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54" d="100"/>
          <a:sy n="54" d="100"/>
        </p:scale>
        <p:origin x="66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AA9C-0134-4052-B468-0A01489FE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347FF-33FD-4C87-AE76-58FEE1965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90BA3-D6B0-4C82-AEFD-8E743840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0F727-98E8-478B-9C39-F5AB4568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EC2B-76FB-4F22-B450-9A73FC95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281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DD20-7613-4987-BACA-31C759C0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266C8-DF50-4164-B428-392F1D4CC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B44C6-5011-46C3-A6BB-93D2C729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75306-9E09-418F-A8AC-BDEE5C1C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3B70-7318-43C8-87BD-2D1FEB4E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56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4A239-7483-482A-B5AD-FB50873B9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BF212-48E7-4E03-9414-05444BE8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AB4D9-52A8-41BA-9EA1-2AFDFD2F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07A6-053A-4B22-A7A1-A04AAE4F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27420-1D39-4F4B-9143-6B7B4272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875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A85B-9AE4-45C5-9A5B-8B062F3A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6BC1-8653-4A5E-BF89-0D13C938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AA17A-7532-4955-90AB-453EE59F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B3D35-218F-4703-A6A5-4317CEBD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F038-FFE1-4EA4-9A9F-0C8CC90F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409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E514-1ACE-43A5-8F59-3BB144B8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3DC58-58DE-4F2A-92B7-6C4A1FFA4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D78C-3378-4358-A50B-A03763F6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D93E0-64CD-4D05-BDB5-1C7DB172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7BF1F-1F28-4756-BEE6-1076416D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87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DCE4-D335-4221-87F8-AD9B5588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74E0-1ECD-466D-B2D8-E233D7A00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9E23D-52FD-484B-83D0-2CD12C8E6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AF9E2-3804-4F6F-AADB-AA8DF34A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87882-6603-4698-A58C-5BE837CA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675D5-CF05-499D-B820-C6C5B162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009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8A09-206A-4BF2-BAED-052172EA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36C4D-BE82-43FD-B0DF-725140184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D6CC6-6CF3-4C86-BC62-B6381EC3F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22306-39D0-4D14-8169-45AADB9D6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03786-B448-42B1-9F63-6D641C509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18771-4E46-469D-984C-F7D4A336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085A7-0AD4-4464-8B86-9643C9A0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E0878-25A0-431B-BE08-9B9AD065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534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06A9-4D33-4F2A-A4DD-4D1DC10A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FDB9A-820B-44C2-AE79-277C4FEF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203E2-A7C6-4EBC-A688-E259FC65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807E3-BD20-4DC1-AB20-52CDE27E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126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72331-36BC-4B0D-BC82-FB411760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98DEC-937C-4AB7-84D9-4CBE16FD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15A7E-FDC1-47FA-8DD1-94AE5092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729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C1E3-C8F7-425D-9723-5625E746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6C30-A336-41EF-8884-C2F438658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783F0-1967-41C8-8E87-88637D002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BEA95-2AE8-44FA-8E94-251A753A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CFF0B-505F-4D4D-AC09-3394FFB5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8BCD-E669-4553-B89A-BF2A89B3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659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7EB8-C08C-4243-BE7B-0F736B48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D2455-E123-465B-8F09-D24FAF017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7678-7CAC-4461-B66D-B34E4943E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EC7EC-0365-4319-BB9F-AE8EFBE8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1FF39-8D53-429D-9C90-333ADC38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59385-E7D8-4010-9021-53D08B6A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365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A8D61-F1D7-4219-9101-47CC1FD6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9ACD7-92F0-46EF-B8D9-7048D6F9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B9A77-513D-4837-9B93-8F2D8D373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4115-DCCB-4331-904D-2B61920D0021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B5934-DFF8-4868-8D2F-5A97668D2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8F69D-A190-4CAE-9A1E-6C3D831D9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4DFDC-D555-428C-BF0F-C570B0DCA5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20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04F7-81FD-4CB7-A437-4DCE24ADB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PPMC</a:t>
            </a:r>
            <a:br>
              <a:rPr lang="en-ID" dirty="0"/>
            </a:br>
            <a:r>
              <a:rPr lang="en-ID" dirty="0" err="1"/>
              <a:t>Topik</a:t>
            </a:r>
            <a:r>
              <a:rPr lang="en-ID" dirty="0"/>
              <a:t> #1/2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D20C3-05DD-4E71-83BC-392B7471C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Kelompok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6012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804D-5C31-497D-B369-2CD54A23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Diagram </a:t>
            </a:r>
            <a:r>
              <a:rPr lang="en-ID" dirty="0" err="1"/>
              <a:t>Fungsionalitas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0E0B7-AA16-411A-B41D-961FD9D999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14613" y="1428750"/>
            <a:ext cx="8001000" cy="49493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D0CF02-7A29-4D59-BD67-F1E35F979532}"/>
              </a:ext>
            </a:extLst>
          </p:cNvPr>
          <p:cNvSpPr/>
          <p:nvPr/>
        </p:nvSpPr>
        <p:spPr>
          <a:xfrm>
            <a:off x="18463" y="6120591"/>
            <a:ext cx="7396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 (</a:t>
            </a:r>
            <a:r>
              <a:rPr lang="en-ID" dirty="0" err="1"/>
              <a:t>Bila</a:t>
            </a:r>
            <a:r>
              <a:rPr lang="en-ID" dirty="0"/>
              <a:t> diagram </a:t>
            </a:r>
            <a:r>
              <a:rPr lang="en-ID" dirty="0" err="1"/>
              <a:t>fungsionalitas</a:t>
            </a:r>
            <a:r>
              <a:rPr lang="en-ID" dirty="0"/>
              <a:t> </a:t>
            </a:r>
            <a:r>
              <a:rPr lang="en-ID" dirty="0" err="1"/>
              <a:t>terlalu</a:t>
            </a:r>
            <a:r>
              <a:rPr lang="en-ID" dirty="0"/>
              <a:t> Panjang, </a:t>
            </a:r>
            <a:r>
              <a:rPr lang="en-ID" dirty="0" err="1"/>
              <a:t>gunakan</a:t>
            </a:r>
            <a:r>
              <a:rPr lang="en-ID" dirty="0"/>
              <a:t> terminal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membagi</a:t>
            </a:r>
            <a:r>
              <a:rPr lang="en-ID" dirty="0"/>
              <a:t> diagram </a:t>
            </a:r>
            <a:r>
              <a:rPr lang="en-ID" dirty="0" err="1"/>
              <a:t>fungsionalitas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2 slide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7956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804D-5C31-497D-B369-2CD54A23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Pembagian</a:t>
            </a:r>
            <a:r>
              <a:rPr lang="en-ID" dirty="0"/>
              <a:t> </a:t>
            </a:r>
            <a:r>
              <a:rPr lang="en-ID" dirty="0" err="1"/>
              <a:t>Tugas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DF89C3-EA4C-4808-BB12-94E8BBCB6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640872"/>
              </p:ext>
            </p:extLst>
          </p:nvPr>
        </p:nvGraphicFramePr>
        <p:xfrm>
          <a:off x="224463" y="1690688"/>
          <a:ext cx="11562726" cy="45468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3523">
                  <a:extLst>
                    <a:ext uri="{9D8B030D-6E8A-4147-A177-3AD203B41FA5}">
                      <a16:colId xmlns:a16="http://schemas.microsoft.com/office/drawing/2014/main" val="2647252394"/>
                    </a:ext>
                  </a:extLst>
                </a:gridCol>
                <a:gridCol w="4809253">
                  <a:extLst>
                    <a:ext uri="{9D8B030D-6E8A-4147-A177-3AD203B41FA5}">
                      <a16:colId xmlns:a16="http://schemas.microsoft.com/office/drawing/2014/main" val="3369632734"/>
                    </a:ext>
                  </a:extLst>
                </a:gridCol>
                <a:gridCol w="2557239">
                  <a:extLst>
                    <a:ext uri="{9D8B030D-6E8A-4147-A177-3AD203B41FA5}">
                      <a16:colId xmlns:a16="http://schemas.microsoft.com/office/drawing/2014/main" val="4075591935"/>
                    </a:ext>
                  </a:extLst>
                </a:gridCol>
                <a:gridCol w="2032711">
                  <a:extLst>
                    <a:ext uri="{9D8B030D-6E8A-4147-A177-3AD203B41FA5}">
                      <a16:colId xmlns:a16="http://schemas.microsoft.com/office/drawing/2014/main" val="2501771329"/>
                    </a:ext>
                  </a:extLst>
                </a:gridCol>
              </a:tblGrid>
              <a:tr h="4038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Fungsi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Berkas/Library terkait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Programmer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Tester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extLst>
                  <a:ext uri="{0D108BD9-81ED-4DB2-BD59-A6C34878D82A}">
                    <a16:rowId xmlns:a16="http://schemas.microsoft.com/office/drawing/2014/main" val="372917039"/>
                  </a:ext>
                </a:extLst>
              </a:tr>
              <a:tr h="8286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Handle External File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File_ext_handler.c, File_ext_handler.h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Asep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Budi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extLst>
                  <a:ext uri="{0D108BD9-81ED-4DB2-BD59-A6C34878D82A}">
                    <a16:rowId xmlns:a16="http://schemas.microsoft.com/office/drawing/2014/main" val="1606750700"/>
                  </a:ext>
                </a:extLst>
              </a:tr>
              <a:tr h="8286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Function C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Collection_of_function.c: function_c()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Cecep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Budi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extLst>
                  <a:ext uri="{0D108BD9-81ED-4DB2-BD59-A6C34878D82A}">
                    <a16:rowId xmlns:a16="http://schemas.microsoft.com/office/drawing/2014/main" val="1235196662"/>
                  </a:ext>
                </a:extLst>
              </a:tr>
              <a:tr h="8286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Function A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Collection_of_function.c: function_a(), function_b()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Cecep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Asep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extLst>
                  <a:ext uri="{0D108BD9-81ED-4DB2-BD59-A6C34878D82A}">
                    <a16:rowId xmlns:a16="http://schemas.microsoft.com/office/drawing/2014/main" val="4261372259"/>
                  </a:ext>
                </a:extLst>
              </a:tr>
              <a:tr h="8286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Function B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Collection_of_function.c: function_d()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Dimas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Cecep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extLst>
                  <a:ext uri="{0D108BD9-81ED-4DB2-BD59-A6C34878D82A}">
                    <a16:rowId xmlns:a16="http://schemas.microsoft.com/office/drawing/2014/main" val="3049383578"/>
                  </a:ext>
                </a:extLst>
              </a:tr>
              <a:tr h="8286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Integrasi Main Program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Main.c, lib.h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Budi</a:t>
                      </a:r>
                      <a:endParaRPr lang="id-ID" sz="230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id-ID" sz="2300" dirty="0">
                          <a:effectLst/>
                        </a:rPr>
                        <a:t>Dimas</a:t>
                      </a:r>
                      <a:endParaRPr lang="id-ID" sz="2300" dirty="0">
                        <a:effectLst/>
                        <a:latin typeface="Garamond" panose="02020404030301010803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506" marR="138506" marT="0" marB="0"/>
                </a:tc>
                <a:extLst>
                  <a:ext uri="{0D108BD9-81ED-4DB2-BD59-A6C34878D82A}">
                    <a16:rowId xmlns:a16="http://schemas.microsoft.com/office/drawing/2014/main" val="240827945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C248B27-D3A6-42A7-95BA-903A514CEB88}"/>
              </a:ext>
            </a:extLst>
          </p:cNvPr>
          <p:cNvSpPr/>
          <p:nvPr/>
        </p:nvSpPr>
        <p:spPr>
          <a:xfrm>
            <a:off x="-101900" y="6488668"/>
            <a:ext cx="4566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(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muat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 slide)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5904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804D-5C31-497D-B369-2CD54A23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dan </a:t>
            </a:r>
            <a:r>
              <a:rPr lang="en-ID" dirty="0" err="1"/>
              <a:t>Kendala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05B0-F687-4191-8D85-C97AB498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Masalah</a:t>
            </a:r>
            <a:r>
              <a:rPr lang="en-ID" dirty="0"/>
              <a:t>: </a:t>
            </a:r>
            <a:r>
              <a:rPr lang="en-ID" dirty="0" err="1"/>
              <a:t>Miskomunikasi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perancangan</a:t>
            </a:r>
            <a:r>
              <a:rPr lang="en-ID" dirty="0"/>
              <a:t> program </a:t>
            </a:r>
            <a:r>
              <a:rPr lang="en-ID" dirty="0" err="1"/>
              <a:t>awal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Solusi</a:t>
            </a:r>
            <a:r>
              <a:rPr lang="en-ID" dirty="0"/>
              <a:t>: </a:t>
            </a:r>
            <a:r>
              <a:rPr lang="en-ID" dirty="0" err="1"/>
              <a:t>Klarifikasi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kumpul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#2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Masalah</a:t>
            </a:r>
            <a:r>
              <a:rPr lang="en-ID" dirty="0"/>
              <a:t>: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mengolah</a:t>
            </a:r>
            <a:r>
              <a:rPr lang="en-ID" dirty="0"/>
              <a:t> file CSV </a:t>
            </a:r>
            <a:r>
              <a:rPr lang="en-ID" dirty="0" err="1"/>
              <a:t>dengan</a:t>
            </a:r>
            <a:r>
              <a:rPr lang="en-ID" dirty="0"/>
              <a:t> delimiter ‘;’</a:t>
            </a:r>
          </a:p>
          <a:p>
            <a:pPr marL="0" indent="0">
              <a:buNone/>
            </a:pPr>
            <a:r>
              <a:rPr lang="en-ID" dirty="0" err="1"/>
              <a:t>Solusi</a:t>
            </a:r>
            <a:r>
              <a:rPr lang="en-ID" dirty="0"/>
              <a:t>: </a:t>
            </a:r>
            <a:r>
              <a:rPr lang="en-ID" dirty="0" err="1"/>
              <a:t>Menggunakan</a:t>
            </a:r>
            <a:r>
              <a:rPr lang="en-ID" dirty="0"/>
              <a:t> ‘,’ </a:t>
            </a:r>
            <a:r>
              <a:rPr lang="en-ID" dirty="0" err="1"/>
              <a:t>sebagai</a:t>
            </a:r>
            <a:r>
              <a:rPr lang="en-ID" dirty="0"/>
              <a:t> delimiter</a:t>
            </a:r>
            <a:endParaRPr lang="id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Masalah</a:t>
            </a:r>
            <a:r>
              <a:rPr lang="en-ID" dirty="0"/>
              <a:t>: </a:t>
            </a:r>
          </a:p>
          <a:p>
            <a:pPr marL="0" indent="0">
              <a:buNone/>
            </a:pPr>
            <a:r>
              <a:rPr lang="en-ID" dirty="0" err="1"/>
              <a:t>Solusi</a:t>
            </a:r>
            <a:r>
              <a:rPr lang="en-ID" dirty="0"/>
              <a:t>: 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5613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804D-5C31-497D-B369-2CD54A23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Keunikan</a:t>
            </a:r>
            <a:r>
              <a:rPr lang="en-ID" dirty="0"/>
              <a:t> Program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05B0-F687-4191-8D85-C97AB498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layouting</a:t>
            </a:r>
            <a:r>
              <a:rPr lang="en-ID" dirty="0"/>
              <a:t> </a:t>
            </a:r>
            <a:r>
              <a:rPr lang="en-ID" dirty="0" err="1"/>
              <a:t>otomatis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routing </a:t>
            </a:r>
            <a:r>
              <a:rPr lang="en-ID" dirty="0" err="1"/>
              <a:t>otomatis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undo </a:t>
            </a:r>
            <a:r>
              <a:rPr lang="en-ID" dirty="0" err="1"/>
              <a:t>perintah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redo </a:t>
            </a:r>
            <a:r>
              <a:rPr lang="en-ID" dirty="0" err="1"/>
              <a:t>perintah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validasi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masukan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Dst</a:t>
            </a:r>
            <a:r>
              <a:rPr lang="en-ID" dirty="0"/>
              <a:t>....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909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B5DE6-82A2-4C48-9C36-2275E426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Terima</a:t>
            </a:r>
            <a:r>
              <a:rPr lang="en-ID" dirty="0"/>
              <a:t> Kasih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5E161-B345-4BAD-8DBE-B56249C98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229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EA2C10-95E7-49AC-B488-51F6D2A1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A</a:t>
            </a:r>
            <a:endParaRPr lang="id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456BD3-95E4-4574-85F3-B5CE066218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852" y="1690689"/>
            <a:ext cx="4986886" cy="48021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1082A2-5D12-4867-B96D-E94544FAA355}"/>
              </a:ext>
            </a:extLst>
          </p:cNvPr>
          <p:cNvSpPr/>
          <p:nvPr/>
        </p:nvSpPr>
        <p:spPr>
          <a:xfrm>
            <a:off x="18464" y="61205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 (</a:t>
            </a:r>
            <a:r>
              <a:rPr lang="en-ID" dirty="0" err="1"/>
              <a:t>Bila</a:t>
            </a:r>
            <a:r>
              <a:rPr lang="en-ID" dirty="0"/>
              <a:t> flowchart </a:t>
            </a:r>
            <a:r>
              <a:rPr lang="en-ID" dirty="0" err="1"/>
              <a:t>terlalu</a:t>
            </a:r>
            <a:r>
              <a:rPr lang="en-ID" dirty="0"/>
              <a:t> Panjang, </a:t>
            </a:r>
            <a:r>
              <a:rPr lang="en-ID" dirty="0" err="1"/>
              <a:t>gunakan</a:t>
            </a:r>
            <a:r>
              <a:rPr lang="en-ID" dirty="0"/>
              <a:t> terminal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membagi</a:t>
            </a:r>
            <a:r>
              <a:rPr lang="en-ID" dirty="0"/>
              <a:t> flowchart </a:t>
            </a:r>
            <a:r>
              <a:rPr lang="en-ID" dirty="0" err="1"/>
              <a:t>menjadi</a:t>
            </a:r>
            <a:r>
              <a:rPr lang="en-ID" dirty="0"/>
              <a:t> 2 slide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0611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EA2C10-95E7-49AC-B488-51F6D2A1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B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C0C29-AA6E-40D6-BA0C-8848B42BF3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94728" y="1557338"/>
            <a:ext cx="2091910" cy="4886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F2AD4F-D22C-4F91-88EC-F2AB52568E41}"/>
              </a:ext>
            </a:extLst>
          </p:cNvPr>
          <p:cNvSpPr/>
          <p:nvPr/>
        </p:nvSpPr>
        <p:spPr>
          <a:xfrm>
            <a:off x="18464" y="61205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 (</a:t>
            </a:r>
            <a:r>
              <a:rPr lang="en-ID" dirty="0" err="1"/>
              <a:t>Bila</a:t>
            </a:r>
            <a:r>
              <a:rPr lang="en-ID" dirty="0"/>
              <a:t> flowchart </a:t>
            </a:r>
            <a:r>
              <a:rPr lang="en-ID" dirty="0" err="1"/>
              <a:t>terlalu</a:t>
            </a:r>
            <a:r>
              <a:rPr lang="en-ID" dirty="0"/>
              <a:t> Panjang, </a:t>
            </a:r>
            <a:r>
              <a:rPr lang="en-ID" dirty="0" err="1"/>
              <a:t>gunakan</a:t>
            </a:r>
            <a:r>
              <a:rPr lang="en-ID" dirty="0"/>
              <a:t> terminal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membagi</a:t>
            </a:r>
            <a:r>
              <a:rPr lang="en-ID" dirty="0"/>
              <a:t> flowchart </a:t>
            </a:r>
            <a:r>
              <a:rPr lang="en-ID" dirty="0" err="1"/>
              <a:t>menjadi</a:t>
            </a:r>
            <a:r>
              <a:rPr lang="en-ID" dirty="0"/>
              <a:t> 2 slide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3672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242</Words>
  <Application>Microsoft Office PowerPoint</Application>
  <PresentationFormat>Widescreen</PresentationFormat>
  <Paragraphs>51</Paragraphs>
  <Slides>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Office Theme</vt:lpstr>
      <vt:lpstr>Presentasi Tugas Besar PPMC Topik #1/2</vt:lpstr>
      <vt:lpstr>Diagram Fungsionalitas</vt:lpstr>
      <vt:lpstr>Pembagian Tugas</vt:lpstr>
      <vt:lpstr>Analisis Masalah dan Kendala</vt:lpstr>
      <vt:lpstr>Keunikan Program</vt:lpstr>
      <vt:lpstr>Terima Kasih</vt:lpstr>
      <vt:lpstr>Flowchart Fungsi A</vt:lpstr>
      <vt:lpstr>Flowchart Fungsi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Tugas Besar PPMC Topik #1/2</dc:title>
  <dc:creator>Charlie Tahar</dc:creator>
  <cp:lastModifiedBy>Charlie Tahar</cp:lastModifiedBy>
  <cp:revision>2</cp:revision>
  <dcterms:created xsi:type="dcterms:W3CDTF">2019-04-09T04:27:58Z</dcterms:created>
  <dcterms:modified xsi:type="dcterms:W3CDTF">2019-04-09T04:30:42Z</dcterms:modified>
</cp:coreProperties>
</file>