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C4AA9C-0134-4052-B468-0A01489F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5347FF-33FD-4C87-AE76-58FEE196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C90BA3-D6B0-4C82-AEFD-8E743840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50F727-98E8-478B-9C39-F5AB456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4CEC2B-76FB-4F22-B450-9A73FC95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3628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92DD20-7613-4987-BACA-31C759C0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A266C8-DF50-4164-B428-392F1D4C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6B44C6-5011-46C3-A6BB-93D2C72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175306-9E09-418F-A8AC-BDEE5C1C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393B70-7318-43C8-87BD-2D1FEB4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55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CB4A239-7483-482A-B5AD-FB50873B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3BF212-48E7-4E03-9414-05444BE8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7AB4D9-52A8-41BA-9EA1-2AFDFD2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5807A6-053A-4B22-A7A1-A04AAE4F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C27420-1D39-4F4B-9143-6B7B427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687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63A85B-9AE4-45C5-9A5B-8B062F3A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D86BC1-8653-4A5E-BF89-0D13C938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EAA17A-7532-4955-90AB-453EE59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0B3D35-218F-4703-A6A5-4317CEB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2EF038-FFE1-4EA4-9A9F-0C8CC90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5540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2E514-1ACE-43A5-8F59-3BB144B8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E3DC58-58DE-4F2A-92B7-6C4A1FF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D78C-3378-4358-A50B-A03763F6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3D93E0-64CD-4D05-BDB5-1C7DB172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47BF1F-1F28-4756-BEE6-1076416D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3087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6DCE4-D335-4221-87F8-AD9B5588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F174E0-1ECD-466D-B2D8-E233D7A0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09E23D-52FD-484B-83D0-2CD12C8E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AF9E2-3804-4F6F-AADB-AA8DF34A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A87882-6603-4698-A58C-5BE837C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F675D5-CF05-499D-B820-C6C5B16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7800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B8A09-206A-4BF2-BAED-052172E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B36C4D-BE82-43FD-B0DF-72514018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CD6CC6-6CF3-4C86-BC62-B6381EC3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722306-39D0-4D14-8169-45AADB9D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4203786-B448-42B1-9F63-6D641C50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2D18771-4E46-469D-984C-F7D4A33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0E085A7-0AD4-4464-8B86-9643C9A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CE0878-25A0-431B-BE08-9B9AD06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5253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C06A9-4D33-4F2A-A4DD-4D1DC10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D2FDB9A-820B-44C2-AE79-277C4FE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F6203E2-A7C6-4EBC-A688-E259FC65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0807E3-BD20-4DC1-AB20-52CDE27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6512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072331-36BC-4B0D-BC82-FB411760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7498DEC-937C-4AB7-84D9-4CBE16F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315A7E-FDC1-47FA-8DD1-94AE5092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572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5C1E3-C8F7-425D-9723-5625E74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FF6C30-A336-41EF-8884-C2F43865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C783F0-1967-41C8-8E87-88637D00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3BEA95-2AE8-44FA-8E94-251A753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4CFF0B-505F-4D4D-AC09-3394FFB5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0E8BCD-E669-4553-B89A-BF2A89B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8065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B7EB8-C08C-4243-BE7B-0F736B48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4D2455-E123-465B-8F09-D24FAF01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A27678-7CAC-4461-B66D-B34E4943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6EC7EC-0365-4319-BB9F-AE8EFBE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21FF39-8D53-429D-9C90-333ADC3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C59385-E7D8-4010-9021-53D08B6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5536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CA8D61-F1D7-4219-9101-47CC1FD6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59ACD7-92F0-46EF-B8D9-7048D6F9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1B9A77-513D-4837-9B93-8F2D8D37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4115-DCCB-4331-904D-2B61920D0021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CB5934-DFF8-4868-8D2F-5A97668D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38F69D-A190-4CAE-9A1E-6C3D831D9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DFDC-D555-428C-BF0F-C570B0DCA5B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5220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E04F7-81FD-4CB7-A437-4DCE24AD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PPMC</a:t>
            </a:r>
            <a:br>
              <a:rPr lang="en-ID" dirty="0"/>
            </a:br>
            <a:r>
              <a:rPr lang="en-ID" dirty="0" err="1"/>
              <a:t>Topik</a:t>
            </a:r>
            <a:r>
              <a:rPr lang="en-ID" dirty="0"/>
              <a:t> #</a:t>
            </a:r>
            <a:r>
              <a:rPr lang="en-ID" dirty="0" smtClean="0"/>
              <a:t>1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8D20C3-05DD-4E71-83BC-392B7471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 smtClean="0"/>
              <a:t>Kelompok</a:t>
            </a:r>
            <a:endParaRPr lang="id-ID" dirty="0" smtClean="0"/>
          </a:p>
          <a:p>
            <a:r>
              <a:rPr lang="id-ID" dirty="0" smtClean="0"/>
              <a:t>Hanina Nuralifa Zahra   18317010</a:t>
            </a:r>
          </a:p>
          <a:p>
            <a:r>
              <a:rPr lang="id-ID" dirty="0" smtClean="0"/>
              <a:t>Resfyanti Nur Azizah   18317016</a:t>
            </a:r>
          </a:p>
          <a:p>
            <a:r>
              <a:rPr lang="id-ID" dirty="0" smtClean="0"/>
              <a:t>Nurafifah Fikriastuti   18317022</a:t>
            </a:r>
          </a:p>
          <a:p>
            <a:r>
              <a:rPr lang="id-ID" dirty="0" smtClean="0"/>
              <a:t>Anas Nafis Al Mustofa   18317028</a:t>
            </a:r>
          </a:p>
          <a:p>
            <a:r>
              <a:rPr lang="id-ID" dirty="0" smtClean="0"/>
              <a:t>Azka Raina Anka   18317034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26012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Diagram </a:t>
            </a:r>
            <a:r>
              <a:rPr lang="en-ID" dirty="0" err="1"/>
              <a:t>Fungsionalitas</a:t>
            </a:r>
            <a:endParaRPr lang="id-ID" dirty="0"/>
          </a:p>
        </p:txBody>
      </p:sp>
      <p:pic>
        <p:nvPicPr>
          <p:cNvPr id="7170" name="Picture 2" descr="https://lh4.googleusercontent.com/L9FDzc25WOIZG4DMaREA_pkekrrwgL_aISqiuLoKb6U6vBHdIFpEkRLHhY3DUCGyTGPcCm6UpKbk3wuxhlhJVLbnccHgGaXofExU27n7GEHJYHK7dsGyDnHajDbiunCQ8b3IK7yfc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6821" y="437606"/>
            <a:ext cx="3789408" cy="62650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7956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ADF89C3-EA4C-4808-BB12-94E8BBCB6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18640872"/>
              </p:ext>
            </p:extLst>
          </p:nvPr>
        </p:nvGraphicFramePr>
        <p:xfrm>
          <a:off x="224463" y="1690688"/>
          <a:ext cx="11562726" cy="371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523">
                  <a:extLst>
                    <a:ext uri="{9D8B030D-6E8A-4147-A177-3AD203B41FA5}">
                      <a16:colId xmlns="" xmlns:a16="http://schemas.microsoft.com/office/drawing/2014/main" val="2647252394"/>
                    </a:ext>
                  </a:extLst>
                </a:gridCol>
                <a:gridCol w="4809253">
                  <a:extLst>
                    <a:ext uri="{9D8B030D-6E8A-4147-A177-3AD203B41FA5}">
                      <a16:colId xmlns="" xmlns:a16="http://schemas.microsoft.com/office/drawing/2014/main" val="3369632734"/>
                    </a:ext>
                  </a:extLst>
                </a:gridCol>
                <a:gridCol w="2557239">
                  <a:extLst>
                    <a:ext uri="{9D8B030D-6E8A-4147-A177-3AD203B41FA5}">
                      <a16:colId xmlns="" xmlns:a16="http://schemas.microsoft.com/office/drawing/2014/main" val="4075591935"/>
                    </a:ext>
                  </a:extLst>
                </a:gridCol>
                <a:gridCol w="2032711">
                  <a:extLst>
                    <a:ext uri="{9D8B030D-6E8A-4147-A177-3AD203B41FA5}">
                      <a16:colId xmlns="" xmlns:a16="http://schemas.microsoft.com/office/drawing/2014/main" val="2501771329"/>
                    </a:ext>
                  </a:extLst>
                </a:gridCol>
              </a:tblGrid>
              <a:tr h="4038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Raleway"/>
                        </a:rPr>
                        <a:t>Fungsi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Raleway"/>
                        </a:rPr>
                        <a:t>Berkas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Raleway"/>
                        </a:rPr>
                        <a:t>Programmer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Raleway"/>
                        </a:rPr>
                        <a:t>Tester</a:t>
                      </a:r>
                      <a:endParaRPr lang="id-ID"/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="" xmlns:a16="http://schemas.microsoft.com/office/drawing/2014/main" val="372917039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Tampilkan Layout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print_Layout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Azka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Hanina</a:t>
                      </a:r>
                      <a:endParaRPr lang="id-ID"/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="" xmlns:a16="http://schemas.microsoft.com/office/drawing/2014/main" val="1606750700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Layouting Manual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Make_Layout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Azka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Hanina</a:t>
                      </a:r>
                      <a:endParaRPr lang="id-ID"/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="" xmlns:a16="http://schemas.microsoft.com/office/drawing/2014/main" val="1235196662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Tampilkan Routing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tampilkanRouting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Nurafifah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Anas Nafis</a:t>
                      </a:r>
                      <a:endParaRPr lang="id-ID"/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="" xmlns:a16="http://schemas.microsoft.com/office/drawing/2014/main" val="4261372259"/>
                  </a:ext>
                </a:extLst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Routing Manual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routingManual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Nurafifah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Resfyanti</a:t>
                      </a:r>
                      <a:endParaRPr lang="id-ID" dirty="0"/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="" xmlns:a16="http://schemas.microsoft.com/office/drawing/2014/main" val="30493835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C248B27-D3A6-42A7-95BA-903A514CEB88}"/>
              </a:ext>
            </a:extLst>
          </p:cNvPr>
          <p:cNvSpPr/>
          <p:nvPr/>
        </p:nvSpPr>
        <p:spPr>
          <a:xfrm>
            <a:off x="-101900" y="6488668"/>
            <a:ext cx="456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(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muat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slide)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25904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1562726" cy="4143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523"/>
                <a:gridCol w="4809253"/>
                <a:gridCol w="2557239"/>
                <a:gridCol w="2032711"/>
              </a:tblGrid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Integrasi Main Program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mainMenu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Resfyanti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Azka</a:t>
                      </a:r>
                      <a:endParaRPr lang="id-ID" dirty="0"/>
                    </a:p>
                  </a:txBody>
                  <a:tcPr marL="95250" marR="95250" marT="95250" marB="95250"/>
                </a:tc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Layouting Otomatis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LayoutOtomatis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Azka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Anas Nafis</a:t>
                      </a:r>
                      <a:endParaRPr lang="id-ID"/>
                    </a:p>
                  </a:txBody>
                  <a:tcPr marL="95250" marR="95250" marT="95250" marB="95250"/>
                </a:tc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Routing Otomatis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RoutingOtomatis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Resfyanti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Anas Nafis</a:t>
                      </a:r>
                      <a:endParaRPr lang="id-ID"/>
                    </a:p>
                  </a:txBody>
                  <a:tcPr marL="95250" marR="95250" marT="95250" marB="95250"/>
                </a:tc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DRC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drc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Anas Nafis</a:t>
                      </a:r>
                      <a:endParaRPr lang="id-ID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matic SC"/>
                        </a:rPr>
                        <a:t>Resfyanti</a:t>
                      </a:r>
                      <a:endParaRPr lang="id-ID"/>
                    </a:p>
                  </a:txBody>
                  <a:tcPr marL="95250" marR="95250" marT="95250" marB="95250"/>
                </a:tc>
              </a:tr>
              <a:tr h="8286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Save Project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saveProject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Hanina</a:t>
                      </a:r>
                      <a:endParaRPr lang="id-ID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latin typeface="Amatic SC"/>
                        </a:rPr>
                        <a:t>Nurafifah</a:t>
                      </a:r>
                      <a:endParaRPr lang="id-ID" dirty="0"/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Kendala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id-ID" dirty="0" smtClean="0"/>
              <a:t>Masalah : Masalah dengan Looping.</a:t>
            </a:r>
          </a:p>
          <a:p>
            <a:pPr fontAlgn="base">
              <a:buNone/>
            </a:pPr>
            <a:r>
              <a:rPr lang="id-ID" dirty="0" smtClean="0"/>
              <a:t>Solusi : Debugging</a:t>
            </a:r>
          </a:p>
          <a:p>
            <a:pPr fontAlgn="base">
              <a:buNone/>
            </a:pPr>
            <a:r>
              <a:rPr lang="id-ID" dirty="0" smtClean="0"/>
              <a:t>Masalah : Masalah kesulitan Debugging.</a:t>
            </a:r>
          </a:p>
          <a:p>
            <a:pPr fontAlgn="base">
              <a:buNone/>
            </a:pPr>
            <a:r>
              <a:rPr lang="id-ID" dirty="0" smtClean="0"/>
              <a:t>Solusi : Diskusi dengan teman.</a:t>
            </a:r>
          </a:p>
          <a:p>
            <a:pPr fontAlgn="base">
              <a:buNone/>
            </a:pPr>
            <a:r>
              <a:rPr lang="id-ID" dirty="0" smtClean="0"/>
              <a:t>Masalah : Kesulitan membuat validasi.</a:t>
            </a:r>
          </a:p>
          <a:p>
            <a:pPr fontAlgn="base">
              <a:buNone/>
            </a:pPr>
            <a:r>
              <a:rPr lang="id-ID" dirty="0" smtClean="0"/>
              <a:t>Solusi : Mencoba berbagai macam algoritma yang mungkin.</a:t>
            </a:r>
          </a:p>
          <a:p>
            <a:pPr fontAlgn="base">
              <a:buNone/>
            </a:pPr>
            <a:r>
              <a:rPr lang="id-ID" dirty="0" smtClean="0"/>
              <a:t>Masalah : Kesulitan menyamakan logika.</a:t>
            </a:r>
          </a:p>
          <a:p>
            <a:pPr fontAlgn="base">
              <a:buNone/>
            </a:pPr>
            <a:r>
              <a:rPr lang="id-ID" dirty="0" smtClean="0"/>
              <a:t>Solusi : Duduk bersama.</a:t>
            </a:r>
          </a:p>
          <a:p>
            <a:pPr fontAlgn="base">
              <a:buNone/>
            </a:pPr>
            <a:r>
              <a:rPr lang="id-ID" dirty="0" smtClean="0"/>
              <a:t>Masalah : Jarang menggunakan komentar sehingga orang lain yang membacanya bingung.</a:t>
            </a:r>
          </a:p>
          <a:p>
            <a:pPr fontAlgn="base">
              <a:buNone/>
            </a:pPr>
            <a:r>
              <a:rPr lang="id-ID" dirty="0" smtClean="0"/>
              <a:t>Solusi : Tulis komentar secukupnya.</a:t>
            </a:r>
          </a:p>
          <a:p>
            <a:pPr fontAlgn="base">
              <a:buNone/>
            </a:pPr>
            <a:r>
              <a:rPr lang="id-ID" dirty="0" smtClean="0"/>
              <a:t>Masalah : Kesulitan menyesuaikan dengan layout yang ditentukan.</a:t>
            </a:r>
          </a:p>
          <a:p>
            <a:pPr fontAlgn="base">
              <a:buNone/>
            </a:pPr>
            <a:r>
              <a:rPr lang="id-ID" dirty="0" smtClean="0"/>
              <a:t>Solusi : Mencari referensi dari luar.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45613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E804D-5C31-497D-B369-2CD54A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Keunikan</a:t>
            </a:r>
            <a:r>
              <a:rPr lang="en-ID" dirty="0"/>
              <a:t> Program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705B0-F687-4191-8D85-C97AB498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290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85B5DE6-82A2-4C48-9C36-2275E426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05E161-B345-4BAD-8DBE-B56249C9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17229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A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C456BD3-95E4-4574-85F3-B5CE066218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852" y="1690689"/>
            <a:ext cx="4986886" cy="4802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21082A2-5D12-4867-B96D-E94544FAA355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7061195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EA2C10-95E7-49AC-B488-51F6D2A1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Flowchart </a:t>
            </a:r>
            <a:r>
              <a:rPr lang="en-ID" dirty="0" err="1"/>
              <a:t>Fungsi</a:t>
            </a:r>
            <a:r>
              <a:rPr lang="en-ID" dirty="0"/>
              <a:t> B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A2C0C29-AA6E-40D6-BA0C-8848B42BF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4728" y="1557338"/>
            <a:ext cx="2091910" cy="4886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F2AD4F-D22C-4F91-88EC-F2AB52568E41}"/>
              </a:ext>
            </a:extLst>
          </p:cNvPr>
          <p:cNvSpPr/>
          <p:nvPr/>
        </p:nvSpPr>
        <p:spPr>
          <a:xfrm>
            <a:off x="18464" y="61205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 (</a:t>
            </a:r>
            <a:r>
              <a:rPr lang="en-ID" dirty="0" err="1"/>
              <a:t>Bila</a:t>
            </a:r>
            <a:r>
              <a:rPr lang="en-ID" dirty="0"/>
              <a:t> flowchart </a:t>
            </a:r>
            <a:r>
              <a:rPr lang="en-ID" dirty="0" err="1"/>
              <a:t>terlalu</a:t>
            </a:r>
            <a:r>
              <a:rPr lang="en-ID" dirty="0"/>
              <a:t> Panjang, </a:t>
            </a:r>
            <a:r>
              <a:rPr lang="en-ID" dirty="0" err="1"/>
              <a:t>gunakan</a:t>
            </a:r>
            <a:r>
              <a:rPr lang="en-ID" dirty="0"/>
              <a:t> terminal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flowchart </a:t>
            </a:r>
            <a:r>
              <a:rPr lang="en-ID" dirty="0" err="1"/>
              <a:t>menjadi</a:t>
            </a:r>
            <a:r>
              <a:rPr lang="en-ID" dirty="0"/>
              <a:t> 2 slide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7367276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208</Words>
  <Application>Microsoft Office PowerPoint</Application>
  <PresentationFormat>Custom</PresentationFormat>
  <Paragraphs>69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Presentasi Tugas Besar PPMC Topik #1</vt:lpstr>
      <vt:lpstr>Diagram Fungsionalitas</vt:lpstr>
      <vt:lpstr>Pembagian Tugas</vt:lpstr>
      <vt:lpstr>Slide 4</vt:lpstr>
      <vt:lpstr>Analisis Masalah dan Kendala</vt:lpstr>
      <vt:lpstr>Keunikan Program</vt:lpstr>
      <vt:lpstr>Terima Kasih</vt:lpstr>
      <vt:lpstr>Flowchart Fungsi A</vt:lpstr>
      <vt:lpstr>Flowchart Fungsi 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Besar PPMC Topik #1/2</dc:title>
  <dc:creator>Kelompok3</dc:creator>
  <cp:lastModifiedBy>USER-PC</cp:lastModifiedBy>
  <cp:revision>4</cp:revision>
  <dcterms:created xsi:type="dcterms:W3CDTF">2019-04-09T04:27:58Z</dcterms:created>
  <dcterms:modified xsi:type="dcterms:W3CDTF">2019-04-10T01:55:45Z</dcterms:modified>
</cp:coreProperties>
</file>