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6858000" cy="9144000"/>
  <p:embeddedFontLst>
    <p:embeddedFont>
      <p:font typeface="Raleway"/>
      <p:regular r:id="rId28"/>
      <p:bold r:id="rId29"/>
      <p:italic r:id="rId30"/>
      <p:boldItalic r:id="rId31"/>
    </p:embeddedFont>
    <p:embeddedFont>
      <p:font typeface="Lato"/>
      <p:regular r:id="rId32"/>
      <p:bold r:id="rId33"/>
      <p:italic r:id="rId34"/>
      <p:boldItalic r:id="rId35"/>
    </p:embeddedFont>
    <p:embeddedFont>
      <p:font typeface="Cabin"/>
      <p:regular r:id="rId36"/>
      <p:bold r:id="rId37"/>
      <p:italic r:id="rId38"/>
      <p:boldItalic r:id="rId39"/>
    </p:embeddedFont>
    <p:embeddedFont>
      <p:font typeface="Source Sans Pro"/>
      <p:regular r:id="rId40"/>
      <p:bold r:id="rId41"/>
      <p:italic r:id="rId42"/>
      <p:boldItalic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SourceSansPro-regular.fntdata"/><Relationship Id="rId20" Type="http://schemas.openxmlformats.org/officeDocument/2006/relationships/slide" Target="slides/slide15.xml"/><Relationship Id="rId42" Type="http://schemas.openxmlformats.org/officeDocument/2006/relationships/font" Target="fonts/SourceSansPro-italic.fntdata"/><Relationship Id="rId41" Type="http://schemas.openxmlformats.org/officeDocument/2006/relationships/font" Target="fonts/SourceSansPro-bold.fntdata"/><Relationship Id="rId22" Type="http://schemas.openxmlformats.org/officeDocument/2006/relationships/slide" Target="slides/slide17.xml"/><Relationship Id="rId21" Type="http://schemas.openxmlformats.org/officeDocument/2006/relationships/slide" Target="slides/slide16.xml"/><Relationship Id="rId43" Type="http://schemas.openxmlformats.org/officeDocument/2006/relationships/font" Target="fonts/SourceSansPro-boldItalic.fntdata"/><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Raleway-regular.fnt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aleway-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aleway-boldItalic.fntdata"/><Relationship Id="rId30" Type="http://schemas.openxmlformats.org/officeDocument/2006/relationships/font" Target="fonts/Raleway-italic.fntdata"/><Relationship Id="rId11" Type="http://schemas.openxmlformats.org/officeDocument/2006/relationships/slide" Target="slides/slide6.xml"/><Relationship Id="rId33" Type="http://schemas.openxmlformats.org/officeDocument/2006/relationships/font" Target="fonts/Lato-bold.fntdata"/><Relationship Id="rId10" Type="http://schemas.openxmlformats.org/officeDocument/2006/relationships/slide" Target="slides/slide5.xml"/><Relationship Id="rId32" Type="http://schemas.openxmlformats.org/officeDocument/2006/relationships/font" Target="fonts/Lato-regular.fntdata"/><Relationship Id="rId13" Type="http://schemas.openxmlformats.org/officeDocument/2006/relationships/slide" Target="slides/slide8.xml"/><Relationship Id="rId35" Type="http://schemas.openxmlformats.org/officeDocument/2006/relationships/font" Target="fonts/Lato-boldItalic.fntdata"/><Relationship Id="rId12" Type="http://schemas.openxmlformats.org/officeDocument/2006/relationships/slide" Target="slides/slide7.xml"/><Relationship Id="rId34" Type="http://schemas.openxmlformats.org/officeDocument/2006/relationships/font" Target="fonts/Lato-italic.fntdata"/><Relationship Id="rId15" Type="http://schemas.openxmlformats.org/officeDocument/2006/relationships/slide" Target="slides/slide10.xml"/><Relationship Id="rId37" Type="http://schemas.openxmlformats.org/officeDocument/2006/relationships/font" Target="fonts/Cabin-bold.fntdata"/><Relationship Id="rId14" Type="http://schemas.openxmlformats.org/officeDocument/2006/relationships/slide" Target="slides/slide9.xml"/><Relationship Id="rId36" Type="http://schemas.openxmlformats.org/officeDocument/2006/relationships/font" Target="fonts/Cabin-regular.fntdata"/><Relationship Id="rId17" Type="http://schemas.openxmlformats.org/officeDocument/2006/relationships/slide" Target="slides/slide12.xml"/><Relationship Id="rId39" Type="http://schemas.openxmlformats.org/officeDocument/2006/relationships/font" Target="fonts/Cabin-boldItalic.fntdata"/><Relationship Id="rId16" Type="http://schemas.openxmlformats.org/officeDocument/2006/relationships/slide" Target="slides/slide11.xml"/><Relationship Id="rId38" Type="http://schemas.openxmlformats.org/officeDocument/2006/relationships/font" Target="fonts/Cabin-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eccb7d9d89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eccb7d9d89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eccb7d9d89_0_2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eccb7d9d89_0_2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eccb7d9d89_0_2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eccb7d9d89_0_2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eccb7d9d89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eccb7d9d89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eccb7d9d89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eccb7d9d89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eccb7d9d89_0_16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8" name="Google Shape;178;geccb7d9d89_0_16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eccb7d9d89_0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eccb7d9d89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eccb7d9d89_0_2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eccb7d9d89_0_2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eccb7d9d89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eccb7d9d89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eccb7d9d89_0_19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5" name="Google Shape;205;geccb7d9d89_0_19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eeee537bda_0_40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4" name="Google Shape;84;geeee537bda_0_4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eccb7d9d89_0_2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eccb7d9d89_0_2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eccb7d9d89_0_2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eccb7d9d89_0_2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6eee61097978a1da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6eee61097978a1da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eeee537bda_0_20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7" name="Google Shape;97;geeee537bda_0_20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eeee537bda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eeee537bda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eccb7d9d89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eccb7d9d89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eeee537bda_0_1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eeee537bda_0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eccb7d9d89_0_4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8" name="Google Shape;128;geccb7d9d89_0_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eccb7d9d89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eccb7d9d89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eccb7d9d89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eccb7d9d89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485875" y="264475"/>
            <a:ext cx="8183700" cy="14736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2" name="Google Shape;12;p2"/>
          <p:cNvSpPr txBox="1"/>
          <p:nvPr>
            <p:ph idx="1" type="subTitle"/>
          </p:nvPr>
        </p:nvSpPr>
        <p:spPr>
          <a:xfrm>
            <a:off x="485875" y="1738075"/>
            <a:ext cx="8183700" cy="861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2400"/>
              <a:buNone/>
              <a:defRPr sz="2400"/>
            </a:lvl1pPr>
            <a:lvl2pPr lvl="1">
              <a:lnSpc>
                <a:spcPct val="100000"/>
              </a:lnSpc>
              <a:spcBef>
                <a:spcPts val="0"/>
              </a:spcBef>
              <a:spcAft>
                <a:spcPts val="0"/>
              </a:spcAft>
              <a:buSzPts val="2400"/>
              <a:buNone/>
              <a:defRPr sz="2400"/>
            </a:lvl2pPr>
            <a:lvl3pPr lvl="2">
              <a:lnSpc>
                <a:spcPct val="100000"/>
              </a:lnSpc>
              <a:spcBef>
                <a:spcPts val="0"/>
              </a:spcBef>
              <a:spcAft>
                <a:spcPts val="0"/>
              </a:spcAft>
              <a:buSzPts val="2400"/>
              <a:buNone/>
              <a:defRPr sz="2400"/>
            </a:lvl3pPr>
            <a:lvl4pPr lvl="3">
              <a:lnSpc>
                <a:spcPct val="100000"/>
              </a:lnSpc>
              <a:spcBef>
                <a:spcPts val="0"/>
              </a:spcBef>
              <a:spcAft>
                <a:spcPts val="0"/>
              </a:spcAft>
              <a:buSzPts val="2400"/>
              <a:buNone/>
              <a:defRPr sz="2400"/>
            </a:lvl4pPr>
            <a:lvl5pPr lvl="4">
              <a:lnSpc>
                <a:spcPct val="100000"/>
              </a:lnSpc>
              <a:spcBef>
                <a:spcPts val="0"/>
              </a:spcBef>
              <a:spcAft>
                <a:spcPts val="0"/>
              </a:spcAft>
              <a:buSzPts val="2400"/>
              <a:buNone/>
              <a:defRPr sz="2400"/>
            </a:lvl5pPr>
            <a:lvl6pPr lvl="5">
              <a:lnSpc>
                <a:spcPct val="100000"/>
              </a:lnSpc>
              <a:spcBef>
                <a:spcPts val="0"/>
              </a:spcBef>
              <a:spcAft>
                <a:spcPts val="0"/>
              </a:spcAft>
              <a:buSzPts val="2400"/>
              <a:buNone/>
              <a:defRPr sz="2400"/>
            </a:lvl6pPr>
            <a:lvl7pPr lvl="6">
              <a:lnSpc>
                <a:spcPct val="100000"/>
              </a:lnSpc>
              <a:spcBef>
                <a:spcPts val="0"/>
              </a:spcBef>
              <a:spcAft>
                <a:spcPts val="0"/>
              </a:spcAft>
              <a:buSzPts val="2400"/>
              <a:buNone/>
              <a:defRPr sz="2400"/>
            </a:lvl7pPr>
            <a:lvl8pPr lvl="7">
              <a:lnSpc>
                <a:spcPct val="100000"/>
              </a:lnSpc>
              <a:spcBef>
                <a:spcPts val="0"/>
              </a:spcBef>
              <a:spcAft>
                <a:spcPts val="0"/>
              </a:spcAft>
              <a:buSzPts val="2400"/>
              <a:buNone/>
              <a:defRPr sz="2400"/>
            </a:lvl8pPr>
            <a:lvl9pPr lvl="8">
              <a:lnSpc>
                <a:spcPct val="100000"/>
              </a:lnSpc>
              <a:spcBef>
                <a:spcPts val="0"/>
              </a:spcBef>
              <a:spcAft>
                <a:spcPts val="0"/>
              </a:spcAft>
              <a:buSzPts val="2400"/>
              <a:buNone/>
              <a:defRPr sz="2400"/>
            </a:lvl9pPr>
          </a:lstStyle>
          <a:p/>
        </p:txBody>
      </p:sp>
      <p:sp>
        <p:nvSpPr>
          <p:cNvPr id="13" name="Google Shape;13;p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7" name="Shape 47"/>
        <p:cNvGrpSpPr/>
        <p:nvPr/>
      </p:nvGrpSpPr>
      <p:grpSpPr>
        <a:xfrm>
          <a:off x="0" y="0"/>
          <a:ext cx="0" cy="0"/>
          <a:chOff x="0" y="0"/>
          <a:chExt cx="0" cy="0"/>
        </a:xfrm>
      </p:grpSpPr>
      <p:sp>
        <p:nvSpPr>
          <p:cNvPr id="48" name="Google Shape;48;p11"/>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11"/>
          <p:cNvSpPr txBox="1"/>
          <p:nvPr>
            <p:ph hasCustomPrompt="1" type="title"/>
          </p:nvPr>
        </p:nvSpPr>
        <p:spPr>
          <a:xfrm>
            <a:off x="311700" y="743001"/>
            <a:ext cx="8520600" cy="20064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Font typeface="Source Sans Pro"/>
              <a:buNone/>
              <a:defRPr sz="12000">
                <a:latin typeface="Source Sans Pro"/>
                <a:ea typeface="Source Sans Pro"/>
                <a:cs typeface="Source Sans Pro"/>
                <a:sym typeface="Source Sans Pro"/>
              </a:defRPr>
            </a:lvl1pPr>
            <a:lvl2pPr lvl="1" algn="ctr">
              <a:spcBef>
                <a:spcPts val="0"/>
              </a:spcBef>
              <a:spcAft>
                <a:spcPts val="0"/>
              </a:spcAft>
              <a:buSzPts val="12000"/>
              <a:buFont typeface="Source Sans Pro"/>
              <a:buNone/>
              <a:defRPr sz="12000">
                <a:latin typeface="Source Sans Pro"/>
                <a:ea typeface="Source Sans Pro"/>
                <a:cs typeface="Source Sans Pro"/>
                <a:sym typeface="Source Sans Pro"/>
              </a:defRPr>
            </a:lvl2pPr>
            <a:lvl3pPr lvl="2" algn="ctr">
              <a:spcBef>
                <a:spcPts val="0"/>
              </a:spcBef>
              <a:spcAft>
                <a:spcPts val="0"/>
              </a:spcAft>
              <a:buSzPts val="12000"/>
              <a:buFont typeface="Source Sans Pro"/>
              <a:buNone/>
              <a:defRPr sz="12000">
                <a:latin typeface="Source Sans Pro"/>
                <a:ea typeface="Source Sans Pro"/>
                <a:cs typeface="Source Sans Pro"/>
                <a:sym typeface="Source Sans Pro"/>
              </a:defRPr>
            </a:lvl3pPr>
            <a:lvl4pPr lvl="3" algn="ctr">
              <a:spcBef>
                <a:spcPts val="0"/>
              </a:spcBef>
              <a:spcAft>
                <a:spcPts val="0"/>
              </a:spcAft>
              <a:buSzPts val="12000"/>
              <a:buFont typeface="Source Sans Pro"/>
              <a:buNone/>
              <a:defRPr sz="12000">
                <a:latin typeface="Source Sans Pro"/>
                <a:ea typeface="Source Sans Pro"/>
                <a:cs typeface="Source Sans Pro"/>
                <a:sym typeface="Source Sans Pro"/>
              </a:defRPr>
            </a:lvl4pPr>
            <a:lvl5pPr lvl="4" algn="ctr">
              <a:spcBef>
                <a:spcPts val="0"/>
              </a:spcBef>
              <a:spcAft>
                <a:spcPts val="0"/>
              </a:spcAft>
              <a:buSzPts val="12000"/>
              <a:buFont typeface="Source Sans Pro"/>
              <a:buNone/>
              <a:defRPr sz="12000">
                <a:latin typeface="Source Sans Pro"/>
                <a:ea typeface="Source Sans Pro"/>
                <a:cs typeface="Source Sans Pro"/>
                <a:sym typeface="Source Sans Pro"/>
              </a:defRPr>
            </a:lvl5pPr>
            <a:lvl6pPr lvl="5" algn="ctr">
              <a:spcBef>
                <a:spcPts val="0"/>
              </a:spcBef>
              <a:spcAft>
                <a:spcPts val="0"/>
              </a:spcAft>
              <a:buSzPts val="12000"/>
              <a:buFont typeface="Source Sans Pro"/>
              <a:buNone/>
              <a:defRPr sz="12000">
                <a:latin typeface="Source Sans Pro"/>
                <a:ea typeface="Source Sans Pro"/>
                <a:cs typeface="Source Sans Pro"/>
                <a:sym typeface="Source Sans Pro"/>
              </a:defRPr>
            </a:lvl6pPr>
            <a:lvl7pPr lvl="6" algn="ctr">
              <a:spcBef>
                <a:spcPts val="0"/>
              </a:spcBef>
              <a:spcAft>
                <a:spcPts val="0"/>
              </a:spcAft>
              <a:buSzPts val="12000"/>
              <a:buFont typeface="Source Sans Pro"/>
              <a:buNone/>
              <a:defRPr sz="12000">
                <a:latin typeface="Source Sans Pro"/>
                <a:ea typeface="Source Sans Pro"/>
                <a:cs typeface="Source Sans Pro"/>
                <a:sym typeface="Source Sans Pro"/>
              </a:defRPr>
            </a:lvl7pPr>
            <a:lvl8pPr lvl="7" algn="ctr">
              <a:spcBef>
                <a:spcPts val="0"/>
              </a:spcBef>
              <a:spcAft>
                <a:spcPts val="0"/>
              </a:spcAft>
              <a:buSzPts val="12000"/>
              <a:buFont typeface="Source Sans Pro"/>
              <a:buNone/>
              <a:defRPr sz="12000">
                <a:latin typeface="Source Sans Pro"/>
                <a:ea typeface="Source Sans Pro"/>
                <a:cs typeface="Source Sans Pro"/>
                <a:sym typeface="Source Sans Pro"/>
              </a:defRPr>
            </a:lvl8pPr>
            <a:lvl9pPr lvl="8" algn="ctr">
              <a:spcBef>
                <a:spcPts val="0"/>
              </a:spcBef>
              <a:spcAft>
                <a:spcPts val="0"/>
              </a:spcAft>
              <a:buSzPts val="12000"/>
              <a:buFont typeface="Source Sans Pro"/>
              <a:buNone/>
              <a:defRPr sz="12000">
                <a:latin typeface="Source Sans Pro"/>
                <a:ea typeface="Source Sans Pro"/>
                <a:cs typeface="Source Sans Pro"/>
                <a:sym typeface="Source Sans Pro"/>
              </a:defRPr>
            </a:lvl9pPr>
          </a:lstStyle>
          <a:p>
            <a:r>
              <a:t>xx%</a:t>
            </a:r>
          </a:p>
        </p:txBody>
      </p:sp>
      <p:sp>
        <p:nvSpPr>
          <p:cNvPr id="50" name="Google Shape;50;p11"/>
          <p:cNvSpPr txBox="1"/>
          <p:nvPr>
            <p:ph idx="1" type="body"/>
          </p:nvPr>
        </p:nvSpPr>
        <p:spPr>
          <a:xfrm>
            <a:off x="311700" y="2845182"/>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51" name="Google Shape;51;p11"/>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 name="Shape 52"/>
        <p:cNvGrpSpPr/>
        <p:nvPr/>
      </p:nvGrpSpPr>
      <p:grpSpPr>
        <a:xfrm>
          <a:off x="0" y="0"/>
          <a:ext cx="0" cy="0"/>
          <a:chOff x="0" y="0"/>
          <a:chExt cx="0" cy="0"/>
        </a:xfrm>
      </p:grpSpPr>
      <p:sp>
        <p:nvSpPr>
          <p:cNvPr id="53" name="Google Shape;53;p1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SECTION_HEADER_1">
    <p:spTree>
      <p:nvGrpSpPr>
        <p:cNvPr id="54" name="Shape 54"/>
        <p:cNvGrpSpPr/>
        <p:nvPr/>
      </p:nvGrpSpPr>
      <p:grpSpPr>
        <a:xfrm>
          <a:off x="0" y="0"/>
          <a:ext cx="0" cy="0"/>
          <a:chOff x="0" y="0"/>
          <a:chExt cx="0" cy="0"/>
        </a:xfrm>
      </p:grpSpPr>
      <p:sp>
        <p:nvSpPr>
          <p:cNvPr id="55" name="Google Shape;55;p13"/>
          <p:cNvSpPr txBox="1"/>
          <p:nvPr>
            <p:ph type="title"/>
          </p:nvPr>
        </p:nvSpPr>
        <p:spPr>
          <a:xfrm>
            <a:off x="720000" y="2179625"/>
            <a:ext cx="7704000" cy="8418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3600"/>
              <a:buNone/>
              <a:defRPr sz="3600"/>
            </a:lvl1pPr>
            <a:lvl2pPr lvl="1" rtl="0" algn="ctr">
              <a:lnSpc>
                <a:spcPct val="100000"/>
              </a:lnSpc>
              <a:spcBef>
                <a:spcPts val="0"/>
              </a:spcBef>
              <a:spcAft>
                <a:spcPts val="0"/>
              </a:spcAft>
              <a:buSzPts val="3600"/>
              <a:buNone/>
              <a:defRPr sz="3600"/>
            </a:lvl2pPr>
            <a:lvl3pPr lvl="2" rtl="0" algn="ctr">
              <a:lnSpc>
                <a:spcPct val="100000"/>
              </a:lnSpc>
              <a:spcBef>
                <a:spcPts val="0"/>
              </a:spcBef>
              <a:spcAft>
                <a:spcPts val="0"/>
              </a:spcAft>
              <a:buSzPts val="3600"/>
              <a:buNone/>
              <a:defRPr sz="3600"/>
            </a:lvl3pPr>
            <a:lvl4pPr lvl="3" rtl="0" algn="ctr">
              <a:lnSpc>
                <a:spcPct val="100000"/>
              </a:lnSpc>
              <a:spcBef>
                <a:spcPts val="0"/>
              </a:spcBef>
              <a:spcAft>
                <a:spcPts val="0"/>
              </a:spcAft>
              <a:buSzPts val="3600"/>
              <a:buNone/>
              <a:defRPr sz="3600"/>
            </a:lvl4pPr>
            <a:lvl5pPr lvl="4" rtl="0" algn="ctr">
              <a:lnSpc>
                <a:spcPct val="100000"/>
              </a:lnSpc>
              <a:spcBef>
                <a:spcPts val="0"/>
              </a:spcBef>
              <a:spcAft>
                <a:spcPts val="0"/>
              </a:spcAft>
              <a:buSzPts val="3600"/>
              <a:buNone/>
              <a:defRPr sz="3600"/>
            </a:lvl5pPr>
            <a:lvl6pPr lvl="5" rtl="0" algn="ctr">
              <a:lnSpc>
                <a:spcPct val="100000"/>
              </a:lnSpc>
              <a:spcBef>
                <a:spcPts val="0"/>
              </a:spcBef>
              <a:spcAft>
                <a:spcPts val="0"/>
              </a:spcAft>
              <a:buSzPts val="3600"/>
              <a:buNone/>
              <a:defRPr sz="3600"/>
            </a:lvl6pPr>
            <a:lvl7pPr lvl="6" rtl="0" algn="ctr">
              <a:lnSpc>
                <a:spcPct val="100000"/>
              </a:lnSpc>
              <a:spcBef>
                <a:spcPts val="0"/>
              </a:spcBef>
              <a:spcAft>
                <a:spcPts val="0"/>
              </a:spcAft>
              <a:buSzPts val="3600"/>
              <a:buNone/>
              <a:defRPr sz="3600"/>
            </a:lvl7pPr>
            <a:lvl8pPr lvl="7" rtl="0" algn="ctr">
              <a:lnSpc>
                <a:spcPct val="100000"/>
              </a:lnSpc>
              <a:spcBef>
                <a:spcPts val="0"/>
              </a:spcBef>
              <a:spcAft>
                <a:spcPts val="0"/>
              </a:spcAft>
              <a:buSzPts val="3600"/>
              <a:buNone/>
              <a:defRPr sz="3600"/>
            </a:lvl8pPr>
            <a:lvl9pPr lvl="8" rtl="0" algn="ctr">
              <a:lnSpc>
                <a:spcPct val="100000"/>
              </a:lnSpc>
              <a:spcBef>
                <a:spcPts val="0"/>
              </a:spcBef>
              <a:spcAft>
                <a:spcPts val="0"/>
              </a:spcAft>
              <a:buSzPts val="3600"/>
              <a:buNone/>
              <a:defRPr sz="3600"/>
            </a:lvl9pPr>
          </a:lstStyle>
          <a:p/>
        </p:txBody>
      </p:sp>
      <p:sp>
        <p:nvSpPr>
          <p:cNvPr id="56" name="Google Shape;56;p13"/>
          <p:cNvSpPr txBox="1"/>
          <p:nvPr>
            <p:ph idx="2" type="title"/>
          </p:nvPr>
        </p:nvSpPr>
        <p:spPr>
          <a:xfrm>
            <a:off x="2996550" y="1163025"/>
            <a:ext cx="3150900" cy="8418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6000"/>
              <a:buNone/>
              <a:defRPr sz="6000"/>
            </a:lvl1pPr>
            <a:lvl2pPr lvl="1" rtl="0" algn="ctr">
              <a:lnSpc>
                <a:spcPct val="100000"/>
              </a:lnSpc>
              <a:spcBef>
                <a:spcPts val="0"/>
              </a:spcBef>
              <a:spcAft>
                <a:spcPts val="0"/>
              </a:spcAft>
              <a:buSzPts val="6000"/>
              <a:buNone/>
              <a:defRPr sz="6000"/>
            </a:lvl2pPr>
            <a:lvl3pPr lvl="2" rtl="0" algn="ctr">
              <a:lnSpc>
                <a:spcPct val="100000"/>
              </a:lnSpc>
              <a:spcBef>
                <a:spcPts val="0"/>
              </a:spcBef>
              <a:spcAft>
                <a:spcPts val="0"/>
              </a:spcAft>
              <a:buSzPts val="6000"/>
              <a:buNone/>
              <a:defRPr sz="6000"/>
            </a:lvl3pPr>
            <a:lvl4pPr lvl="3" rtl="0" algn="ctr">
              <a:lnSpc>
                <a:spcPct val="100000"/>
              </a:lnSpc>
              <a:spcBef>
                <a:spcPts val="0"/>
              </a:spcBef>
              <a:spcAft>
                <a:spcPts val="0"/>
              </a:spcAft>
              <a:buSzPts val="6000"/>
              <a:buNone/>
              <a:defRPr sz="6000"/>
            </a:lvl4pPr>
            <a:lvl5pPr lvl="4" rtl="0" algn="ctr">
              <a:lnSpc>
                <a:spcPct val="100000"/>
              </a:lnSpc>
              <a:spcBef>
                <a:spcPts val="0"/>
              </a:spcBef>
              <a:spcAft>
                <a:spcPts val="0"/>
              </a:spcAft>
              <a:buSzPts val="6000"/>
              <a:buNone/>
              <a:defRPr sz="6000"/>
            </a:lvl5pPr>
            <a:lvl6pPr lvl="5" rtl="0" algn="ctr">
              <a:lnSpc>
                <a:spcPct val="100000"/>
              </a:lnSpc>
              <a:spcBef>
                <a:spcPts val="0"/>
              </a:spcBef>
              <a:spcAft>
                <a:spcPts val="0"/>
              </a:spcAft>
              <a:buSzPts val="6000"/>
              <a:buNone/>
              <a:defRPr sz="6000"/>
            </a:lvl6pPr>
            <a:lvl7pPr lvl="6" rtl="0" algn="ctr">
              <a:lnSpc>
                <a:spcPct val="100000"/>
              </a:lnSpc>
              <a:spcBef>
                <a:spcPts val="0"/>
              </a:spcBef>
              <a:spcAft>
                <a:spcPts val="0"/>
              </a:spcAft>
              <a:buSzPts val="6000"/>
              <a:buNone/>
              <a:defRPr sz="6000"/>
            </a:lvl7pPr>
            <a:lvl8pPr lvl="7" rtl="0" algn="ctr">
              <a:lnSpc>
                <a:spcPct val="100000"/>
              </a:lnSpc>
              <a:spcBef>
                <a:spcPts val="0"/>
              </a:spcBef>
              <a:spcAft>
                <a:spcPts val="0"/>
              </a:spcAft>
              <a:buSzPts val="6000"/>
              <a:buNone/>
              <a:defRPr sz="6000"/>
            </a:lvl8pPr>
            <a:lvl9pPr lvl="8" rtl="0" algn="ctr">
              <a:lnSpc>
                <a:spcPct val="100000"/>
              </a:lnSpc>
              <a:spcBef>
                <a:spcPts val="0"/>
              </a:spcBef>
              <a:spcAft>
                <a:spcPts val="0"/>
              </a:spcAft>
              <a:buSzPts val="6000"/>
              <a:buNone/>
              <a:defRPr sz="6000"/>
            </a:lvl9pPr>
          </a:lstStyle>
          <a:p/>
        </p:txBody>
      </p:sp>
      <p:sp>
        <p:nvSpPr>
          <p:cNvPr id="57" name="Google Shape;57;p13"/>
          <p:cNvSpPr txBox="1"/>
          <p:nvPr>
            <p:ph idx="1" type="subTitle"/>
          </p:nvPr>
        </p:nvSpPr>
        <p:spPr>
          <a:xfrm>
            <a:off x="3031200" y="3006740"/>
            <a:ext cx="3081600" cy="7134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58" name="Google Shape;58;p13"/>
          <p:cNvSpPr/>
          <p:nvPr/>
        </p:nvSpPr>
        <p:spPr>
          <a:xfrm>
            <a:off x="8867175" y="2571750"/>
            <a:ext cx="276900" cy="25716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13"/>
          <p:cNvSpPr/>
          <p:nvPr/>
        </p:nvSpPr>
        <p:spPr>
          <a:xfrm>
            <a:off x="4572000" y="4866450"/>
            <a:ext cx="4572000" cy="2769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13"/>
          <p:cNvSpPr/>
          <p:nvPr/>
        </p:nvSpPr>
        <p:spPr>
          <a:xfrm>
            <a:off x="-75" y="0"/>
            <a:ext cx="276900" cy="25716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p13"/>
          <p:cNvSpPr/>
          <p:nvPr/>
        </p:nvSpPr>
        <p:spPr>
          <a:xfrm>
            <a:off x="-75" y="0"/>
            <a:ext cx="4572000" cy="2769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12">
    <p:spTree>
      <p:nvGrpSpPr>
        <p:cNvPr id="62" name="Shape 62"/>
        <p:cNvGrpSpPr/>
        <p:nvPr/>
      </p:nvGrpSpPr>
      <p:grpSpPr>
        <a:xfrm>
          <a:off x="0" y="0"/>
          <a:ext cx="0" cy="0"/>
          <a:chOff x="0" y="0"/>
          <a:chExt cx="0" cy="0"/>
        </a:xfrm>
      </p:grpSpPr>
      <p:sp>
        <p:nvSpPr>
          <p:cNvPr id="63" name="Google Shape;63;p14"/>
          <p:cNvSpPr/>
          <p:nvPr/>
        </p:nvSpPr>
        <p:spPr>
          <a:xfrm>
            <a:off x="-75" y="0"/>
            <a:ext cx="1702500" cy="12882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 name="Google Shape;64;p14"/>
          <p:cNvSpPr/>
          <p:nvPr/>
        </p:nvSpPr>
        <p:spPr>
          <a:xfrm>
            <a:off x="-75" y="1288200"/>
            <a:ext cx="1702500" cy="1288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14"/>
          <p:cNvSpPr/>
          <p:nvPr/>
        </p:nvSpPr>
        <p:spPr>
          <a:xfrm>
            <a:off x="-75" y="2576400"/>
            <a:ext cx="1702500" cy="12882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p14"/>
          <p:cNvSpPr/>
          <p:nvPr/>
        </p:nvSpPr>
        <p:spPr>
          <a:xfrm>
            <a:off x="-75" y="3864600"/>
            <a:ext cx="1702500" cy="12882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14"/>
          <p:cNvSpPr/>
          <p:nvPr/>
        </p:nvSpPr>
        <p:spPr>
          <a:xfrm>
            <a:off x="8867200" y="-4650"/>
            <a:ext cx="276900" cy="12882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14"/>
          <p:cNvSpPr/>
          <p:nvPr/>
        </p:nvSpPr>
        <p:spPr>
          <a:xfrm>
            <a:off x="8867200" y="1283550"/>
            <a:ext cx="276900" cy="1288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 name="Google Shape;69;p14"/>
          <p:cNvSpPr/>
          <p:nvPr/>
        </p:nvSpPr>
        <p:spPr>
          <a:xfrm>
            <a:off x="8867200" y="2571750"/>
            <a:ext cx="276900" cy="12882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 name="Google Shape;70;p14"/>
          <p:cNvSpPr/>
          <p:nvPr/>
        </p:nvSpPr>
        <p:spPr>
          <a:xfrm>
            <a:off x="8867200" y="3859950"/>
            <a:ext cx="276900" cy="12882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4" name="Shape 14"/>
        <p:cNvGrpSpPr/>
        <p:nvPr/>
      </p:nvGrpSpPr>
      <p:grpSpPr>
        <a:xfrm>
          <a:off x="0" y="0"/>
          <a:ext cx="0" cy="0"/>
          <a:chOff x="0" y="0"/>
          <a:chExt cx="0" cy="0"/>
        </a:xfrm>
      </p:grpSpPr>
      <p:sp>
        <p:nvSpPr>
          <p:cNvPr id="15" name="Google Shape;15;p3"/>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3"/>
          <p:cNvSpPr txBox="1"/>
          <p:nvPr>
            <p:ph type="title"/>
          </p:nvPr>
        </p:nvSpPr>
        <p:spPr>
          <a:xfrm>
            <a:off x="485875" y="1714500"/>
            <a:ext cx="8183700" cy="785700"/>
          </a:xfrm>
          <a:prstGeom prst="rect">
            <a:avLst/>
          </a:prstGeom>
        </p:spPr>
        <p:txBody>
          <a:bodyPr anchorCtr="0" anchor="b"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7" name="Google Shape;17;p3"/>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txBox="1"/>
          <p:nvPr>
            <p:ph type="title"/>
          </p:nvPr>
        </p:nvSpPr>
        <p:spPr>
          <a:xfrm>
            <a:off x="311700" y="445025"/>
            <a:ext cx="8520600" cy="623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0" name="Google Shape;20;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1" name="Google Shape;21;p4"/>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2" name="Shape 22"/>
        <p:cNvGrpSpPr/>
        <p:nvPr/>
      </p:nvGrpSpPr>
      <p:grpSpPr>
        <a:xfrm>
          <a:off x="0" y="0"/>
          <a:ext cx="0" cy="0"/>
          <a:chOff x="0" y="0"/>
          <a:chExt cx="0" cy="0"/>
        </a:xfrm>
      </p:grpSpPr>
      <p:sp>
        <p:nvSpPr>
          <p:cNvPr id="23" name="Google Shape;23;p5"/>
          <p:cNvSpPr txBox="1"/>
          <p:nvPr>
            <p:ph type="title"/>
          </p:nvPr>
        </p:nvSpPr>
        <p:spPr>
          <a:xfrm>
            <a:off x="311700" y="445025"/>
            <a:ext cx="8520600" cy="623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4" name="Google Shape;24;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p6"/>
          <p:cNvSpPr txBox="1"/>
          <p:nvPr>
            <p:ph type="title"/>
          </p:nvPr>
        </p:nvSpPr>
        <p:spPr>
          <a:xfrm>
            <a:off x="311700" y="445025"/>
            <a:ext cx="8520600" cy="623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9" name="Google Shape;29;p6"/>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0" name="Shape 30"/>
        <p:cNvGrpSpPr/>
        <p:nvPr/>
      </p:nvGrpSpPr>
      <p:grpSpPr>
        <a:xfrm>
          <a:off x="0" y="0"/>
          <a:ext cx="0" cy="0"/>
          <a:chOff x="0" y="0"/>
          <a:chExt cx="0" cy="0"/>
        </a:xfrm>
      </p:grpSpPr>
      <p:sp>
        <p:nvSpPr>
          <p:cNvPr id="31" name="Google Shape;31;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2" name="Google Shape;32;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7"/>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2"/>
        </a:solidFill>
      </p:bgPr>
    </p:bg>
    <p:spTree>
      <p:nvGrpSpPr>
        <p:cNvPr id="34" name="Shape 34"/>
        <p:cNvGrpSpPr/>
        <p:nvPr/>
      </p:nvGrpSpPr>
      <p:grpSpPr>
        <a:xfrm>
          <a:off x="0" y="0"/>
          <a:ext cx="0" cy="0"/>
          <a:chOff x="0" y="0"/>
          <a:chExt cx="0" cy="0"/>
        </a:xfrm>
      </p:grpSpPr>
      <p:sp>
        <p:nvSpPr>
          <p:cNvPr id="35" name="Google Shape;35;p8"/>
          <p:cNvSpPr txBox="1"/>
          <p:nvPr>
            <p:ph type="title"/>
          </p:nvPr>
        </p:nvSpPr>
        <p:spPr>
          <a:xfrm>
            <a:off x="490250" y="526350"/>
            <a:ext cx="56040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6" name="Google Shape;36;p8"/>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7" name="Shape 37"/>
        <p:cNvGrpSpPr/>
        <p:nvPr/>
      </p:nvGrpSpPr>
      <p:grpSpPr>
        <a:xfrm>
          <a:off x="0" y="0"/>
          <a:ext cx="0" cy="0"/>
          <a:chOff x="0" y="0"/>
          <a:chExt cx="0" cy="0"/>
        </a:xfrm>
      </p:grpSpPr>
      <p:sp>
        <p:nvSpPr>
          <p:cNvPr id="38" name="Google Shape;38;p9"/>
          <p:cNvSpPr/>
          <p:nvPr/>
        </p:nvSpPr>
        <p:spPr>
          <a:xfrm>
            <a:off x="4636800" y="80700"/>
            <a:ext cx="4426500" cy="4982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9" name="Google Shape;39;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0" name="Google Shape;40;p9"/>
          <p:cNvSpPr txBox="1"/>
          <p:nvPr>
            <p:ph type="title"/>
          </p:nvPr>
        </p:nvSpPr>
        <p:spPr>
          <a:xfrm>
            <a:off x="265500" y="1181700"/>
            <a:ext cx="4045200" cy="15336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1" name="Google Shape;41;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2" name="Google Shape;42;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3" name="Google Shape;43;p9"/>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4" name="Shape 44"/>
        <p:cNvGrpSpPr/>
        <p:nvPr/>
      </p:nvGrpSpPr>
      <p:grpSpPr>
        <a:xfrm>
          <a:off x="0" y="0"/>
          <a:ext cx="0" cy="0"/>
          <a:chOff x="0" y="0"/>
          <a:chExt cx="0" cy="0"/>
        </a:xfrm>
      </p:grpSpPr>
      <p:sp>
        <p:nvSpPr>
          <p:cNvPr id="45" name="Google Shape;45;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6" name="Google Shape;46;p10"/>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l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23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Font typeface="Source Sans Pro"/>
              <a:buChar char="●"/>
              <a:defRPr sz="1800">
                <a:solidFill>
                  <a:schemeClr val="lt2"/>
                </a:solidFill>
                <a:latin typeface="Source Sans Pro"/>
                <a:ea typeface="Source Sans Pro"/>
                <a:cs typeface="Source Sans Pro"/>
                <a:sym typeface="Source Sans Pro"/>
              </a:defRPr>
            </a:lvl1pPr>
            <a:lvl2pPr indent="-317500" lvl="1" marL="9144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2pPr>
            <a:lvl3pPr indent="-317500" lvl="2" marL="13716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3pPr>
            <a:lvl4pPr indent="-317500" lvl="3" marL="18288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4pPr>
            <a:lvl5pPr indent="-317500" lvl="4" marL="22860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5pPr>
            <a:lvl6pPr indent="-317500" lvl="5" marL="27432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6pPr>
            <a:lvl7pPr indent="-317500" lvl="6" marL="32004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7pPr>
            <a:lvl8pPr indent="-317500" lvl="7" marL="36576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8pPr>
            <a:lvl9pPr indent="-317500" lvl="8" marL="41148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latin typeface="Source Sans Pro"/>
                <a:ea typeface="Source Sans Pro"/>
                <a:cs typeface="Source Sans Pro"/>
                <a:sym typeface="Source Sans Pro"/>
              </a:defRPr>
            </a:lvl1pPr>
            <a:lvl2pPr lvl="1" algn="r">
              <a:buNone/>
              <a:defRPr sz="1000">
                <a:solidFill>
                  <a:schemeClr val="lt2"/>
                </a:solidFill>
                <a:latin typeface="Source Sans Pro"/>
                <a:ea typeface="Source Sans Pro"/>
                <a:cs typeface="Source Sans Pro"/>
                <a:sym typeface="Source Sans Pro"/>
              </a:defRPr>
            </a:lvl2pPr>
            <a:lvl3pPr lvl="2" algn="r">
              <a:buNone/>
              <a:defRPr sz="1000">
                <a:solidFill>
                  <a:schemeClr val="lt2"/>
                </a:solidFill>
                <a:latin typeface="Source Sans Pro"/>
                <a:ea typeface="Source Sans Pro"/>
                <a:cs typeface="Source Sans Pro"/>
                <a:sym typeface="Source Sans Pro"/>
              </a:defRPr>
            </a:lvl3pPr>
            <a:lvl4pPr lvl="3" algn="r">
              <a:buNone/>
              <a:defRPr sz="1000">
                <a:solidFill>
                  <a:schemeClr val="lt2"/>
                </a:solidFill>
                <a:latin typeface="Source Sans Pro"/>
                <a:ea typeface="Source Sans Pro"/>
                <a:cs typeface="Source Sans Pro"/>
                <a:sym typeface="Source Sans Pro"/>
              </a:defRPr>
            </a:lvl4pPr>
            <a:lvl5pPr lvl="4" algn="r">
              <a:buNone/>
              <a:defRPr sz="1000">
                <a:solidFill>
                  <a:schemeClr val="lt2"/>
                </a:solidFill>
                <a:latin typeface="Source Sans Pro"/>
                <a:ea typeface="Source Sans Pro"/>
                <a:cs typeface="Source Sans Pro"/>
                <a:sym typeface="Source Sans Pro"/>
              </a:defRPr>
            </a:lvl5pPr>
            <a:lvl6pPr lvl="5" algn="r">
              <a:buNone/>
              <a:defRPr sz="1000">
                <a:solidFill>
                  <a:schemeClr val="lt2"/>
                </a:solidFill>
                <a:latin typeface="Source Sans Pro"/>
                <a:ea typeface="Source Sans Pro"/>
                <a:cs typeface="Source Sans Pro"/>
                <a:sym typeface="Source Sans Pro"/>
              </a:defRPr>
            </a:lvl6pPr>
            <a:lvl7pPr lvl="6" algn="r">
              <a:buNone/>
              <a:defRPr sz="1000">
                <a:solidFill>
                  <a:schemeClr val="lt2"/>
                </a:solidFill>
                <a:latin typeface="Source Sans Pro"/>
                <a:ea typeface="Source Sans Pro"/>
                <a:cs typeface="Source Sans Pro"/>
                <a:sym typeface="Source Sans Pro"/>
              </a:defRPr>
            </a:lvl7pPr>
            <a:lvl8pPr lvl="7" algn="r">
              <a:buNone/>
              <a:defRPr sz="1000">
                <a:solidFill>
                  <a:schemeClr val="lt2"/>
                </a:solidFill>
                <a:latin typeface="Source Sans Pro"/>
                <a:ea typeface="Source Sans Pro"/>
                <a:cs typeface="Source Sans Pro"/>
                <a:sym typeface="Source Sans Pro"/>
              </a:defRPr>
            </a:lvl8pPr>
            <a:lvl9pPr lvl="8" algn="r">
              <a:buNone/>
              <a:defRPr sz="1000">
                <a:solidFill>
                  <a:schemeClr val="lt2"/>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png"/><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9.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5"/>
          <p:cNvSpPr txBox="1"/>
          <p:nvPr>
            <p:ph type="ctrTitle"/>
          </p:nvPr>
        </p:nvSpPr>
        <p:spPr>
          <a:xfrm>
            <a:off x="485875" y="264475"/>
            <a:ext cx="8183700" cy="1473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t/>
            </a:r>
            <a:endParaRPr/>
          </a:p>
        </p:txBody>
      </p:sp>
      <p:sp>
        <p:nvSpPr>
          <p:cNvPr id="76" name="Google Shape;76;p15"/>
          <p:cNvSpPr txBox="1"/>
          <p:nvPr>
            <p:ph idx="1" type="subTitle"/>
          </p:nvPr>
        </p:nvSpPr>
        <p:spPr>
          <a:xfrm>
            <a:off x="485875" y="1738075"/>
            <a:ext cx="8183700" cy="861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pic>
        <p:nvPicPr>
          <p:cNvPr id="77" name="Google Shape;77;p15"/>
          <p:cNvPicPr preferRelativeResize="0"/>
          <p:nvPr/>
        </p:nvPicPr>
        <p:blipFill>
          <a:blip r:embed="rId3">
            <a:alphaModFix/>
          </a:blip>
          <a:stretch>
            <a:fillRect/>
          </a:stretch>
        </p:blipFill>
        <p:spPr>
          <a:xfrm>
            <a:off x="0" y="30480"/>
            <a:ext cx="9144000" cy="5082540"/>
          </a:xfrm>
          <a:prstGeom prst="rect">
            <a:avLst/>
          </a:prstGeom>
          <a:noFill/>
          <a:ln>
            <a:noFill/>
          </a:ln>
        </p:spPr>
      </p:pic>
      <p:sp>
        <p:nvSpPr>
          <p:cNvPr id="78" name="Google Shape;78;p15"/>
          <p:cNvSpPr txBox="1"/>
          <p:nvPr/>
        </p:nvSpPr>
        <p:spPr>
          <a:xfrm>
            <a:off x="680400" y="1879050"/>
            <a:ext cx="7783200" cy="692700"/>
          </a:xfrm>
          <a:prstGeom prst="rect">
            <a:avLst/>
          </a:prstGeom>
          <a:solidFill>
            <a:schemeClr val="lt1"/>
          </a:solidFill>
          <a:ln cap="flat" cmpd="sng" w="38100">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GB" sz="3300">
                <a:solidFill>
                  <a:schemeClr val="dk1"/>
                </a:solidFill>
                <a:highlight>
                  <a:schemeClr val="lt1"/>
                </a:highlight>
                <a:latin typeface="Lato"/>
                <a:ea typeface="Lato"/>
                <a:cs typeface="Lato"/>
                <a:sym typeface="Lato"/>
              </a:rPr>
              <a:t>sentiment analysis of movie reviews </a:t>
            </a:r>
            <a:endParaRPr sz="3300">
              <a:solidFill>
                <a:schemeClr val="dk1"/>
              </a:solidFill>
              <a:highlight>
                <a:schemeClr val="lt1"/>
              </a:highlight>
              <a:latin typeface="Lato"/>
              <a:ea typeface="Lato"/>
              <a:cs typeface="Lato"/>
              <a:sym typeface="Lato"/>
            </a:endParaRPr>
          </a:p>
        </p:txBody>
      </p:sp>
      <p:sp>
        <p:nvSpPr>
          <p:cNvPr id="79" name="Google Shape;79;p15"/>
          <p:cNvSpPr txBox="1"/>
          <p:nvPr/>
        </p:nvSpPr>
        <p:spPr>
          <a:xfrm>
            <a:off x="1960950" y="4029075"/>
            <a:ext cx="6172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Source Sans Pro"/>
              <a:ea typeface="Source Sans Pro"/>
              <a:cs typeface="Source Sans Pro"/>
              <a:sym typeface="Source Sans Pro"/>
            </a:endParaRPr>
          </a:p>
        </p:txBody>
      </p:sp>
      <p:sp>
        <p:nvSpPr>
          <p:cNvPr id="80" name="Google Shape;80;p15"/>
          <p:cNvSpPr txBox="1"/>
          <p:nvPr/>
        </p:nvSpPr>
        <p:spPr>
          <a:xfrm>
            <a:off x="985850" y="3889775"/>
            <a:ext cx="6172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Source Sans Pro"/>
              <a:ea typeface="Source Sans Pro"/>
              <a:cs typeface="Source Sans Pro"/>
              <a:sym typeface="Source Sans Pro"/>
            </a:endParaRPr>
          </a:p>
        </p:txBody>
      </p:sp>
      <p:sp>
        <p:nvSpPr>
          <p:cNvPr id="81" name="Google Shape;81;p15"/>
          <p:cNvSpPr txBox="1"/>
          <p:nvPr/>
        </p:nvSpPr>
        <p:spPr>
          <a:xfrm>
            <a:off x="300050" y="4114800"/>
            <a:ext cx="1553700" cy="892800"/>
          </a:xfrm>
          <a:prstGeom prst="rect">
            <a:avLst/>
          </a:prstGeom>
          <a:solidFill>
            <a:schemeClr val="lt1"/>
          </a:solidFill>
          <a:ln cap="flat" cmpd="sng" w="38100">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GB" sz="2300">
                <a:solidFill>
                  <a:schemeClr val="dk1"/>
                </a:solidFill>
                <a:latin typeface="Source Sans Pro"/>
                <a:ea typeface="Source Sans Pro"/>
                <a:cs typeface="Source Sans Pro"/>
                <a:sym typeface="Source Sans Pro"/>
              </a:rPr>
              <a:t>Done by :</a:t>
            </a:r>
            <a:endParaRPr sz="2300">
              <a:solidFill>
                <a:schemeClr val="dk1"/>
              </a:solidFill>
              <a:latin typeface="Source Sans Pro"/>
              <a:ea typeface="Source Sans Pro"/>
              <a:cs typeface="Source Sans Pro"/>
              <a:sym typeface="Source Sans Pro"/>
            </a:endParaRPr>
          </a:p>
          <a:p>
            <a:pPr indent="0" lvl="0" marL="0" rtl="0" algn="l">
              <a:spcBef>
                <a:spcPts val="0"/>
              </a:spcBef>
              <a:spcAft>
                <a:spcPts val="0"/>
              </a:spcAft>
              <a:buNone/>
            </a:pPr>
            <a:r>
              <a:rPr lang="en-GB" sz="2300">
                <a:solidFill>
                  <a:schemeClr val="dk1"/>
                </a:solidFill>
                <a:latin typeface="Source Sans Pro"/>
                <a:ea typeface="Source Sans Pro"/>
                <a:cs typeface="Source Sans Pro"/>
                <a:sym typeface="Source Sans Pro"/>
              </a:rPr>
              <a:t>Anas Nofal</a:t>
            </a:r>
            <a:endParaRPr sz="2400">
              <a:solidFill>
                <a:schemeClr val="dk1"/>
              </a:solidFill>
              <a:latin typeface="Source Sans Pro"/>
              <a:ea typeface="Source Sans Pro"/>
              <a:cs typeface="Source Sans Pro"/>
              <a:sym typeface="Source Sans Pr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4"/>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solidFill>
                  <a:schemeClr val="dk1"/>
                </a:solidFill>
                <a:highlight>
                  <a:srgbClr val="FFFEFF"/>
                </a:highlight>
              </a:rPr>
              <a:t>Tokenizing and more cleaning</a:t>
            </a:r>
            <a:endParaRPr>
              <a:solidFill>
                <a:schemeClr val="dk1"/>
              </a:solidFill>
              <a:highlight>
                <a:srgbClr val="FFFEFF"/>
              </a:highlight>
            </a:endParaRPr>
          </a:p>
        </p:txBody>
      </p:sp>
      <p:sp>
        <p:nvSpPr>
          <p:cNvPr id="150" name="Google Shape;150;p24"/>
          <p:cNvSpPr txBox="1"/>
          <p:nvPr>
            <p:ph idx="1" type="body"/>
          </p:nvPr>
        </p:nvSpPr>
        <p:spPr>
          <a:xfrm>
            <a:off x="311700" y="1152475"/>
            <a:ext cx="8520600" cy="938100"/>
          </a:xfrm>
          <a:prstGeom prst="rect">
            <a:avLst/>
          </a:prstGeom>
        </p:spPr>
        <p:txBody>
          <a:bodyPr anchorCtr="0" anchor="t" bIns="91425" lIns="91425" spcFirstLastPara="1" rIns="91425" wrap="square" tIns="91425">
            <a:normAutofit/>
          </a:bodyPr>
          <a:lstStyle/>
          <a:p>
            <a:pPr indent="-349250" lvl="0" marL="457200" rtl="0" algn="l">
              <a:lnSpc>
                <a:spcPct val="105000"/>
              </a:lnSpc>
              <a:spcBef>
                <a:spcPts val="0"/>
              </a:spcBef>
              <a:spcAft>
                <a:spcPts val="0"/>
              </a:spcAft>
              <a:buSzPts val="1900"/>
              <a:buFont typeface="Arial"/>
              <a:buChar char="●"/>
            </a:pPr>
            <a:r>
              <a:rPr lang="en-GB" sz="1900">
                <a:highlight>
                  <a:srgbClr val="FFFFFF"/>
                </a:highlight>
                <a:latin typeface="Arial"/>
                <a:ea typeface="Arial"/>
                <a:cs typeface="Arial"/>
                <a:sym typeface="Arial"/>
              </a:rPr>
              <a:t>Cleaning using nltk library</a:t>
            </a:r>
            <a:endParaRPr sz="1900">
              <a:highlight>
                <a:srgbClr val="FFFFFF"/>
              </a:highlight>
              <a:latin typeface="Arial"/>
              <a:ea typeface="Arial"/>
              <a:cs typeface="Arial"/>
              <a:sym typeface="Arial"/>
            </a:endParaRPr>
          </a:p>
          <a:p>
            <a:pPr indent="0" lvl="0" marL="457200" rtl="0" algn="l">
              <a:lnSpc>
                <a:spcPct val="105000"/>
              </a:lnSpc>
              <a:spcBef>
                <a:spcPts val="1200"/>
              </a:spcBef>
              <a:spcAft>
                <a:spcPts val="1200"/>
              </a:spcAft>
              <a:buNone/>
            </a:pPr>
            <a:r>
              <a:t/>
            </a:r>
            <a:endParaRPr sz="1900">
              <a:highlight>
                <a:srgbClr val="FFFFFF"/>
              </a:highlight>
              <a:latin typeface="Arial"/>
              <a:ea typeface="Arial"/>
              <a:cs typeface="Arial"/>
              <a:sym typeface="Arial"/>
            </a:endParaRPr>
          </a:p>
        </p:txBody>
      </p:sp>
      <p:sp>
        <p:nvSpPr>
          <p:cNvPr id="151" name="Google Shape;151;p24"/>
          <p:cNvSpPr txBox="1"/>
          <p:nvPr/>
        </p:nvSpPr>
        <p:spPr>
          <a:xfrm>
            <a:off x="139300" y="1576250"/>
            <a:ext cx="8294100" cy="34170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t/>
            </a:r>
            <a:endParaRPr sz="1050">
              <a:solidFill>
                <a:srgbClr val="0000FF"/>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0000FF"/>
                </a:solidFill>
                <a:highlight>
                  <a:srgbClr val="FFFFFE"/>
                </a:highlight>
                <a:latin typeface="Courier New"/>
                <a:ea typeface="Courier New"/>
                <a:cs typeface="Courier New"/>
                <a:sym typeface="Courier New"/>
              </a:rPr>
              <a:t>def</a:t>
            </a:r>
            <a:r>
              <a:rPr lang="en-GB" sz="1050">
                <a:solidFill>
                  <a:schemeClr val="dk2"/>
                </a:solidFill>
                <a:highlight>
                  <a:srgbClr val="FFFFFE"/>
                </a:highlight>
                <a:latin typeface="Courier New"/>
                <a:ea typeface="Courier New"/>
                <a:cs typeface="Courier New"/>
                <a:sym typeface="Courier New"/>
              </a:rPr>
              <a:t> </a:t>
            </a:r>
            <a:r>
              <a:rPr lang="en-GB" sz="1050">
                <a:solidFill>
                  <a:srgbClr val="795E26"/>
                </a:solidFill>
                <a:highlight>
                  <a:srgbClr val="FFFFFE"/>
                </a:highlight>
                <a:latin typeface="Courier New"/>
                <a:ea typeface="Courier New"/>
                <a:cs typeface="Courier New"/>
                <a:sym typeface="Courier New"/>
              </a:rPr>
              <a:t>tokens</a:t>
            </a:r>
            <a:r>
              <a:rPr lang="en-GB" sz="1050">
                <a:solidFill>
                  <a:schemeClr val="dk2"/>
                </a:solidFill>
                <a:highlight>
                  <a:srgbClr val="FFFFFE"/>
                </a:highlight>
                <a:latin typeface="Courier New"/>
                <a:ea typeface="Courier New"/>
                <a:cs typeface="Courier New"/>
                <a:sym typeface="Courier New"/>
              </a:rPr>
              <a:t>(</a:t>
            </a:r>
            <a:r>
              <a:rPr lang="en-GB" sz="1050">
                <a:solidFill>
                  <a:srgbClr val="001080"/>
                </a:solidFill>
                <a:highlight>
                  <a:srgbClr val="FFFFFE"/>
                </a:highlight>
                <a:latin typeface="Courier New"/>
                <a:ea typeface="Courier New"/>
                <a:cs typeface="Courier New"/>
                <a:sym typeface="Courier New"/>
              </a:rPr>
              <a:t>text</a:t>
            </a:r>
            <a:r>
              <a:rPr lang="en-GB" sz="1050">
                <a:solidFill>
                  <a:schemeClr val="dk2"/>
                </a:solidFill>
                <a:highlight>
                  <a:srgbClr val="FFFFFE"/>
                </a:highlight>
                <a:latin typeface="Courier New"/>
                <a:ea typeface="Courier New"/>
                <a:cs typeface="Courier New"/>
                <a:sym typeface="Courier New"/>
              </a:rPr>
              <a:t>):</a:t>
            </a:r>
            <a:endParaRPr sz="1050">
              <a:solidFill>
                <a:schemeClr val="dk2"/>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chemeClr val="dk2"/>
                </a:solidFill>
                <a:highlight>
                  <a:srgbClr val="FFFFFE"/>
                </a:highlight>
                <a:latin typeface="Courier New"/>
                <a:ea typeface="Courier New"/>
                <a:cs typeface="Courier New"/>
                <a:sym typeface="Courier New"/>
              </a:rPr>
              <a:t>  tok=[i </a:t>
            </a:r>
            <a:r>
              <a:rPr lang="en-GB" sz="1050">
                <a:solidFill>
                  <a:srgbClr val="AF00DB"/>
                </a:solidFill>
                <a:highlight>
                  <a:srgbClr val="FFFFFE"/>
                </a:highlight>
                <a:latin typeface="Courier New"/>
                <a:ea typeface="Courier New"/>
                <a:cs typeface="Courier New"/>
                <a:sym typeface="Courier New"/>
              </a:rPr>
              <a:t>for</a:t>
            </a:r>
            <a:r>
              <a:rPr lang="en-GB" sz="1050">
                <a:solidFill>
                  <a:schemeClr val="dk2"/>
                </a:solidFill>
                <a:highlight>
                  <a:srgbClr val="FFFFFE"/>
                </a:highlight>
                <a:latin typeface="Courier New"/>
                <a:ea typeface="Courier New"/>
                <a:cs typeface="Courier New"/>
                <a:sym typeface="Courier New"/>
              </a:rPr>
              <a:t> i </a:t>
            </a:r>
            <a:r>
              <a:rPr lang="en-GB" sz="1050">
                <a:solidFill>
                  <a:srgbClr val="0000FF"/>
                </a:solidFill>
                <a:highlight>
                  <a:srgbClr val="FFFFFE"/>
                </a:highlight>
                <a:latin typeface="Courier New"/>
                <a:ea typeface="Courier New"/>
                <a:cs typeface="Courier New"/>
                <a:sym typeface="Courier New"/>
              </a:rPr>
              <a:t>in</a:t>
            </a:r>
            <a:r>
              <a:rPr lang="en-GB" sz="1050">
                <a:solidFill>
                  <a:schemeClr val="dk2"/>
                </a:solidFill>
                <a:highlight>
                  <a:srgbClr val="FFFFFE"/>
                </a:highlight>
                <a:latin typeface="Courier New"/>
                <a:ea typeface="Courier New"/>
                <a:cs typeface="Courier New"/>
                <a:sym typeface="Courier New"/>
              </a:rPr>
              <a:t> text </a:t>
            </a:r>
            <a:r>
              <a:rPr lang="en-GB" sz="1050">
                <a:solidFill>
                  <a:srgbClr val="AF00DB"/>
                </a:solidFill>
                <a:highlight>
                  <a:srgbClr val="FFFFFE"/>
                </a:highlight>
                <a:latin typeface="Courier New"/>
                <a:ea typeface="Courier New"/>
                <a:cs typeface="Courier New"/>
                <a:sym typeface="Courier New"/>
              </a:rPr>
              <a:t>if</a:t>
            </a:r>
            <a:r>
              <a:rPr lang="en-GB" sz="1050">
                <a:solidFill>
                  <a:schemeClr val="dk2"/>
                </a:solidFill>
                <a:highlight>
                  <a:srgbClr val="FFFFFE"/>
                </a:highlight>
                <a:latin typeface="Courier New"/>
                <a:ea typeface="Courier New"/>
                <a:cs typeface="Courier New"/>
                <a:sym typeface="Courier New"/>
              </a:rPr>
              <a:t> </a:t>
            </a:r>
            <a:r>
              <a:rPr lang="en-GB" sz="1050">
                <a:solidFill>
                  <a:srgbClr val="0000FF"/>
                </a:solidFill>
                <a:highlight>
                  <a:srgbClr val="FFFFFE"/>
                </a:highlight>
                <a:latin typeface="Courier New"/>
                <a:ea typeface="Courier New"/>
                <a:cs typeface="Courier New"/>
                <a:sym typeface="Courier New"/>
              </a:rPr>
              <a:t>not</a:t>
            </a:r>
            <a:r>
              <a:rPr lang="en-GB" sz="1050">
                <a:solidFill>
                  <a:schemeClr val="dk2"/>
                </a:solidFill>
                <a:highlight>
                  <a:srgbClr val="FFFFFE"/>
                </a:highlight>
                <a:latin typeface="Courier New"/>
                <a:ea typeface="Courier New"/>
                <a:cs typeface="Courier New"/>
                <a:sym typeface="Courier New"/>
              </a:rPr>
              <a:t> (i.isdigit())] </a:t>
            </a:r>
            <a:r>
              <a:rPr lang="en-GB" sz="1050">
                <a:solidFill>
                  <a:srgbClr val="008000"/>
                </a:solidFill>
                <a:highlight>
                  <a:srgbClr val="FFFFFE"/>
                </a:highlight>
                <a:latin typeface="Courier New"/>
                <a:ea typeface="Courier New"/>
                <a:cs typeface="Courier New"/>
                <a:sym typeface="Courier New"/>
              </a:rPr>
              <a:t>#for digit</a:t>
            </a:r>
            <a:endParaRPr sz="1050">
              <a:solidFill>
                <a:srgbClr val="008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chemeClr val="dk2"/>
                </a:solidFill>
                <a:highlight>
                  <a:srgbClr val="FFFFFE"/>
                </a:highlight>
                <a:latin typeface="Courier New"/>
                <a:ea typeface="Courier New"/>
                <a:cs typeface="Courier New"/>
                <a:sym typeface="Courier New"/>
              </a:rPr>
              <a:t>  tok=</a:t>
            </a:r>
            <a:r>
              <a:rPr lang="en-GB" sz="1050">
                <a:solidFill>
                  <a:srgbClr val="A31515"/>
                </a:solidFill>
                <a:highlight>
                  <a:srgbClr val="FFFFFE"/>
                </a:highlight>
                <a:latin typeface="Courier New"/>
                <a:ea typeface="Courier New"/>
                <a:cs typeface="Courier New"/>
                <a:sym typeface="Courier New"/>
              </a:rPr>
              <a:t>''</a:t>
            </a:r>
            <a:r>
              <a:rPr lang="en-GB" sz="1050">
                <a:solidFill>
                  <a:schemeClr val="dk2"/>
                </a:solidFill>
                <a:highlight>
                  <a:srgbClr val="FFFFFE"/>
                </a:highlight>
                <a:latin typeface="Courier New"/>
                <a:ea typeface="Courier New"/>
                <a:cs typeface="Courier New"/>
                <a:sym typeface="Courier New"/>
              </a:rPr>
              <a:t>.join(tok)</a:t>
            </a:r>
            <a:endParaRPr sz="1050">
              <a:solidFill>
                <a:schemeClr val="dk2"/>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chemeClr val="dk2"/>
                </a:solidFill>
                <a:highlight>
                  <a:srgbClr val="FFFFFE"/>
                </a:highlight>
                <a:latin typeface="Courier New"/>
                <a:ea typeface="Courier New"/>
                <a:cs typeface="Courier New"/>
                <a:sym typeface="Courier New"/>
              </a:rPr>
              <a:t>  tok=[i </a:t>
            </a:r>
            <a:r>
              <a:rPr lang="en-GB" sz="1050">
                <a:solidFill>
                  <a:srgbClr val="AF00DB"/>
                </a:solidFill>
                <a:highlight>
                  <a:srgbClr val="FFFFFE"/>
                </a:highlight>
                <a:latin typeface="Courier New"/>
                <a:ea typeface="Courier New"/>
                <a:cs typeface="Courier New"/>
                <a:sym typeface="Courier New"/>
              </a:rPr>
              <a:t>for</a:t>
            </a:r>
            <a:r>
              <a:rPr lang="en-GB" sz="1050">
                <a:solidFill>
                  <a:schemeClr val="dk2"/>
                </a:solidFill>
                <a:highlight>
                  <a:srgbClr val="FFFFFE"/>
                </a:highlight>
                <a:latin typeface="Courier New"/>
                <a:ea typeface="Courier New"/>
                <a:cs typeface="Courier New"/>
                <a:sym typeface="Courier New"/>
              </a:rPr>
              <a:t> i </a:t>
            </a:r>
            <a:r>
              <a:rPr lang="en-GB" sz="1050">
                <a:solidFill>
                  <a:srgbClr val="0000FF"/>
                </a:solidFill>
                <a:highlight>
                  <a:srgbClr val="FFFFFE"/>
                </a:highlight>
                <a:latin typeface="Courier New"/>
                <a:ea typeface="Courier New"/>
                <a:cs typeface="Courier New"/>
                <a:sym typeface="Courier New"/>
              </a:rPr>
              <a:t>in</a:t>
            </a:r>
            <a:r>
              <a:rPr lang="en-GB" sz="1050">
                <a:solidFill>
                  <a:schemeClr val="dk2"/>
                </a:solidFill>
                <a:highlight>
                  <a:srgbClr val="FFFFFE"/>
                </a:highlight>
                <a:latin typeface="Courier New"/>
                <a:ea typeface="Courier New"/>
                <a:cs typeface="Courier New"/>
                <a:sym typeface="Courier New"/>
              </a:rPr>
              <a:t> tok </a:t>
            </a:r>
            <a:r>
              <a:rPr lang="en-GB" sz="1050">
                <a:solidFill>
                  <a:srgbClr val="AF00DB"/>
                </a:solidFill>
                <a:highlight>
                  <a:srgbClr val="FFFFFE"/>
                </a:highlight>
                <a:latin typeface="Courier New"/>
                <a:ea typeface="Courier New"/>
                <a:cs typeface="Courier New"/>
                <a:sym typeface="Courier New"/>
              </a:rPr>
              <a:t>if</a:t>
            </a:r>
            <a:r>
              <a:rPr lang="en-GB" sz="1050">
                <a:solidFill>
                  <a:schemeClr val="dk2"/>
                </a:solidFill>
                <a:highlight>
                  <a:srgbClr val="FFFFFE"/>
                </a:highlight>
                <a:latin typeface="Courier New"/>
                <a:ea typeface="Courier New"/>
                <a:cs typeface="Courier New"/>
                <a:sym typeface="Courier New"/>
              </a:rPr>
              <a:t> i </a:t>
            </a:r>
            <a:r>
              <a:rPr lang="en-GB" sz="1050">
                <a:solidFill>
                  <a:srgbClr val="0000FF"/>
                </a:solidFill>
                <a:highlight>
                  <a:srgbClr val="FFFFFE"/>
                </a:highlight>
                <a:latin typeface="Courier New"/>
                <a:ea typeface="Courier New"/>
                <a:cs typeface="Courier New"/>
                <a:sym typeface="Courier New"/>
              </a:rPr>
              <a:t>in</a:t>
            </a:r>
            <a:r>
              <a:rPr lang="en-GB" sz="1050">
                <a:solidFill>
                  <a:schemeClr val="dk2"/>
                </a:solidFill>
                <a:highlight>
                  <a:srgbClr val="FFFFFE"/>
                </a:highlight>
                <a:latin typeface="Courier New"/>
                <a:ea typeface="Courier New"/>
                <a:cs typeface="Courier New"/>
                <a:sym typeface="Courier New"/>
              </a:rPr>
              <a:t> (string.ascii_letters + </a:t>
            </a:r>
            <a:r>
              <a:rPr lang="en-GB" sz="1050">
                <a:solidFill>
                  <a:srgbClr val="A31515"/>
                </a:solidFill>
                <a:highlight>
                  <a:srgbClr val="FFFFFE"/>
                </a:highlight>
                <a:latin typeface="Courier New"/>
                <a:ea typeface="Courier New"/>
                <a:cs typeface="Courier New"/>
                <a:sym typeface="Courier New"/>
              </a:rPr>
              <a:t>' '</a:t>
            </a:r>
            <a:r>
              <a:rPr lang="en-GB" sz="1050">
                <a:solidFill>
                  <a:schemeClr val="dk2"/>
                </a:solidFill>
                <a:highlight>
                  <a:srgbClr val="FFFFFE"/>
                </a:highlight>
                <a:latin typeface="Courier New"/>
                <a:ea typeface="Courier New"/>
                <a:cs typeface="Courier New"/>
                <a:sym typeface="Courier New"/>
              </a:rPr>
              <a:t>)] </a:t>
            </a:r>
            <a:r>
              <a:rPr lang="en-GB" sz="1050">
                <a:solidFill>
                  <a:srgbClr val="008000"/>
                </a:solidFill>
                <a:highlight>
                  <a:srgbClr val="FFFFFE"/>
                </a:highlight>
                <a:latin typeface="Courier New"/>
                <a:ea typeface="Courier New"/>
                <a:cs typeface="Courier New"/>
                <a:sym typeface="Courier New"/>
              </a:rPr>
              <a:t>#for non english words</a:t>
            </a:r>
            <a:endParaRPr sz="1050">
              <a:solidFill>
                <a:srgbClr val="008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chemeClr val="dk2"/>
                </a:solidFill>
                <a:highlight>
                  <a:srgbClr val="FFFFFE"/>
                </a:highlight>
                <a:latin typeface="Courier New"/>
                <a:ea typeface="Courier New"/>
                <a:cs typeface="Courier New"/>
                <a:sym typeface="Courier New"/>
              </a:rPr>
              <a:t>  tok=</a:t>
            </a:r>
            <a:r>
              <a:rPr lang="en-GB" sz="1050">
                <a:solidFill>
                  <a:srgbClr val="A31515"/>
                </a:solidFill>
                <a:highlight>
                  <a:srgbClr val="FFFFFE"/>
                </a:highlight>
                <a:latin typeface="Courier New"/>
                <a:ea typeface="Courier New"/>
                <a:cs typeface="Courier New"/>
                <a:sym typeface="Courier New"/>
              </a:rPr>
              <a:t>''</a:t>
            </a:r>
            <a:r>
              <a:rPr lang="en-GB" sz="1050">
                <a:solidFill>
                  <a:schemeClr val="dk2"/>
                </a:solidFill>
                <a:highlight>
                  <a:srgbClr val="FFFFFE"/>
                </a:highlight>
                <a:latin typeface="Courier New"/>
                <a:ea typeface="Courier New"/>
                <a:cs typeface="Courier New"/>
                <a:sym typeface="Courier New"/>
              </a:rPr>
              <a:t>.join(tok)</a:t>
            </a:r>
            <a:endParaRPr sz="1050">
              <a:solidFill>
                <a:schemeClr val="dk2"/>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chemeClr val="dk2"/>
                </a:solidFill>
                <a:highlight>
                  <a:srgbClr val="FFFFFE"/>
                </a:highlight>
                <a:latin typeface="Courier New"/>
                <a:ea typeface="Courier New"/>
                <a:cs typeface="Courier New"/>
                <a:sym typeface="Courier New"/>
              </a:rPr>
              <a:t>  tok=[i </a:t>
            </a:r>
            <a:r>
              <a:rPr lang="en-GB" sz="1050">
                <a:solidFill>
                  <a:srgbClr val="AF00DB"/>
                </a:solidFill>
                <a:highlight>
                  <a:srgbClr val="FFFFFE"/>
                </a:highlight>
                <a:latin typeface="Courier New"/>
                <a:ea typeface="Courier New"/>
                <a:cs typeface="Courier New"/>
                <a:sym typeface="Courier New"/>
              </a:rPr>
              <a:t>for</a:t>
            </a:r>
            <a:r>
              <a:rPr lang="en-GB" sz="1050">
                <a:solidFill>
                  <a:schemeClr val="dk2"/>
                </a:solidFill>
                <a:highlight>
                  <a:srgbClr val="FFFFFE"/>
                </a:highlight>
                <a:latin typeface="Courier New"/>
                <a:ea typeface="Courier New"/>
                <a:cs typeface="Courier New"/>
                <a:sym typeface="Courier New"/>
              </a:rPr>
              <a:t> i </a:t>
            </a:r>
            <a:r>
              <a:rPr lang="en-GB" sz="1050">
                <a:solidFill>
                  <a:srgbClr val="0000FF"/>
                </a:solidFill>
                <a:highlight>
                  <a:srgbClr val="FFFFFE"/>
                </a:highlight>
                <a:latin typeface="Courier New"/>
                <a:ea typeface="Courier New"/>
                <a:cs typeface="Courier New"/>
                <a:sym typeface="Courier New"/>
              </a:rPr>
              <a:t>in</a:t>
            </a:r>
            <a:r>
              <a:rPr lang="en-GB" sz="1050">
                <a:solidFill>
                  <a:schemeClr val="dk2"/>
                </a:solidFill>
                <a:highlight>
                  <a:srgbClr val="FFFFFE"/>
                </a:highlight>
                <a:latin typeface="Courier New"/>
                <a:ea typeface="Courier New"/>
                <a:cs typeface="Courier New"/>
                <a:sym typeface="Courier New"/>
              </a:rPr>
              <a:t> tok </a:t>
            </a:r>
            <a:r>
              <a:rPr lang="en-GB" sz="1050">
                <a:solidFill>
                  <a:srgbClr val="AF00DB"/>
                </a:solidFill>
                <a:highlight>
                  <a:srgbClr val="FFFFFE"/>
                </a:highlight>
                <a:latin typeface="Courier New"/>
                <a:ea typeface="Courier New"/>
                <a:cs typeface="Courier New"/>
                <a:sym typeface="Courier New"/>
              </a:rPr>
              <a:t>if</a:t>
            </a:r>
            <a:r>
              <a:rPr lang="en-GB" sz="1050">
                <a:solidFill>
                  <a:schemeClr val="dk2"/>
                </a:solidFill>
                <a:highlight>
                  <a:srgbClr val="FFFFFE"/>
                </a:highlight>
                <a:latin typeface="Courier New"/>
                <a:ea typeface="Courier New"/>
                <a:cs typeface="Courier New"/>
                <a:sym typeface="Courier New"/>
              </a:rPr>
              <a:t> i </a:t>
            </a:r>
            <a:r>
              <a:rPr lang="en-GB" sz="1050">
                <a:solidFill>
                  <a:srgbClr val="0000FF"/>
                </a:solidFill>
                <a:highlight>
                  <a:srgbClr val="FFFFFE"/>
                </a:highlight>
                <a:latin typeface="Courier New"/>
                <a:ea typeface="Courier New"/>
                <a:cs typeface="Courier New"/>
                <a:sym typeface="Courier New"/>
              </a:rPr>
              <a:t>not</a:t>
            </a:r>
            <a:r>
              <a:rPr lang="en-GB" sz="1050">
                <a:solidFill>
                  <a:schemeClr val="dk2"/>
                </a:solidFill>
                <a:highlight>
                  <a:srgbClr val="FFFFFE"/>
                </a:highlight>
                <a:latin typeface="Courier New"/>
                <a:ea typeface="Courier New"/>
                <a:cs typeface="Courier New"/>
                <a:sym typeface="Courier New"/>
              </a:rPr>
              <a:t> </a:t>
            </a:r>
            <a:r>
              <a:rPr lang="en-GB" sz="1050">
                <a:solidFill>
                  <a:srgbClr val="0000FF"/>
                </a:solidFill>
                <a:highlight>
                  <a:srgbClr val="FFFFFE"/>
                </a:highlight>
                <a:latin typeface="Courier New"/>
                <a:ea typeface="Courier New"/>
                <a:cs typeface="Courier New"/>
                <a:sym typeface="Courier New"/>
              </a:rPr>
              <a:t>in</a:t>
            </a:r>
            <a:r>
              <a:rPr lang="en-GB" sz="1050">
                <a:solidFill>
                  <a:schemeClr val="dk2"/>
                </a:solidFill>
                <a:highlight>
                  <a:srgbClr val="FFFFFE"/>
                </a:highlight>
                <a:latin typeface="Courier New"/>
                <a:ea typeface="Courier New"/>
                <a:cs typeface="Courier New"/>
                <a:sym typeface="Courier New"/>
              </a:rPr>
              <a:t> string.punctuation] </a:t>
            </a:r>
            <a:r>
              <a:rPr lang="en-GB" sz="1050">
                <a:solidFill>
                  <a:srgbClr val="008000"/>
                </a:solidFill>
                <a:highlight>
                  <a:srgbClr val="FFFFFE"/>
                </a:highlight>
                <a:latin typeface="Courier New"/>
                <a:ea typeface="Courier New"/>
                <a:cs typeface="Courier New"/>
                <a:sym typeface="Courier New"/>
              </a:rPr>
              <a:t># for the punctuation</a:t>
            </a:r>
            <a:endParaRPr sz="1050">
              <a:solidFill>
                <a:srgbClr val="008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chemeClr val="dk2"/>
                </a:solidFill>
                <a:highlight>
                  <a:srgbClr val="FFFFFE"/>
                </a:highlight>
                <a:latin typeface="Courier New"/>
                <a:ea typeface="Courier New"/>
                <a:cs typeface="Courier New"/>
                <a:sym typeface="Courier New"/>
              </a:rPr>
              <a:t>  tok=</a:t>
            </a:r>
            <a:r>
              <a:rPr lang="en-GB" sz="1050">
                <a:solidFill>
                  <a:srgbClr val="A31515"/>
                </a:solidFill>
                <a:highlight>
                  <a:srgbClr val="FFFFFE"/>
                </a:highlight>
                <a:latin typeface="Courier New"/>
                <a:ea typeface="Courier New"/>
                <a:cs typeface="Courier New"/>
                <a:sym typeface="Courier New"/>
              </a:rPr>
              <a:t>''</a:t>
            </a:r>
            <a:r>
              <a:rPr lang="en-GB" sz="1050">
                <a:solidFill>
                  <a:schemeClr val="dk2"/>
                </a:solidFill>
                <a:highlight>
                  <a:srgbClr val="FFFFFE"/>
                </a:highlight>
                <a:latin typeface="Courier New"/>
                <a:ea typeface="Courier New"/>
                <a:cs typeface="Courier New"/>
                <a:sym typeface="Courier New"/>
              </a:rPr>
              <a:t>.join(tok)</a:t>
            </a:r>
            <a:endParaRPr sz="1050">
              <a:solidFill>
                <a:schemeClr val="dk2"/>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chemeClr val="dk2"/>
                </a:solidFill>
                <a:highlight>
                  <a:srgbClr val="FFFFFE"/>
                </a:highlight>
                <a:latin typeface="Courier New"/>
                <a:ea typeface="Courier New"/>
                <a:cs typeface="Courier New"/>
                <a:sym typeface="Courier New"/>
              </a:rPr>
              <a:t>  tok=[word </a:t>
            </a:r>
            <a:r>
              <a:rPr lang="en-GB" sz="1050">
                <a:solidFill>
                  <a:srgbClr val="AF00DB"/>
                </a:solidFill>
                <a:highlight>
                  <a:srgbClr val="FFFFFE"/>
                </a:highlight>
                <a:latin typeface="Courier New"/>
                <a:ea typeface="Courier New"/>
                <a:cs typeface="Courier New"/>
                <a:sym typeface="Courier New"/>
              </a:rPr>
              <a:t>for</a:t>
            </a:r>
            <a:r>
              <a:rPr lang="en-GB" sz="1050">
                <a:solidFill>
                  <a:schemeClr val="dk2"/>
                </a:solidFill>
                <a:highlight>
                  <a:srgbClr val="FFFFFE"/>
                </a:highlight>
                <a:latin typeface="Courier New"/>
                <a:ea typeface="Courier New"/>
                <a:cs typeface="Courier New"/>
                <a:sym typeface="Courier New"/>
              </a:rPr>
              <a:t> word </a:t>
            </a:r>
            <a:r>
              <a:rPr lang="en-GB" sz="1050">
                <a:solidFill>
                  <a:srgbClr val="0000FF"/>
                </a:solidFill>
                <a:highlight>
                  <a:srgbClr val="FFFFFE"/>
                </a:highlight>
                <a:latin typeface="Courier New"/>
                <a:ea typeface="Courier New"/>
                <a:cs typeface="Courier New"/>
                <a:sym typeface="Courier New"/>
              </a:rPr>
              <a:t>in</a:t>
            </a:r>
            <a:r>
              <a:rPr lang="en-GB" sz="1050">
                <a:solidFill>
                  <a:schemeClr val="dk2"/>
                </a:solidFill>
                <a:highlight>
                  <a:srgbClr val="FFFFFE"/>
                </a:highlight>
                <a:latin typeface="Courier New"/>
                <a:ea typeface="Courier New"/>
                <a:cs typeface="Courier New"/>
                <a:sym typeface="Courier New"/>
              </a:rPr>
              <a:t> tok.split() </a:t>
            </a:r>
            <a:r>
              <a:rPr lang="en-GB" sz="1050">
                <a:solidFill>
                  <a:srgbClr val="AF00DB"/>
                </a:solidFill>
                <a:highlight>
                  <a:srgbClr val="FFFFFE"/>
                </a:highlight>
                <a:latin typeface="Courier New"/>
                <a:ea typeface="Courier New"/>
                <a:cs typeface="Courier New"/>
                <a:sym typeface="Courier New"/>
              </a:rPr>
              <a:t>if</a:t>
            </a:r>
            <a:r>
              <a:rPr lang="en-GB" sz="1050">
                <a:solidFill>
                  <a:schemeClr val="dk2"/>
                </a:solidFill>
                <a:highlight>
                  <a:srgbClr val="FFFFFE"/>
                </a:highlight>
                <a:latin typeface="Courier New"/>
                <a:ea typeface="Courier New"/>
                <a:cs typeface="Courier New"/>
                <a:sym typeface="Courier New"/>
              </a:rPr>
              <a:t> word </a:t>
            </a:r>
            <a:r>
              <a:rPr lang="en-GB" sz="1050">
                <a:solidFill>
                  <a:srgbClr val="0000FF"/>
                </a:solidFill>
                <a:highlight>
                  <a:srgbClr val="FFFFFE"/>
                </a:highlight>
                <a:latin typeface="Courier New"/>
                <a:ea typeface="Courier New"/>
                <a:cs typeface="Courier New"/>
                <a:sym typeface="Courier New"/>
              </a:rPr>
              <a:t>not</a:t>
            </a:r>
            <a:r>
              <a:rPr lang="en-GB" sz="1050">
                <a:solidFill>
                  <a:schemeClr val="dk2"/>
                </a:solidFill>
                <a:highlight>
                  <a:srgbClr val="FFFFFE"/>
                </a:highlight>
                <a:latin typeface="Courier New"/>
                <a:ea typeface="Courier New"/>
                <a:cs typeface="Courier New"/>
                <a:sym typeface="Courier New"/>
              </a:rPr>
              <a:t> </a:t>
            </a:r>
            <a:r>
              <a:rPr lang="en-GB" sz="1050">
                <a:solidFill>
                  <a:srgbClr val="0000FF"/>
                </a:solidFill>
                <a:highlight>
                  <a:srgbClr val="FFFFFE"/>
                </a:highlight>
                <a:latin typeface="Courier New"/>
                <a:ea typeface="Courier New"/>
                <a:cs typeface="Courier New"/>
                <a:sym typeface="Courier New"/>
              </a:rPr>
              <a:t>in</a:t>
            </a:r>
            <a:r>
              <a:rPr lang="en-GB" sz="1050">
                <a:solidFill>
                  <a:schemeClr val="dk2"/>
                </a:solidFill>
                <a:highlight>
                  <a:srgbClr val="FFFFFE"/>
                </a:highlight>
                <a:latin typeface="Courier New"/>
                <a:ea typeface="Courier New"/>
                <a:cs typeface="Courier New"/>
                <a:sym typeface="Courier New"/>
              </a:rPr>
              <a:t> stopwords.words(</a:t>
            </a:r>
            <a:r>
              <a:rPr lang="en-GB" sz="1050">
                <a:solidFill>
                  <a:srgbClr val="A31515"/>
                </a:solidFill>
                <a:highlight>
                  <a:srgbClr val="FFFFFE"/>
                </a:highlight>
                <a:latin typeface="Courier New"/>
                <a:ea typeface="Courier New"/>
                <a:cs typeface="Courier New"/>
                <a:sym typeface="Courier New"/>
              </a:rPr>
              <a:t>'english'</a:t>
            </a:r>
            <a:r>
              <a:rPr lang="en-GB" sz="1050">
                <a:solidFill>
                  <a:schemeClr val="dk2"/>
                </a:solidFill>
                <a:highlight>
                  <a:srgbClr val="FFFFFE"/>
                </a:highlight>
                <a:latin typeface="Courier New"/>
                <a:ea typeface="Courier New"/>
                <a:cs typeface="Courier New"/>
                <a:sym typeface="Courier New"/>
              </a:rPr>
              <a:t>)] </a:t>
            </a:r>
            <a:r>
              <a:rPr lang="en-GB" sz="1050">
                <a:solidFill>
                  <a:srgbClr val="008000"/>
                </a:solidFill>
                <a:highlight>
                  <a:srgbClr val="FFFFFE"/>
                </a:highlight>
                <a:latin typeface="Courier New"/>
                <a:ea typeface="Courier New"/>
                <a:cs typeface="Courier New"/>
                <a:sym typeface="Courier New"/>
              </a:rPr>
              <a:t># for the stop words </a:t>
            </a:r>
            <a:endParaRPr sz="1050">
              <a:solidFill>
                <a:srgbClr val="008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chemeClr val="dk2"/>
                </a:solidFill>
                <a:highlight>
                  <a:srgbClr val="FFFFFE"/>
                </a:highlight>
                <a:latin typeface="Courier New"/>
                <a:ea typeface="Courier New"/>
                <a:cs typeface="Courier New"/>
                <a:sym typeface="Courier New"/>
              </a:rPr>
              <a:t>  final=[]</a:t>
            </a:r>
            <a:endParaRPr sz="1050">
              <a:solidFill>
                <a:schemeClr val="dk2"/>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chemeClr val="dk2"/>
                </a:solidFill>
                <a:highlight>
                  <a:srgbClr val="FFFFFE"/>
                </a:highlight>
                <a:latin typeface="Courier New"/>
                <a:ea typeface="Courier New"/>
                <a:cs typeface="Courier New"/>
                <a:sym typeface="Courier New"/>
              </a:rPr>
              <a:t>  </a:t>
            </a:r>
            <a:r>
              <a:rPr lang="en-GB" sz="1050">
                <a:solidFill>
                  <a:srgbClr val="AF00DB"/>
                </a:solidFill>
                <a:highlight>
                  <a:srgbClr val="FFFFFE"/>
                </a:highlight>
                <a:latin typeface="Courier New"/>
                <a:ea typeface="Courier New"/>
                <a:cs typeface="Courier New"/>
                <a:sym typeface="Courier New"/>
              </a:rPr>
              <a:t>for</a:t>
            </a:r>
            <a:r>
              <a:rPr lang="en-GB" sz="1050">
                <a:solidFill>
                  <a:schemeClr val="dk2"/>
                </a:solidFill>
                <a:highlight>
                  <a:srgbClr val="FFFFFE"/>
                </a:highlight>
                <a:latin typeface="Courier New"/>
                <a:ea typeface="Courier New"/>
                <a:cs typeface="Courier New"/>
                <a:sym typeface="Courier New"/>
              </a:rPr>
              <a:t> i </a:t>
            </a:r>
            <a:r>
              <a:rPr lang="en-GB" sz="1050">
                <a:solidFill>
                  <a:srgbClr val="0000FF"/>
                </a:solidFill>
                <a:highlight>
                  <a:srgbClr val="FFFFFE"/>
                </a:highlight>
                <a:latin typeface="Courier New"/>
                <a:ea typeface="Courier New"/>
                <a:cs typeface="Courier New"/>
                <a:sym typeface="Courier New"/>
              </a:rPr>
              <a:t>in</a:t>
            </a:r>
            <a:r>
              <a:rPr lang="en-GB" sz="1050">
                <a:solidFill>
                  <a:schemeClr val="dk2"/>
                </a:solidFill>
                <a:highlight>
                  <a:srgbClr val="FFFFFE"/>
                </a:highlight>
                <a:latin typeface="Courier New"/>
                <a:ea typeface="Courier New"/>
                <a:cs typeface="Courier New"/>
                <a:sym typeface="Courier New"/>
              </a:rPr>
              <a:t> tok: </a:t>
            </a:r>
            <a:r>
              <a:rPr lang="en-GB" sz="1050">
                <a:solidFill>
                  <a:srgbClr val="008000"/>
                </a:solidFill>
                <a:highlight>
                  <a:srgbClr val="FFFFFE"/>
                </a:highlight>
                <a:latin typeface="Courier New"/>
                <a:ea typeface="Courier New"/>
                <a:cs typeface="Courier New"/>
                <a:sym typeface="Courier New"/>
              </a:rPr>
              <a:t># stemmer &amp; lemmatizer</a:t>
            </a:r>
            <a:endParaRPr sz="1050">
              <a:solidFill>
                <a:srgbClr val="008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chemeClr val="dk2"/>
                </a:solidFill>
                <a:highlight>
                  <a:srgbClr val="FFFFFE"/>
                </a:highlight>
                <a:latin typeface="Courier New"/>
                <a:ea typeface="Courier New"/>
                <a:cs typeface="Courier New"/>
                <a:sym typeface="Courier New"/>
              </a:rPr>
              <a:t>    i= porter_stemmer.stem(i)</a:t>
            </a:r>
            <a:endParaRPr sz="1050">
              <a:solidFill>
                <a:schemeClr val="dk2"/>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chemeClr val="dk2"/>
                </a:solidFill>
                <a:highlight>
                  <a:srgbClr val="FFFFFE"/>
                </a:highlight>
                <a:latin typeface="Courier New"/>
                <a:ea typeface="Courier New"/>
                <a:cs typeface="Courier New"/>
                <a:sym typeface="Courier New"/>
              </a:rPr>
              <a:t>    i=wordnet_lemmatizer.lemmatize(i)</a:t>
            </a:r>
            <a:endParaRPr sz="1050">
              <a:solidFill>
                <a:schemeClr val="dk2"/>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chemeClr val="dk2"/>
                </a:solidFill>
                <a:highlight>
                  <a:srgbClr val="FFFFFE"/>
                </a:highlight>
                <a:latin typeface="Courier New"/>
                <a:ea typeface="Courier New"/>
                <a:cs typeface="Courier New"/>
                <a:sym typeface="Courier New"/>
              </a:rPr>
              <a:t>    final.append(i)</a:t>
            </a:r>
            <a:endParaRPr sz="1050">
              <a:solidFill>
                <a:schemeClr val="dk2"/>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chemeClr val="dk2"/>
                </a:solidFill>
                <a:highlight>
                  <a:srgbClr val="FFFFFE"/>
                </a:highlight>
                <a:latin typeface="Courier New"/>
                <a:ea typeface="Courier New"/>
                <a:cs typeface="Courier New"/>
                <a:sym typeface="Courier New"/>
              </a:rPr>
              <a:t>  </a:t>
            </a:r>
            <a:r>
              <a:rPr lang="en-GB" sz="1050">
                <a:solidFill>
                  <a:srgbClr val="AF00DB"/>
                </a:solidFill>
                <a:highlight>
                  <a:srgbClr val="FFFFFE"/>
                </a:highlight>
                <a:latin typeface="Courier New"/>
                <a:ea typeface="Courier New"/>
                <a:cs typeface="Courier New"/>
                <a:sym typeface="Courier New"/>
              </a:rPr>
              <a:t>return</a:t>
            </a:r>
            <a:r>
              <a:rPr lang="en-GB" sz="1050">
                <a:solidFill>
                  <a:schemeClr val="dk2"/>
                </a:solidFill>
                <a:highlight>
                  <a:srgbClr val="FFFFFE"/>
                </a:highlight>
                <a:latin typeface="Courier New"/>
                <a:ea typeface="Courier New"/>
                <a:cs typeface="Courier New"/>
                <a:sym typeface="Courier New"/>
              </a:rPr>
              <a:t> final</a:t>
            </a:r>
            <a:endParaRPr>
              <a:latin typeface="Source Sans Pro"/>
              <a:ea typeface="Source Sans Pro"/>
              <a:cs typeface="Source Sans Pro"/>
              <a:sym typeface="Source Sans Pr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5"/>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solidFill>
                  <a:schemeClr val="dk1"/>
                </a:solidFill>
                <a:highlight>
                  <a:srgbClr val="FFFEFF"/>
                </a:highlight>
              </a:rPr>
              <a:t>Most Frequently Occuring Words</a:t>
            </a:r>
            <a:endParaRPr>
              <a:solidFill>
                <a:schemeClr val="dk1"/>
              </a:solidFill>
              <a:highlight>
                <a:srgbClr val="FFFEFF"/>
              </a:highlight>
            </a:endParaRPr>
          </a:p>
        </p:txBody>
      </p:sp>
      <p:pic>
        <p:nvPicPr>
          <p:cNvPr id="157" name="Google Shape;157;p25"/>
          <p:cNvPicPr preferRelativeResize="0"/>
          <p:nvPr/>
        </p:nvPicPr>
        <p:blipFill rotWithShape="1">
          <a:blip r:embed="rId3">
            <a:alphaModFix/>
          </a:blip>
          <a:srcRect b="33475" l="0" r="41044" t="2919"/>
          <a:stretch/>
        </p:blipFill>
        <p:spPr>
          <a:xfrm>
            <a:off x="1674625" y="1425175"/>
            <a:ext cx="5794776" cy="351659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6"/>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solidFill>
                  <a:schemeClr val="dk1"/>
                </a:solidFill>
                <a:highlight>
                  <a:srgbClr val="FFFEFF"/>
                </a:highlight>
              </a:rPr>
              <a:t>WordCloud</a:t>
            </a:r>
            <a:endParaRPr>
              <a:solidFill>
                <a:schemeClr val="dk1"/>
              </a:solidFill>
              <a:highlight>
                <a:srgbClr val="FFFEFF"/>
              </a:highlight>
            </a:endParaRPr>
          </a:p>
        </p:txBody>
      </p:sp>
      <p:pic>
        <p:nvPicPr>
          <p:cNvPr id="163" name="Google Shape;163;p26"/>
          <p:cNvPicPr preferRelativeResize="0"/>
          <p:nvPr/>
        </p:nvPicPr>
        <p:blipFill rotWithShape="1">
          <a:blip r:embed="rId3">
            <a:alphaModFix/>
          </a:blip>
          <a:srcRect b="55643" l="0" r="60227" t="3144"/>
          <a:stretch/>
        </p:blipFill>
        <p:spPr>
          <a:xfrm>
            <a:off x="1674025" y="1221575"/>
            <a:ext cx="5944800" cy="346495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7"/>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solidFill>
                  <a:schemeClr val="dk1"/>
                </a:solidFill>
                <a:highlight>
                  <a:srgbClr val="FFFEFF"/>
                </a:highlight>
              </a:rPr>
              <a:t>Vectorizing the Data</a:t>
            </a:r>
            <a:endParaRPr>
              <a:solidFill>
                <a:schemeClr val="dk1"/>
              </a:solidFill>
              <a:highlight>
                <a:srgbClr val="FFFEFF"/>
              </a:highlight>
            </a:endParaRPr>
          </a:p>
        </p:txBody>
      </p:sp>
      <p:sp>
        <p:nvSpPr>
          <p:cNvPr id="169" name="Google Shape;169;p27"/>
          <p:cNvSpPr txBox="1"/>
          <p:nvPr>
            <p:ph idx="1" type="body"/>
          </p:nvPr>
        </p:nvSpPr>
        <p:spPr>
          <a:xfrm>
            <a:off x="139300" y="1152475"/>
            <a:ext cx="9004800" cy="3972000"/>
          </a:xfrm>
          <a:prstGeom prst="rect">
            <a:avLst/>
          </a:prstGeom>
        </p:spPr>
        <p:txBody>
          <a:bodyPr anchorCtr="0" anchor="t" bIns="91425" lIns="91425" spcFirstLastPara="1" rIns="91425" wrap="square" tIns="91425">
            <a:spAutoFit/>
          </a:bodyPr>
          <a:lstStyle/>
          <a:p>
            <a:pPr indent="-336550" lvl="0" marL="457200" rtl="0" algn="l">
              <a:lnSpc>
                <a:spcPct val="105000"/>
              </a:lnSpc>
              <a:spcBef>
                <a:spcPts val="0"/>
              </a:spcBef>
              <a:spcAft>
                <a:spcPts val="0"/>
              </a:spcAft>
              <a:buSzPts val="1700"/>
              <a:buFont typeface="Arial"/>
              <a:buChar char="●"/>
            </a:pPr>
            <a:r>
              <a:rPr lang="en-GB" sz="1700">
                <a:highlight>
                  <a:srgbClr val="FFFFFF"/>
                </a:highlight>
                <a:latin typeface="Arial"/>
                <a:ea typeface="Arial"/>
                <a:cs typeface="Arial"/>
                <a:sym typeface="Arial"/>
              </a:rPr>
              <a:t>is the process to convert tokens to numbers. It is an important step because the machine learning algorithm works with numbers and not text.\</a:t>
            </a:r>
            <a:endParaRPr sz="1700">
              <a:highlight>
                <a:srgbClr val="FFFFFF"/>
              </a:highlight>
              <a:latin typeface="Arial"/>
              <a:ea typeface="Arial"/>
              <a:cs typeface="Arial"/>
              <a:sym typeface="Arial"/>
            </a:endParaRPr>
          </a:p>
          <a:p>
            <a:pPr indent="0" lvl="0" marL="0" rtl="0" algn="l">
              <a:lnSpc>
                <a:spcPct val="105000"/>
              </a:lnSpc>
              <a:spcBef>
                <a:spcPts val="1200"/>
              </a:spcBef>
              <a:spcAft>
                <a:spcPts val="0"/>
              </a:spcAft>
              <a:buNone/>
            </a:pPr>
            <a:r>
              <a:t/>
            </a:r>
            <a:endParaRPr sz="1700">
              <a:highlight>
                <a:srgbClr val="FFFFFF"/>
              </a:highlight>
              <a:latin typeface="Arial"/>
              <a:ea typeface="Arial"/>
              <a:cs typeface="Arial"/>
              <a:sym typeface="Arial"/>
            </a:endParaRPr>
          </a:p>
          <a:p>
            <a:pPr indent="-336550" lvl="0" marL="457200" rtl="0" algn="l">
              <a:lnSpc>
                <a:spcPct val="105000"/>
              </a:lnSpc>
              <a:spcBef>
                <a:spcPts val="1200"/>
              </a:spcBef>
              <a:spcAft>
                <a:spcPts val="0"/>
              </a:spcAft>
              <a:buSzPts val="1700"/>
              <a:buFont typeface="Arial"/>
              <a:buChar char="●"/>
            </a:pPr>
            <a:r>
              <a:rPr lang="en-GB" sz="1600">
                <a:solidFill>
                  <a:schemeClr val="dk1"/>
                </a:solidFill>
                <a:highlight>
                  <a:schemeClr val="lt1"/>
                </a:highlight>
                <a:latin typeface="Arial"/>
                <a:ea typeface="Arial"/>
                <a:cs typeface="Arial"/>
                <a:sym typeface="Arial"/>
              </a:rPr>
              <a:t>CountVectorizer : </a:t>
            </a:r>
            <a:r>
              <a:rPr lang="en-GB" sz="1600">
                <a:highlight>
                  <a:schemeClr val="lt1"/>
                </a:highlight>
                <a:latin typeface="Arial"/>
                <a:ea typeface="Arial"/>
                <a:cs typeface="Arial"/>
                <a:sym typeface="Arial"/>
              </a:rPr>
              <a:t>It is used to transform a given text into a vector on the basis of the frequency (count) of each word that occurs in the entire text. This is helpful when we have multiple such texts, and we wish to convert each word in each text into vectors (for using in further text analysis).</a:t>
            </a:r>
            <a:endParaRPr sz="1700">
              <a:highlight>
                <a:srgbClr val="FFFFFF"/>
              </a:highlight>
              <a:latin typeface="Arial"/>
              <a:ea typeface="Arial"/>
              <a:cs typeface="Arial"/>
              <a:sym typeface="Arial"/>
            </a:endParaRPr>
          </a:p>
          <a:p>
            <a:pPr indent="0" lvl="0" marL="0" rtl="0" algn="l">
              <a:lnSpc>
                <a:spcPct val="105000"/>
              </a:lnSpc>
              <a:spcBef>
                <a:spcPts val="1200"/>
              </a:spcBef>
              <a:spcAft>
                <a:spcPts val="0"/>
              </a:spcAft>
              <a:buNone/>
            </a:pPr>
            <a:r>
              <a:t/>
            </a:r>
            <a:endParaRPr sz="1700">
              <a:highlight>
                <a:srgbClr val="FFFFFF"/>
              </a:highlight>
              <a:latin typeface="Arial"/>
              <a:ea typeface="Arial"/>
              <a:cs typeface="Arial"/>
              <a:sym typeface="Arial"/>
            </a:endParaRPr>
          </a:p>
          <a:p>
            <a:pPr indent="-330200" lvl="0" marL="457200" rtl="0" algn="l">
              <a:lnSpc>
                <a:spcPct val="105000"/>
              </a:lnSpc>
              <a:spcBef>
                <a:spcPts val="1200"/>
              </a:spcBef>
              <a:spcAft>
                <a:spcPts val="0"/>
              </a:spcAft>
              <a:buSzPts val="1600"/>
              <a:buFont typeface="Arial"/>
              <a:buChar char="●"/>
            </a:pPr>
            <a:r>
              <a:rPr lang="en-GB" sz="1600">
                <a:solidFill>
                  <a:schemeClr val="dk1"/>
                </a:solidFill>
                <a:highlight>
                  <a:srgbClr val="FFFFFF"/>
                </a:highlight>
                <a:latin typeface="Arial"/>
                <a:ea typeface="Arial"/>
                <a:cs typeface="Arial"/>
                <a:sym typeface="Arial"/>
              </a:rPr>
              <a:t>TfidfVectorizer 	: </a:t>
            </a:r>
            <a:r>
              <a:rPr lang="en-GB" sz="1600">
                <a:highlight>
                  <a:srgbClr val="FFFFFF"/>
                </a:highlight>
                <a:latin typeface="Arial"/>
                <a:ea typeface="Arial"/>
                <a:cs typeface="Arial"/>
                <a:sym typeface="Arial"/>
              </a:rPr>
              <a:t> It gives us the recurrence of the word in each report in the corpus. It is the proportion of the number of times the word shows up in a report contrasted with the all-out the number of words in that record. It increments as the quantity of events of that word inside the record increments</a:t>
            </a:r>
            <a:r>
              <a:rPr lang="en-GB" sz="1600">
                <a:solidFill>
                  <a:schemeClr val="dk1"/>
                </a:solidFill>
                <a:highlight>
                  <a:srgbClr val="FFFFFF"/>
                </a:highlight>
                <a:latin typeface="Arial"/>
                <a:ea typeface="Arial"/>
                <a:cs typeface="Arial"/>
                <a:sym typeface="Arial"/>
              </a:rPr>
              <a:t>.</a:t>
            </a:r>
            <a:endParaRPr sz="1600">
              <a:solidFill>
                <a:schemeClr val="dk1"/>
              </a:solidFill>
              <a:highlight>
                <a:srgbClr val="FFFFFF"/>
              </a:highlight>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8"/>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solidFill>
                  <a:schemeClr val="dk1"/>
                </a:solidFill>
                <a:highlight>
                  <a:srgbClr val="FFFEFF"/>
                </a:highlight>
              </a:rPr>
              <a:t>TfidfVectorizer </a:t>
            </a:r>
            <a:endParaRPr>
              <a:solidFill>
                <a:schemeClr val="dk1"/>
              </a:solidFill>
              <a:highlight>
                <a:srgbClr val="FFFEFF"/>
              </a:highlight>
            </a:endParaRPr>
          </a:p>
        </p:txBody>
      </p:sp>
      <p:pic>
        <p:nvPicPr>
          <p:cNvPr id="175" name="Google Shape;175;p28"/>
          <p:cNvPicPr preferRelativeResize="0"/>
          <p:nvPr/>
        </p:nvPicPr>
        <p:blipFill rotWithShape="1">
          <a:blip r:embed="rId3">
            <a:alphaModFix/>
          </a:blip>
          <a:srcRect b="11880" l="15467" r="38011" t="11666"/>
          <a:stretch/>
        </p:blipFill>
        <p:spPr>
          <a:xfrm>
            <a:off x="2399325" y="964400"/>
            <a:ext cx="4380101" cy="40489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9"/>
          <p:cNvSpPr txBox="1"/>
          <p:nvPr>
            <p:ph type="title"/>
          </p:nvPr>
        </p:nvSpPr>
        <p:spPr>
          <a:xfrm>
            <a:off x="720000" y="2718850"/>
            <a:ext cx="7704000" cy="841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2400"/>
              <a:buFont typeface="Arial"/>
              <a:buNone/>
            </a:pPr>
            <a:r>
              <a:rPr lang="en-GB" sz="2400"/>
              <a:t>Clustering</a:t>
            </a:r>
            <a:endParaRPr sz="2400"/>
          </a:p>
          <a:p>
            <a:pPr indent="0" lvl="0" marL="0" rtl="0" algn="ctr">
              <a:spcBef>
                <a:spcPts val="0"/>
              </a:spcBef>
              <a:spcAft>
                <a:spcPts val="0"/>
              </a:spcAft>
              <a:buClr>
                <a:schemeClr val="dk1"/>
              </a:buClr>
              <a:buSzPts val="2400"/>
              <a:buFont typeface="Arial"/>
              <a:buNone/>
            </a:pPr>
            <a:r>
              <a:rPr lang="en-GB" sz="2400"/>
              <a:t>And </a:t>
            </a:r>
            <a:r>
              <a:rPr lang="en-GB" sz="2400"/>
              <a:t>TextBlob Sentimenting</a:t>
            </a:r>
            <a:endParaRPr sz="2400"/>
          </a:p>
          <a:p>
            <a:pPr indent="0" lvl="0" marL="0" rtl="0" algn="ctr">
              <a:lnSpc>
                <a:spcPct val="100000"/>
              </a:lnSpc>
              <a:spcBef>
                <a:spcPts val="0"/>
              </a:spcBef>
              <a:spcAft>
                <a:spcPts val="0"/>
              </a:spcAft>
              <a:buSzPts val="3600"/>
              <a:buNone/>
            </a:pPr>
            <a:r>
              <a:t/>
            </a:r>
            <a:endParaRPr/>
          </a:p>
        </p:txBody>
      </p:sp>
      <p:sp>
        <p:nvSpPr>
          <p:cNvPr id="181" name="Google Shape;181;p29"/>
          <p:cNvSpPr txBox="1"/>
          <p:nvPr>
            <p:ph idx="2" type="title"/>
          </p:nvPr>
        </p:nvSpPr>
        <p:spPr>
          <a:xfrm>
            <a:off x="2923075" y="1582850"/>
            <a:ext cx="3150900" cy="8418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6000"/>
              <a:buNone/>
            </a:pPr>
            <a:r>
              <a:rPr lang="en-GB"/>
              <a:t>03</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0"/>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Clr>
                <a:schemeClr val="dk2"/>
              </a:buClr>
              <a:buSzPct val="36666"/>
              <a:buFont typeface="Arial"/>
              <a:buNone/>
            </a:pPr>
            <a:r>
              <a:rPr lang="en-GB">
                <a:solidFill>
                  <a:schemeClr val="dk1"/>
                </a:solidFill>
                <a:highlight>
                  <a:srgbClr val="FFFEFF"/>
                </a:highlight>
              </a:rPr>
              <a:t>TextBlob Sentimenting </a:t>
            </a:r>
            <a:endParaRPr>
              <a:solidFill>
                <a:schemeClr val="dk1"/>
              </a:solidFill>
              <a:highlight>
                <a:srgbClr val="FFFEFF"/>
              </a:highlight>
            </a:endParaRPr>
          </a:p>
          <a:p>
            <a:pPr indent="0" lvl="0" marL="0" rtl="0" algn="ctr">
              <a:spcBef>
                <a:spcPts val="0"/>
              </a:spcBef>
              <a:spcAft>
                <a:spcPts val="0"/>
              </a:spcAft>
              <a:buClr>
                <a:schemeClr val="dk2"/>
              </a:buClr>
              <a:buSzPct val="36666"/>
              <a:buFont typeface="Arial"/>
              <a:buNone/>
            </a:pPr>
            <a:r>
              <a:t/>
            </a:r>
            <a:endParaRPr>
              <a:solidFill>
                <a:schemeClr val="dk1"/>
              </a:solidFill>
              <a:highlight>
                <a:srgbClr val="FFFEFF"/>
              </a:highlight>
            </a:endParaRPr>
          </a:p>
          <a:p>
            <a:pPr indent="0" lvl="0" marL="0" rtl="0" algn="ctr">
              <a:spcBef>
                <a:spcPts val="0"/>
              </a:spcBef>
              <a:spcAft>
                <a:spcPts val="0"/>
              </a:spcAft>
              <a:buNone/>
            </a:pPr>
            <a:r>
              <a:rPr lang="en-GB">
                <a:solidFill>
                  <a:schemeClr val="dk1"/>
                </a:solidFill>
                <a:highlight>
                  <a:srgbClr val="FFFEFF"/>
                </a:highlight>
              </a:rPr>
              <a:t> </a:t>
            </a:r>
            <a:endParaRPr>
              <a:solidFill>
                <a:schemeClr val="dk1"/>
              </a:solidFill>
              <a:highlight>
                <a:srgbClr val="FFFEFF"/>
              </a:highlight>
            </a:endParaRPr>
          </a:p>
        </p:txBody>
      </p:sp>
      <p:sp>
        <p:nvSpPr>
          <p:cNvPr id="187" name="Google Shape;187;p30"/>
          <p:cNvSpPr txBox="1"/>
          <p:nvPr>
            <p:ph idx="1" type="body"/>
          </p:nvPr>
        </p:nvSpPr>
        <p:spPr>
          <a:xfrm>
            <a:off x="139300" y="1152475"/>
            <a:ext cx="9004800" cy="1668600"/>
          </a:xfrm>
          <a:prstGeom prst="rect">
            <a:avLst/>
          </a:prstGeom>
        </p:spPr>
        <p:txBody>
          <a:bodyPr anchorCtr="0" anchor="t" bIns="91425" lIns="91425" spcFirstLastPara="1" rIns="91425" wrap="square" tIns="91425">
            <a:spAutoFit/>
          </a:bodyPr>
          <a:lstStyle/>
          <a:p>
            <a:pPr indent="-330200" lvl="0" marL="457200" rtl="0" algn="l">
              <a:lnSpc>
                <a:spcPct val="105000"/>
              </a:lnSpc>
              <a:spcBef>
                <a:spcPts val="0"/>
              </a:spcBef>
              <a:spcAft>
                <a:spcPts val="0"/>
              </a:spcAft>
              <a:buSzPts val="1600"/>
              <a:buFont typeface="Arial"/>
              <a:buChar char="●"/>
            </a:pPr>
            <a:r>
              <a:rPr lang="en-GB" sz="1600">
                <a:highlight>
                  <a:srgbClr val="FFFFFF"/>
                </a:highlight>
                <a:latin typeface="Arial"/>
                <a:ea typeface="Arial"/>
                <a:cs typeface="Arial"/>
                <a:sym typeface="Arial"/>
              </a:rPr>
              <a:t>The data is classified as </a:t>
            </a:r>
            <a:r>
              <a:rPr lang="en-GB" sz="1600">
                <a:solidFill>
                  <a:schemeClr val="accent6"/>
                </a:solidFill>
                <a:highlight>
                  <a:srgbClr val="FFFFFF"/>
                </a:highlight>
                <a:latin typeface="Arial"/>
                <a:ea typeface="Arial"/>
                <a:cs typeface="Arial"/>
                <a:sym typeface="Arial"/>
              </a:rPr>
              <a:t>positive</a:t>
            </a:r>
            <a:r>
              <a:rPr lang="en-GB" sz="1600">
                <a:highlight>
                  <a:srgbClr val="FFFFFF"/>
                </a:highlight>
                <a:latin typeface="Arial"/>
                <a:ea typeface="Arial"/>
                <a:cs typeface="Arial"/>
                <a:sym typeface="Arial"/>
              </a:rPr>
              <a:t>, </a:t>
            </a:r>
            <a:r>
              <a:rPr lang="en-GB" sz="1600">
                <a:solidFill>
                  <a:schemeClr val="accent6"/>
                </a:solidFill>
                <a:highlight>
                  <a:srgbClr val="FFFFFF"/>
                </a:highlight>
                <a:latin typeface="Arial"/>
                <a:ea typeface="Arial"/>
                <a:cs typeface="Arial"/>
                <a:sym typeface="Arial"/>
              </a:rPr>
              <a:t>negative</a:t>
            </a:r>
            <a:r>
              <a:rPr lang="en-GB" sz="1600">
                <a:highlight>
                  <a:srgbClr val="FFFFFF"/>
                </a:highlight>
                <a:latin typeface="Arial"/>
                <a:ea typeface="Arial"/>
                <a:cs typeface="Arial"/>
                <a:sym typeface="Arial"/>
              </a:rPr>
              <a:t>, or </a:t>
            </a:r>
            <a:r>
              <a:rPr lang="en-GB" sz="1600">
                <a:solidFill>
                  <a:schemeClr val="accent6"/>
                </a:solidFill>
                <a:highlight>
                  <a:srgbClr val="FFFFFF"/>
                </a:highlight>
                <a:latin typeface="Arial"/>
                <a:ea typeface="Arial"/>
                <a:cs typeface="Arial"/>
                <a:sym typeface="Arial"/>
              </a:rPr>
              <a:t>neutral </a:t>
            </a:r>
            <a:r>
              <a:rPr lang="en-GB" sz="1600">
                <a:highlight>
                  <a:srgbClr val="FFFFFF"/>
                </a:highlight>
                <a:latin typeface="Arial"/>
                <a:ea typeface="Arial"/>
                <a:cs typeface="Arial"/>
                <a:sym typeface="Arial"/>
              </a:rPr>
              <a:t>using polarity.</a:t>
            </a:r>
            <a:endParaRPr sz="1600">
              <a:highlight>
                <a:srgbClr val="FFFFFF"/>
              </a:highlight>
              <a:latin typeface="Arial"/>
              <a:ea typeface="Arial"/>
              <a:cs typeface="Arial"/>
              <a:sym typeface="Arial"/>
            </a:endParaRPr>
          </a:p>
          <a:p>
            <a:pPr indent="0" lvl="0" marL="0" rtl="0" algn="l">
              <a:lnSpc>
                <a:spcPct val="105000"/>
              </a:lnSpc>
              <a:spcBef>
                <a:spcPts val="1200"/>
              </a:spcBef>
              <a:spcAft>
                <a:spcPts val="0"/>
              </a:spcAft>
              <a:buNone/>
            </a:pPr>
            <a:r>
              <a:t/>
            </a:r>
            <a:endParaRPr sz="1600">
              <a:highlight>
                <a:srgbClr val="FFFFFF"/>
              </a:highlight>
              <a:latin typeface="Arial"/>
              <a:ea typeface="Arial"/>
              <a:cs typeface="Arial"/>
              <a:sym typeface="Arial"/>
            </a:endParaRPr>
          </a:p>
          <a:p>
            <a:pPr indent="-330200" lvl="0" marL="457200" rtl="0" algn="l">
              <a:lnSpc>
                <a:spcPct val="105000"/>
              </a:lnSpc>
              <a:spcBef>
                <a:spcPts val="1200"/>
              </a:spcBef>
              <a:spcAft>
                <a:spcPts val="0"/>
              </a:spcAft>
              <a:buSzPts val="1600"/>
              <a:buFont typeface="Arial"/>
              <a:buChar char="●"/>
            </a:pPr>
            <a:r>
              <a:rPr lang="en-GB" sz="1600">
                <a:highlight>
                  <a:schemeClr val="lt1"/>
                </a:highlight>
                <a:latin typeface="Arial"/>
                <a:ea typeface="Arial"/>
                <a:cs typeface="Arial"/>
                <a:sym typeface="Arial"/>
              </a:rPr>
              <a:t>Then Converting it into numbers by using this function</a:t>
            </a:r>
            <a:endParaRPr sz="1600">
              <a:highlight>
                <a:srgbClr val="FFFFFF"/>
              </a:highlight>
              <a:latin typeface="Arial"/>
              <a:ea typeface="Arial"/>
              <a:cs typeface="Arial"/>
              <a:sym typeface="Arial"/>
            </a:endParaRPr>
          </a:p>
          <a:p>
            <a:pPr indent="0" lvl="0" marL="0" rtl="0" algn="l">
              <a:lnSpc>
                <a:spcPct val="105000"/>
              </a:lnSpc>
              <a:spcBef>
                <a:spcPts val="1200"/>
              </a:spcBef>
              <a:spcAft>
                <a:spcPts val="1200"/>
              </a:spcAft>
              <a:buNone/>
            </a:pPr>
            <a:r>
              <a:t/>
            </a:r>
            <a:endParaRPr sz="1600">
              <a:highlight>
                <a:srgbClr val="FFFFFF"/>
              </a:highlight>
              <a:latin typeface="Arial"/>
              <a:ea typeface="Arial"/>
              <a:cs typeface="Arial"/>
              <a:sym typeface="Arial"/>
            </a:endParaRPr>
          </a:p>
        </p:txBody>
      </p:sp>
      <p:pic>
        <p:nvPicPr>
          <p:cNvPr id="188" name="Google Shape;188;p30"/>
          <p:cNvPicPr preferRelativeResize="0"/>
          <p:nvPr/>
        </p:nvPicPr>
        <p:blipFill rotWithShape="1">
          <a:blip r:embed="rId3">
            <a:alphaModFix/>
          </a:blip>
          <a:srcRect b="32575" l="7382" r="67802" t="43804"/>
          <a:stretch/>
        </p:blipFill>
        <p:spPr>
          <a:xfrm>
            <a:off x="2930925" y="2821077"/>
            <a:ext cx="3282149" cy="175734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1"/>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solidFill>
                  <a:schemeClr val="dk1"/>
                </a:solidFill>
                <a:highlight>
                  <a:srgbClr val="FFFEFF"/>
                </a:highlight>
              </a:rPr>
              <a:t>TextBlob Sentimenting </a:t>
            </a:r>
            <a:endParaRPr>
              <a:solidFill>
                <a:schemeClr val="dk1"/>
              </a:solidFill>
              <a:highlight>
                <a:srgbClr val="FFFEFF"/>
              </a:highlight>
            </a:endParaRPr>
          </a:p>
          <a:p>
            <a:pPr indent="0" lvl="0" marL="0" rtl="0" algn="ctr">
              <a:spcBef>
                <a:spcPts val="0"/>
              </a:spcBef>
              <a:spcAft>
                <a:spcPts val="0"/>
              </a:spcAft>
              <a:buNone/>
            </a:pPr>
            <a:r>
              <a:t/>
            </a:r>
            <a:endParaRPr>
              <a:solidFill>
                <a:schemeClr val="dk1"/>
              </a:solidFill>
              <a:highlight>
                <a:srgbClr val="FFFEFF"/>
              </a:highlight>
            </a:endParaRPr>
          </a:p>
          <a:p>
            <a:pPr indent="0" lvl="0" marL="0" rtl="0" algn="ctr">
              <a:spcBef>
                <a:spcPts val="0"/>
              </a:spcBef>
              <a:spcAft>
                <a:spcPts val="0"/>
              </a:spcAft>
              <a:buNone/>
            </a:pPr>
            <a:r>
              <a:rPr lang="en-GB">
                <a:solidFill>
                  <a:schemeClr val="dk1"/>
                </a:solidFill>
                <a:highlight>
                  <a:srgbClr val="FFFEFF"/>
                </a:highlight>
              </a:rPr>
              <a:t> </a:t>
            </a:r>
            <a:endParaRPr>
              <a:solidFill>
                <a:schemeClr val="dk1"/>
              </a:solidFill>
              <a:highlight>
                <a:srgbClr val="FFFEFF"/>
              </a:highlight>
            </a:endParaRPr>
          </a:p>
        </p:txBody>
      </p:sp>
      <p:pic>
        <p:nvPicPr>
          <p:cNvPr id="194" name="Google Shape;194;p31"/>
          <p:cNvPicPr preferRelativeResize="0"/>
          <p:nvPr/>
        </p:nvPicPr>
        <p:blipFill rotWithShape="1">
          <a:blip r:embed="rId3">
            <a:alphaModFix/>
          </a:blip>
          <a:srcRect b="38021" l="0" r="51594" t="3430"/>
          <a:stretch/>
        </p:blipFill>
        <p:spPr>
          <a:xfrm>
            <a:off x="528225" y="1671650"/>
            <a:ext cx="3543701" cy="2411024"/>
          </a:xfrm>
          <a:prstGeom prst="rect">
            <a:avLst/>
          </a:prstGeom>
          <a:noFill/>
          <a:ln>
            <a:noFill/>
          </a:ln>
        </p:spPr>
      </p:pic>
      <p:pic>
        <p:nvPicPr>
          <p:cNvPr id="195" name="Google Shape;195;p31"/>
          <p:cNvPicPr preferRelativeResize="0"/>
          <p:nvPr/>
        </p:nvPicPr>
        <p:blipFill rotWithShape="1">
          <a:blip r:embed="rId4">
            <a:alphaModFix/>
          </a:blip>
          <a:srcRect b="53619" l="0" r="73526" t="4023"/>
          <a:stretch/>
        </p:blipFill>
        <p:spPr>
          <a:xfrm>
            <a:off x="4856550" y="1446625"/>
            <a:ext cx="3490925" cy="314177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2"/>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Clr>
                <a:srgbClr val="000000"/>
              </a:buClr>
              <a:buSzPct val="36666"/>
              <a:buFont typeface="Arial"/>
              <a:buNone/>
            </a:pPr>
            <a:r>
              <a:rPr lang="en-GB">
                <a:solidFill>
                  <a:schemeClr val="dk1"/>
                </a:solidFill>
                <a:highlight>
                  <a:srgbClr val="FFFEFF"/>
                </a:highlight>
              </a:rPr>
              <a:t>Clustering</a:t>
            </a:r>
            <a:endParaRPr>
              <a:solidFill>
                <a:schemeClr val="dk1"/>
              </a:solidFill>
              <a:highlight>
                <a:srgbClr val="FFFEFF"/>
              </a:highlight>
            </a:endParaRPr>
          </a:p>
        </p:txBody>
      </p:sp>
      <p:sp>
        <p:nvSpPr>
          <p:cNvPr id="201" name="Google Shape;201;p32"/>
          <p:cNvSpPr txBox="1"/>
          <p:nvPr>
            <p:ph idx="1" type="body"/>
          </p:nvPr>
        </p:nvSpPr>
        <p:spPr>
          <a:xfrm>
            <a:off x="139300" y="1152475"/>
            <a:ext cx="9004800" cy="1853100"/>
          </a:xfrm>
          <a:prstGeom prst="rect">
            <a:avLst/>
          </a:prstGeom>
        </p:spPr>
        <p:txBody>
          <a:bodyPr anchorCtr="0" anchor="t" bIns="91425" lIns="91425" spcFirstLastPara="1" rIns="91425" wrap="square" tIns="91425">
            <a:spAutoFit/>
          </a:bodyPr>
          <a:lstStyle/>
          <a:p>
            <a:pPr indent="-330200" lvl="0" marL="457200" rtl="0" algn="l">
              <a:lnSpc>
                <a:spcPct val="105000"/>
              </a:lnSpc>
              <a:spcBef>
                <a:spcPts val="0"/>
              </a:spcBef>
              <a:spcAft>
                <a:spcPts val="0"/>
              </a:spcAft>
              <a:buSzPts val="1600"/>
              <a:buFont typeface="Arial"/>
              <a:buChar char="●"/>
            </a:pPr>
            <a:r>
              <a:rPr lang="en-GB" sz="1700">
                <a:highlight>
                  <a:srgbClr val="FFFFFF"/>
                </a:highlight>
                <a:latin typeface="Arial"/>
                <a:ea typeface="Arial"/>
                <a:cs typeface="Arial"/>
                <a:sym typeface="Arial"/>
              </a:rPr>
              <a:t>By using k-means Clustering to divide the  tweets into positive and negative . </a:t>
            </a:r>
            <a:endParaRPr sz="1700">
              <a:highlight>
                <a:srgbClr val="FFFFFF"/>
              </a:highlight>
              <a:latin typeface="Arial"/>
              <a:ea typeface="Arial"/>
              <a:cs typeface="Arial"/>
              <a:sym typeface="Arial"/>
            </a:endParaRPr>
          </a:p>
          <a:p>
            <a:pPr indent="0" lvl="0" marL="457200" rtl="0" algn="l">
              <a:lnSpc>
                <a:spcPct val="105000"/>
              </a:lnSpc>
              <a:spcBef>
                <a:spcPts val="1200"/>
              </a:spcBef>
              <a:spcAft>
                <a:spcPts val="0"/>
              </a:spcAft>
              <a:buNone/>
            </a:pPr>
            <a:r>
              <a:t/>
            </a:r>
            <a:endParaRPr sz="1700">
              <a:highlight>
                <a:srgbClr val="FFFFFF"/>
              </a:highlight>
              <a:latin typeface="Arial"/>
              <a:ea typeface="Arial"/>
              <a:cs typeface="Arial"/>
              <a:sym typeface="Arial"/>
            </a:endParaRPr>
          </a:p>
          <a:p>
            <a:pPr indent="-330200" lvl="0" marL="457200" rtl="0" algn="l">
              <a:lnSpc>
                <a:spcPct val="105000"/>
              </a:lnSpc>
              <a:spcBef>
                <a:spcPts val="1200"/>
              </a:spcBef>
              <a:spcAft>
                <a:spcPts val="0"/>
              </a:spcAft>
              <a:buSzPts val="1600"/>
              <a:buFont typeface="Arial"/>
              <a:buChar char="●"/>
            </a:pPr>
            <a:r>
              <a:rPr lang="en-GB" sz="1700">
                <a:highlight>
                  <a:srgbClr val="FFFFFF"/>
                </a:highlight>
                <a:latin typeface="Arial"/>
                <a:ea typeface="Arial"/>
                <a:cs typeface="Arial"/>
                <a:sym typeface="Arial"/>
              </a:rPr>
              <a:t>I used three type of Vectorizing which are </a:t>
            </a:r>
            <a:r>
              <a:rPr lang="en-GB" sz="1700">
                <a:solidFill>
                  <a:schemeClr val="accent5"/>
                </a:solidFill>
                <a:highlight>
                  <a:srgbClr val="FFFFFF"/>
                </a:highlight>
                <a:latin typeface="Arial"/>
                <a:ea typeface="Arial"/>
                <a:cs typeface="Arial"/>
                <a:sym typeface="Arial"/>
              </a:rPr>
              <a:t>CountVectorizer </a:t>
            </a:r>
            <a:r>
              <a:rPr lang="en-GB" sz="1700">
                <a:highlight>
                  <a:srgbClr val="FFFFFF"/>
                </a:highlight>
                <a:latin typeface="Arial"/>
                <a:ea typeface="Arial"/>
                <a:cs typeface="Arial"/>
                <a:sym typeface="Arial"/>
              </a:rPr>
              <a:t>,</a:t>
            </a:r>
            <a:r>
              <a:rPr lang="en-GB" sz="1700">
                <a:solidFill>
                  <a:schemeClr val="accent5"/>
                </a:solidFill>
                <a:highlight>
                  <a:srgbClr val="FFFFFF"/>
                </a:highlight>
                <a:latin typeface="Arial"/>
                <a:ea typeface="Arial"/>
                <a:cs typeface="Arial"/>
                <a:sym typeface="Arial"/>
              </a:rPr>
              <a:t>TfidfVectorizer</a:t>
            </a:r>
            <a:r>
              <a:rPr lang="en-GB" sz="1700">
                <a:highlight>
                  <a:srgbClr val="FFFFFF"/>
                </a:highlight>
                <a:latin typeface="Arial"/>
                <a:ea typeface="Arial"/>
                <a:cs typeface="Arial"/>
                <a:sym typeface="Arial"/>
              </a:rPr>
              <a:t>  and the </a:t>
            </a:r>
            <a:r>
              <a:rPr lang="en-GB" sz="1700">
                <a:solidFill>
                  <a:schemeClr val="accent5"/>
                </a:solidFill>
                <a:highlight>
                  <a:srgbClr val="FFFFFF"/>
                </a:highlight>
                <a:latin typeface="Arial"/>
                <a:ea typeface="Arial"/>
                <a:cs typeface="Arial"/>
                <a:sym typeface="Arial"/>
              </a:rPr>
              <a:t>tf_idf_vec_smooth</a:t>
            </a:r>
            <a:endParaRPr sz="1700">
              <a:solidFill>
                <a:schemeClr val="accent5"/>
              </a:solidFill>
              <a:highlight>
                <a:srgbClr val="FFFFFF"/>
              </a:highlight>
              <a:latin typeface="Arial"/>
              <a:ea typeface="Arial"/>
              <a:cs typeface="Arial"/>
              <a:sym typeface="Arial"/>
            </a:endParaRPr>
          </a:p>
          <a:p>
            <a:pPr indent="-336550" lvl="0" marL="457200" rtl="0" algn="l">
              <a:lnSpc>
                <a:spcPct val="105000"/>
              </a:lnSpc>
              <a:spcBef>
                <a:spcPts val="0"/>
              </a:spcBef>
              <a:spcAft>
                <a:spcPts val="0"/>
              </a:spcAft>
              <a:buSzPts val="1700"/>
              <a:buFont typeface="Arial"/>
              <a:buChar char="●"/>
            </a:pPr>
            <a:r>
              <a:rPr lang="en-GB" sz="1700">
                <a:highlight>
                  <a:srgbClr val="FFFFFF"/>
                </a:highlight>
                <a:latin typeface="Arial"/>
                <a:ea typeface="Arial"/>
                <a:cs typeface="Arial"/>
                <a:sym typeface="Arial"/>
              </a:rPr>
              <a:t>And the best result was with </a:t>
            </a:r>
            <a:r>
              <a:rPr lang="en-GB" sz="1700">
                <a:solidFill>
                  <a:schemeClr val="accent5"/>
                </a:solidFill>
                <a:highlight>
                  <a:schemeClr val="lt1"/>
                </a:highlight>
                <a:latin typeface="Arial"/>
                <a:ea typeface="Arial"/>
                <a:cs typeface="Arial"/>
                <a:sym typeface="Arial"/>
              </a:rPr>
              <a:t>CountVectorizer </a:t>
            </a:r>
            <a:endParaRPr sz="1700">
              <a:solidFill>
                <a:schemeClr val="accent5"/>
              </a:solidFill>
              <a:highlight>
                <a:srgbClr val="FFFFFF"/>
              </a:highlight>
              <a:latin typeface="Arial"/>
              <a:ea typeface="Arial"/>
              <a:cs typeface="Arial"/>
              <a:sym typeface="Arial"/>
            </a:endParaRPr>
          </a:p>
        </p:txBody>
      </p:sp>
      <p:pic>
        <p:nvPicPr>
          <p:cNvPr id="202" name="Google Shape;202;p32"/>
          <p:cNvPicPr preferRelativeResize="0"/>
          <p:nvPr/>
        </p:nvPicPr>
        <p:blipFill rotWithShape="1">
          <a:blip r:embed="rId3">
            <a:alphaModFix/>
          </a:blip>
          <a:srcRect b="12728" l="0" r="32198" t="41120"/>
          <a:stretch/>
        </p:blipFill>
        <p:spPr>
          <a:xfrm>
            <a:off x="860225" y="3005575"/>
            <a:ext cx="7423550" cy="21379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3"/>
          <p:cNvSpPr txBox="1"/>
          <p:nvPr>
            <p:ph type="title"/>
          </p:nvPr>
        </p:nvSpPr>
        <p:spPr>
          <a:xfrm>
            <a:off x="720000" y="2718850"/>
            <a:ext cx="7704000" cy="841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2400"/>
              <a:buFont typeface="Arial"/>
              <a:buNone/>
            </a:pPr>
            <a:r>
              <a:rPr lang="en-GB" sz="2400"/>
              <a:t>Movie Evaluation</a:t>
            </a:r>
            <a:endParaRPr sz="2400"/>
          </a:p>
          <a:p>
            <a:pPr indent="0" lvl="0" marL="0" rtl="0" algn="ctr">
              <a:lnSpc>
                <a:spcPct val="100000"/>
              </a:lnSpc>
              <a:spcBef>
                <a:spcPts val="0"/>
              </a:spcBef>
              <a:spcAft>
                <a:spcPts val="0"/>
              </a:spcAft>
              <a:buSzPts val="3600"/>
              <a:buNone/>
            </a:pPr>
            <a:r>
              <a:t/>
            </a:r>
            <a:endParaRPr/>
          </a:p>
        </p:txBody>
      </p:sp>
      <p:sp>
        <p:nvSpPr>
          <p:cNvPr id="208" name="Google Shape;208;p33"/>
          <p:cNvSpPr txBox="1"/>
          <p:nvPr>
            <p:ph idx="2" type="title"/>
          </p:nvPr>
        </p:nvSpPr>
        <p:spPr>
          <a:xfrm>
            <a:off x="2923075" y="1582850"/>
            <a:ext cx="3150900" cy="8418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6000"/>
              <a:buNone/>
            </a:pPr>
            <a:r>
              <a:rPr lang="en-GB"/>
              <a:t>04</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6"/>
          <p:cNvSpPr txBox="1"/>
          <p:nvPr/>
        </p:nvSpPr>
        <p:spPr>
          <a:xfrm>
            <a:off x="1949651" y="1662763"/>
            <a:ext cx="1954500" cy="527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GB" sz="1800">
                <a:latin typeface="Cabin"/>
                <a:ea typeface="Cabin"/>
                <a:cs typeface="Cabin"/>
                <a:sym typeface="Cabin"/>
              </a:rPr>
              <a:t>DESCRIBING THE PROBLEM</a:t>
            </a:r>
            <a:endParaRPr b="1" sz="1800">
              <a:latin typeface="Cabin"/>
              <a:ea typeface="Cabin"/>
              <a:cs typeface="Cabin"/>
              <a:sym typeface="Cabin"/>
            </a:endParaRPr>
          </a:p>
          <a:p>
            <a:pPr indent="0" lvl="0" marL="0" marR="0" rtl="0" algn="l">
              <a:lnSpc>
                <a:spcPct val="100000"/>
              </a:lnSpc>
              <a:spcBef>
                <a:spcPts val="0"/>
              </a:spcBef>
              <a:spcAft>
                <a:spcPts val="0"/>
              </a:spcAft>
              <a:buNone/>
            </a:pPr>
            <a:r>
              <a:rPr b="1" lang="en-GB" sz="1800">
                <a:latin typeface="Cabin"/>
                <a:ea typeface="Cabin"/>
                <a:cs typeface="Cabin"/>
                <a:sym typeface="Cabin"/>
              </a:rPr>
              <a:t>AND THE DATA</a:t>
            </a:r>
            <a:endParaRPr b="1" sz="1800">
              <a:latin typeface="Cabin"/>
              <a:ea typeface="Cabin"/>
              <a:cs typeface="Cabin"/>
              <a:sym typeface="Cabin"/>
            </a:endParaRPr>
          </a:p>
          <a:p>
            <a:pPr indent="0" lvl="0" marL="0" marR="0" rtl="0" algn="l">
              <a:lnSpc>
                <a:spcPct val="100000"/>
              </a:lnSpc>
              <a:spcBef>
                <a:spcPts val="0"/>
              </a:spcBef>
              <a:spcAft>
                <a:spcPts val="0"/>
              </a:spcAft>
              <a:buNone/>
            </a:pPr>
            <a:r>
              <a:t/>
            </a:r>
            <a:endParaRPr b="1" sz="1800">
              <a:latin typeface="Cabin"/>
              <a:ea typeface="Cabin"/>
              <a:cs typeface="Cabin"/>
              <a:sym typeface="Cabin"/>
            </a:endParaRPr>
          </a:p>
          <a:p>
            <a:pPr indent="0" lvl="0" marL="0" marR="0" rtl="0" algn="l">
              <a:lnSpc>
                <a:spcPct val="100000"/>
              </a:lnSpc>
              <a:spcBef>
                <a:spcPts val="0"/>
              </a:spcBef>
              <a:spcAft>
                <a:spcPts val="0"/>
              </a:spcAft>
              <a:buClr>
                <a:srgbClr val="000000"/>
              </a:buClr>
              <a:buSzPts val="1800"/>
              <a:buFont typeface="Arial"/>
              <a:buNone/>
            </a:pPr>
            <a:r>
              <a:t/>
            </a:r>
            <a:endParaRPr b="1" sz="1800">
              <a:latin typeface="Cabin"/>
              <a:ea typeface="Cabin"/>
              <a:cs typeface="Cabin"/>
              <a:sym typeface="Cabin"/>
            </a:endParaRPr>
          </a:p>
        </p:txBody>
      </p:sp>
      <p:sp>
        <p:nvSpPr>
          <p:cNvPr id="87" name="Google Shape;87;p16"/>
          <p:cNvSpPr txBox="1"/>
          <p:nvPr/>
        </p:nvSpPr>
        <p:spPr>
          <a:xfrm>
            <a:off x="1949651" y="1094617"/>
            <a:ext cx="1275300" cy="527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500"/>
              <a:buFont typeface="Arial"/>
              <a:buNone/>
            </a:pPr>
            <a:r>
              <a:rPr b="0" i="0" lang="en-GB" sz="3500" u="none" cap="none" strike="noStrike">
                <a:solidFill>
                  <a:srgbClr val="000000"/>
                </a:solidFill>
                <a:latin typeface="Cabin"/>
                <a:ea typeface="Cabin"/>
                <a:cs typeface="Cabin"/>
                <a:sym typeface="Cabin"/>
              </a:rPr>
              <a:t>1</a:t>
            </a:r>
            <a:endParaRPr b="0" i="0" sz="1400" u="none" cap="none" strike="noStrike">
              <a:solidFill>
                <a:srgbClr val="000000"/>
              </a:solidFill>
              <a:latin typeface="Arial"/>
              <a:ea typeface="Arial"/>
              <a:cs typeface="Arial"/>
              <a:sym typeface="Arial"/>
            </a:endParaRPr>
          </a:p>
        </p:txBody>
      </p:sp>
      <p:sp>
        <p:nvSpPr>
          <p:cNvPr id="88" name="Google Shape;88;p16"/>
          <p:cNvSpPr txBox="1"/>
          <p:nvPr/>
        </p:nvSpPr>
        <p:spPr>
          <a:xfrm>
            <a:off x="6743429" y="1769426"/>
            <a:ext cx="1954500" cy="527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lang="en-GB" sz="1800">
                <a:latin typeface="Cabin"/>
                <a:ea typeface="Cabin"/>
                <a:cs typeface="Cabin"/>
                <a:sym typeface="Cabin"/>
              </a:rPr>
              <a:t>DATA PREPARATION</a:t>
            </a:r>
            <a:endParaRPr b="0" i="0" sz="1400" u="none" cap="none" strike="noStrike">
              <a:solidFill>
                <a:srgbClr val="000000"/>
              </a:solidFill>
              <a:latin typeface="Arial"/>
              <a:ea typeface="Arial"/>
              <a:cs typeface="Arial"/>
              <a:sym typeface="Arial"/>
            </a:endParaRPr>
          </a:p>
        </p:txBody>
      </p:sp>
      <p:sp>
        <p:nvSpPr>
          <p:cNvPr id="89" name="Google Shape;89;p16"/>
          <p:cNvSpPr txBox="1"/>
          <p:nvPr/>
        </p:nvSpPr>
        <p:spPr>
          <a:xfrm>
            <a:off x="6743429" y="1201279"/>
            <a:ext cx="1275300" cy="527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500"/>
              <a:buFont typeface="Arial"/>
              <a:buNone/>
            </a:pPr>
            <a:r>
              <a:rPr b="0" i="0" lang="en-GB" sz="3500" u="none" cap="none" strike="noStrike">
                <a:solidFill>
                  <a:srgbClr val="000000"/>
                </a:solidFill>
                <a:latin typeface="Cabin"/>
                <a:ea typeface="Cabin"/>
                <a:cs typeface="Cabin"/>
                <a:sym typeface="Cabin"/>
              </a:rPr>
              <a:t>2</a:t>
            </a:r>
            <a:endParaRPr b="0" i="0" sz="1400" u="none" cap="none" strike="noStrike">
              <a:solidFill>
                <a:srgbClr val="000000"/>
              </a:solidFill>
              <a:latin typeface="Arial"/>
              <a:ea typeface="Arial"/>
              <a:cs typeface="Arial"/>
              <a:sym typeface="Arial"/>
            </a:endParaRPr>
          </a:p>
        </p:txBody>
      </p:sp>
      <p:sp>
        <p:nvSpPr>
          <p:cNvPr id="90" name="Google Shape;90;p16"/>
          <p:cNvSpPr txBox="1"/>
          <p:nvPr/>
        </p:nvSpPr>
        <p:spPr>
          <a:xfrm>
            <a:off x="1949651" y="3891721"/>
            <a:ext cx="1954500" cy="527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2"/>
              </a:buClr>
              <a:buSzPts val="1100"/>
              <a:buFont typeface="Arial"/>
              <a:buNone/>
            </a:pPr>
            <a:r>
              <a:rPr b="1" lang="en-GB" sz="1800">
                <a:latin typeface="Cabin"/>
                <a:ea typeface="Cabin"/>
                <a:cs typeface="Cabin"/>
                <a:sym typeface="Cabin"/>
              </a:rPr>
              <a:t>Clustering</a:t>
            </a:r>
            <a:endParaRPr b="1" sz="1800">
              <a:latin typeface="Cabin"/>
              <a:ea typeface="Cabin"/>
              <a:cs typeface="Cabin"/>
              <a:sym typeface="Cabin"/>
            </a:endParaRPr>
          </a:p>
          <a:p>
            <a:pPr indent="0" lvl="0" marL="0" marR="0" rtl="0" algn="l">
              <a:lnSpc>
                <a:spcPct val="100000"/>
              </a:lnSpc>
              <a:spcBef>
                <a:spcPts val="0"/>
              </a:spcBef>
              <a:spcAft>
                <a:spcPts val="0"/>
              </a:spcAft>
              <a:buClr>
                <a:schemeClr val="dk2"/>
              </a:buClr>
              <a:buSzPts val="1100"/>
              <a:buFont typeface="Arial"/>
              <a:buNone/>
            </a:pPr>
            <a:r>
              <a:rPr b="1" lang="en-GB" sz="1800">
                <a:latin typeface="Cabin"/>
                <a:ea typeface="Cabin"/>
                <a:cs typeface="Cabin"/>
                <a:sym typeface="Cabin"/>
              </a:rPr>
              <a:t>And TextBlob Sentimenting</a:t>
            </a:r>
            <a:endParaRPr b="1" sz="1800">
              <a:latin typeface="Cabin"/>
              <a:ea typeface="Cabin"/>
              <a:cs typeface="Cabin"/>
              <a:sym typeface="Cabin"/>
            </a:endParaRPr>
          </a:p>
          <a:p>
            <a:pPr indent="0" lvl="0" marL="0" marR="0" rtl="0" algn="l">
              <a:lnSpc>
                <a:spcPct val="100000"/>
              </a:lnSpc>
              <a:spcBef>
                <a:spcPts val="0"/>
              </a:spcBef>
              <a:spcAft>
                <a:spcPts val="0"/>
              </a:spcAft>
              <a:buClr>
                <a:schemeClr val="dk2"/>
              </a:buClr>
              <a:buSzPts val="1100"/>
              <a:buFont typeface="Arial"/>
              <a:buNone/>
            </a:pPr>
            <a:r>
              <a:t/>
            </a:r>
            <a:endParaRPr b="1" sz="1800">
              <a:latin typeface="Cabin"/>
              <a:ea typeface="Cabin"/>
              <a:cs typeface="Cabin"/>
              <a:sym typeface="Cabin"/>
            </a:endParaRPr>
          </a:p>
          <a:p>
            <a:pPr indent="0" lvl="0" marL="0" marR="0" rtl="0" algn="l">
              <a:lnSpc>
                <a:spcPct val="100000"/>
              </a:lnSpc>
              <a:spcBef>
                <a:spcPts val="0"/>
              </a:spcBef>
              <a:spcAft>
                <a:spcPts val="0"/>
              </a:spcAft>
              <a:buClr>
                <a:srgbClr val="000000"/>
              </a:buClr>
              <a:buSzPts val="1800"/>
              <a:buFont typeface="Arial"/>
              <a:buNone/>
            </a:pPr>
            <a:r>
              <a:t/>
            </a:r>
            <a:endParaRPr b="1" sz="1800">
              <a:latin typeface="Cabin"/>
              <a:ea typeface="Cabin"/>
              <a:cs typeface="Cabin"/>
              <a:sym typeface="Cabin"/>
            </a:endParaRPr>
          </a:p>
        </p:txBody>
      </p:sp>
      <p:sp>
        <p:nvSpPr>
          <p:cNvPr id="91" name="Google Shape;91;p16"/>
          <p:cNvSpPr txBox="1"/>
          <p:nvPr/>
        </p:nvSpPr>
        <p:spPr>
          <a:xfrm>
            <a:off x="1949651" y="3323574"/>
            <a:ext cx="1275300" cy="527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500"/>
              <a:buFont typeface="Arial"/>
              <a:buNone/>
            </a:pPr>
            <a:r>
              <a:rPr lang="en-GB" sz="3500">
                <a:latin typeface="Cabin"/>
                <a:ea typeface="Cabin"/>
                <a:cs typeface="Cabin"/>
                <a:sym typeface="Cabin"/>
              </a:rPr>
              <a:t>3</a:t>
            </a:r>
            <a:endParaRPr b="0" i="0" sz="1400" u="none" cap="none" strike="noStrike">
              <a:solidFill>
                <a:srgbClr val="000000"/>
              </a:solidFill>
              <a:latin typeface="Arial"/>
              <a:ea typeface="Arial"/>
              <a:cs typeface="Arial"/>
              <a:sym typeface="Arial"/>
            </a:endParaRPr>
          </a:p>
        </p:txBody>
      </p:sp>
      <p:sp>
        <p:nvSpPr>
          <p:cNvPr id="92" name="Google Shape;92;p16"/>
          <p:cNvSpPr txBox="1"/>
          <p:nvPr/>
        </p:nvSpPr>
        <p:spPr>
          <a:xfrm>
            <a:off x="6743417" y="3891713"/>
            <a:ext cx="1954500" cy="527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lang="en-GB" sz="1800">
                <a:latin typeface="Cabin"/>
                <a:ea typeface="Cabin"/>
                <a:cs typeface="Cabin"/>
                <a:sym typeface="Cabin"/>
              </a:rPr>
              <a:t>Movie</a:t>
            </a:r>
            <a:r>
              <a:rPr b="1" lang="en-GB" sz="1800">
                <a:latin typeface="Cabin"/>
                <a:ea typeface="Cabin"/>
                <a:cs typeface="Cabin"/>
                <a:sym typeface="Cabin"/>
              </a:rPr>
              <a:t> Evaluation</a:t>
            </a:r>
            <a:endParaRPr b="1" i="0" sz="1800" u="none" cap="none" strike="noStrike">
              <a:solidFill>
                <a:srgbClr val="FF0000"/>
              </a:solidFill>
              <a:latin typeface="Cabin"/>
              <a:ea typeface="Cabin"/>
              <a:cs typeface="Cabin"/>
              <a:sym typeface="Cabin"/>
            </a:endParaRPr>
          </a:p>
        </p:txBody>
      </p:sp>
      <p:sp>
        <p:nvSpPr>
          <p:cNvPr id="93" name="Google Shape;93;p16"/>
          <p:cNvSpPr txBox="1"/>
          <p:nvPr/>
        </p:nvSpPr>
        <p:spPr>
          <a:xfrm>
            <a:off x="6743417" y="3323567"/>
            <a:ext cx="1275300" cy="527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500"/>
              <a:buFont typeface="Arial"/>
              <a:buNone/>
            </a:pPr>
            <a:r>
              <a:rPr lang="en-GB" sz="3500">
                <a:latin typeface="Cabin"/>
                <a:ea typeface="Cabin"/>
                <a:cs typeface="Cabin"/>
                <a:sym typeface="Cabin"/>
              </a:rPr>
              <a:t>4</a:t>
            </a:r>
            <a:endParaRPr b="0" i="0" sz="1400" u="none" cap="none" strike="noStrike">
              <a:solidFill>
                <a:srgbClr val="000000"/>
              </a:solidFill>
              <a:latin typeface="Arial"/>
              <a:ea typeface="Arial"/>
              <a:cs typeface="Arial"/>
              <a:sym typeface="Arial"/>
            </a:endParaRPr>
          </a:p>
        </p:txBody>
      </p:sp>
      <p:pic>
        <p:nvPicPr>
          <p:cNvPr id="94" name="Google Shape;94;p16"/>
          <p:cNvPicPr preferRelativeResize="0"/>
          <p:nvPr/>
        </p:nvPicPr>
        <p:blipFill rotWithShape="1">
          <a:blip r:embed="rId3">
            <a:alphaModFix/>
          </a:blip>
          <a:srcRect b="0" l="0" r="0" t="0"/>
          <a:stretch/>
        </p:blipFill>
        <p:spPr>
          <a:xfrm rot="5400000">
            <a:off x="4789304" y="-1709173"/>
            <a:ext cx="707197" cy="4816257"/>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4"/>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solidFill>
                  <a:schemeClr val="dk1"/>
                </a:solidFill>
                <a:highlight>
                  <a:srgbClr val="FFFEFF"/>
                </a:highlight>
              </a:rPr>
              <a:t>By using </a:t>
            </a:r>
            <a:r>
              <a:rPr lang="en-GB">
                <a:solidFill>
                  <a:schemeClr val="dk1"/>
                </a:solidFill>
                <a:highlight>
                  <a:srgbClr val="FFFEFF"/>
                </a:highlight>
              </a:rPr>
              <a:t>Clustering</a:t>
            </a:r>
            <a:endParaRPr>
              <a:solidFill>
                <a:schemeClr val="dk1"/>
              </a:solidFill>
              <a:highlight>
                <a:srgbClr val="FFFEFF"/>
              </a:highlight>
            </a:endParaRPr>
          </a:p>
          <a:p>
            <a:pPr indent="0" lvl="0" marL="0" rtl="0" algn="ctr">
              <a:spcBef>
                <a:spcPts val="0"/>
              </a:spcBef>
              <a:spcAft>
                <a:spcPts val="0"/>
              </a:spcAft>
              <a:buNone/>
            </a:pPr>
            <a:r>
              <a:t/>
            </a:r>
            <a:endParaRPr>
              <a:solidFill>
                <a:schemeClr val="dk1"/>
              </a:solidFill>
              <a:highlight>
                <a:srgbClr val="FFFEFF"/>
              </a:highlight>
            </a:endParaRPr>
          </a:p>
          <a:p>
            <a:pPr indent="0" lvl="0" marL="0" rtl="0" algn="ctr">
              <a:spcBef>
                <a:spcPts val="0"/>
              </a:spcBef>
              <a:spcAft>
                <a:spcPts val="0"/>
              </a:spcAft>
              <a:buNone/>
            </a:pPr>
            <a:r>
              <a:rPr lang="en-GB">
                <a:solidFill>
                  <a:schemeClr val="dk1"/>
                </a:solidFill>
                <a:highlight>
                  <a:srgbClr val="FFFEFF"/>
                </a:highlight>
              </a:rPr>
              <a:t> </a:t>
            </a:r>
            <a:endParaRPr>
              <a:solidFill>
                <a:schemeClr val="dk1"/>
              </a:solidFill>
              <a:highlight>
                <a:srgbClr val="FFFEFF"/>
              </a:highlight>
            </a:endParaRPr>
          </a:p>
        </p:txBody>
      </p:sp>
      <p:pic>
        <p:nvPicPr>
          <p:cNvPr id="214" name="Google Shape;214;p34"/>
          <p:cNvPicPr preferRelativeResize="0"/>
          <p:nvPr/>
        </p:nvPicPr>
        <p:blipFill rotWithShape="1">
          <a:blip r:embed="rId3">
            <a:alphaModFix/>
          </a:blip>
          <a:srcRect b="57915" l="0" r="76214" t="0"/>
          <a:stretch/>
        </p:blipFill>
        <p:spPr>
          <a:xfrm>
            <a:off x="2338400" y="1068425"/>
            <a:ext cx="4046251" cy="40270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5"/>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solidFill>
                  <a:schemeClr val="dk1"/>
                </a:solidFill>
                <a:highlight>
                  <a:srgbClr val="FFFEFF"/>
                </a:highlight>
              </a:rPr>
              <a:t>By using </a:t>
            </a:r>
            <a:r>
              <a:rPr lang="en-GB">
                <a:solidFill>
                  <a:schemeClr val="dk1"/>
                </a:solidFill>
                <a:highlight>
                  <a:srgbClr val="FFFEFF"/>
                </a:highlight>
              </a:rPr>
              <a:t>TextBlob Sentimenting</a:t>
            </a:r>
            <a:endParaRPr>
              <a:solidFill>
                <a:schemeClr val="dk1"/>
              </a:solidFill>
              <a:highlight>
                <a:srgbClr val="FFFEFF"/>
              </a:highlight>
            </a:endParaRPr>
          </a:p>
          <a:p>
            <a:pPr indent="0" lvl="0" marL="0" rtl="0" algn="ctr">
              <a:spcBef>
                <a:spcPts val="0"/>
              </a:spcBef>
              <a:spcAft>
                <a:spcPts val="0"/>
              </a:spcAft>
              <a:buNone/>
            </a:pPr>
            <a:r>
              <a:t/>
            </a:r>
            <a:endParaRPr>
              <a:solidFill>
                <a:schemeClr val="dk1"/>
              </a:solidFill>
              <a:highlight>
                <a:srgbClr val="FFFEFF"/>
              </a:highlight>
            </a:endParaRPr>
          </a:p>
          <a:p>
            <a:pPr indent="0" lvl="0" marL="0" rtl="0" algn="ctr">
              <a:spcBef>
                <a:spcPts val="0"/>
              </a:spcBef>
              <a:spcAft>
                <a:spcPts val="0"/>
              </a:spcAft>
              <a:buNone/>
            </a:pPr>
            <a:r>
              <a:rPr lang="en-GB">
                <a:solidFill>
                  <a:schemeClr val="dk1"/>
                </a:solidFill>
                <a:highlight>
                  <a:srgbClr val="FFFEFF"/>
                </a:highlight>
              </a:rPr>
              <a:t> </a:t>
            </a:r>
            <a:endParaRPr>
              <a:solidFill>
                <a:schemeClr val="dk1"/>
              </a:solidFill>
              <a:highlight>
                <a:srgbClr val="FFFEFF"/>
              </a:highlight>
            </a:endParaRPr>
          </a:p>
        </p:txBody>
      </p:sp>
      <p:pic>
        <p:nvPicPr>
          <p:cNvPr id="220" name="Google Shape;220;p35"/>
          <p:cNvPicPr preferRelativeResize="0"/>
          <p:nvPr/>
        </p:nvPicPr>
        <p:blipFill rotWithShape="1">
          <a:blip r:embed="rId3">
            <a:alphaModFix/>
          </a:blip>
          <a:srcRect b="56495" l="0" r="75095" t="0"/>
          <a:stretch/>
        </p:blipFill>
        <p:spPr>
          <a:xfrm>
            <a:off x="2461013" y="1122700"/>
            <a:ext cx="4221974" cy="41486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6"/>
          <p:cNvSpPr txBox="1"/>
          <p:nvPr>
            <p:ph type="title"/>
          </p:nvPr>
        </p:nvSpPr>
        <p:spPr>
          <a:xfrm>
            <a:off x="490250" y="526350"/>
            <a:ext cx="56040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GB"/>
              <a:t>Thank you </a:t>
            </a:r>
            <a:endParaRPr/>
          </a:p>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7"/>
          <p:cNvSpPr txBox="1"/>
          <p:nvPr>
            <p:ph type="title"/>
          </p:nvPr>
        </p:nvSpPr>
        <p:spPr>
          <a:xfrm>
            <a:off x="720000" y="2718850"/>
            <a:ext cx="7704000" cy="841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2400"/>
              <a:buFont typeface="Arial"/>
              <a:buNone/>
            </a:pPr>
            <a:r>
              <a:rPr lang="en-GB" sz="2400"/>
              <a:t>DESCRIBING THE PROBLEM</a:t>
            </a:r>
            <a:endParaRPr sz="2400"/>
          </a:p>
          <a:p>
            <a:pPr indent="0" lvl="0" marL="0" rtl="0" algn="ctr">
              <a:spcBef>
                <a:spcPts val="0"/>
              </a:spcBef>
              <a:spcAft>
                <a:spcPts val="0"/>
              </a:spcAft>
              <a:buClr>
                <a:schemeClr val="dk1"/>
              </a:buClr>
              <a:buSzPts val="2400"/>
              <a:buFont typeface="Arial"/>
              <a:buNone/>
            </a:pPr>
            <a:r>
              <a:rPr lang="en-GB" sz="2400"/>
              <a:t>AND THE DATA</a:t>
            </a:r>
            <a:endParaRPr sz="2400"/>
          </a:p>
          <a:p>
            <a:pPr indent="0" lvl="0" marL="0" rtl="0" algn="ctr">
              <a:lnSpc>
                <a:spcPct val="100000"/>
              </a:lnSpc>
              <a:spcBef>
                <a:spcPts val="0"/>
              </a:spcBef>
              <a:spcAft>
                <a:spcPts val="0"/>
              </a:spcAft>
              <a:buSzPts val="3600"/>
              <a:buNone/>
            </a:pPr>
            <a:r>
              <a:t/>
            </a:r>
            <a:endParaRPr/>
          </a:p>
        </p:txBody>
      </p:sp>
      <p:sp>
        <p:nvSpPr>
          <p:cNvPr id="100" name="Google Shape;100;p17"/>
          <p:cNvSpPr txBox="1"/>
          <p:nvPr>
            <p:ph idx="2" type="title"/>
          </p:nvPr>
        </p:nvSpPr>
        <p:spPr>
          <a:xfrm>
            <a:off x="2923075" y="1582850"/>
            <a:ext cx="3150900" cy="8418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6000"/>
              <a:buNone/>
            </a:pPr>
            <a:r>
              <a:rPr lang="en-GB"/>
              <a:t>01</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8"/>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solidFill>
                  <a:schemeClr val="dk1"/>
                </a:solidFill>
                <a:highlight>
                  <a:srgbClr val="FFFEFF"/>
                </a:highlight>
              </a:rPr>
              <a:t>Sentiment analysis</a:t>
            </a:r>
            <a:endParaRPr>
              <a:solidFill>
                <a:schemeClr val="dk1"/>
              </a:solidFill>
              <a:highlight>
                <a:srgbClr val="FFFEFF"/>
              </a:highlight>
            </a:endParaRPr>
          </a:p>
        </p:txBody>
      </p:sp>
      <p:sp>
        <p:nvSpPr>
          <p:cNvPr id="106" name="Google Shape;106;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9250" lvl="0" marL="457200" rtl="0" algn="l">
              <a:lnSpc>
                <a:spcPct val="105000"/>
              </a:lnSpc>
              <a:spcBef>
                <a:spcPts val="0"/>
              </a:spcBef>
              <a:spcAft>
                <a:spcPts val="0"/>
              </a:spcAft>
              <a:buSzPts val="1900"/>
              <a:buFont typeface="Arial"/>
              <a:buChar char="●"/>
            </a:pPr>
            <a:r>
              <a:rPr lang="en-GB" sz="1900">
                <a:highlight>
                  <a:srgbClr val="FFFFFF"/>
                </a:highlight>
                <a:latin typeface="Arial"/>
                <a:ea typeface="Arial"/>
                <a:cs typeface="Arial"/>
                <a:sym typeface="Arial"/>
              </a:rPr>
              <a:t>It’s the process of analyzing online pieces of writing to determine the emotional tone they carry, whether they’re positive, negative, or neutral.</a:t>
            </a:r>
            <a:endParaRPr sz="1900">
              <a:highlight>
                <a:srgbClr val="FFFFFF"/>
              </a:highlight>
              <a:latin typeface="Arial"/>
              <a:ea typeface="Arial"/>
              <a:cs typeface="Arial"/>
              <a:sym typeface="Arial"/>
            </a:endParaRPr>
          </a:p>
          <a:p>
            <a:pPr indent="0" lvl="0" marL="457200" rtl="0" algn="l">
              <a:lnSpc>
                <a:spcPct val="105000"/>
              </a:lnSpc>
              <a:spcBef>
                <a:spcPts val="1200"/>
              </a:spcBef>
              <a:spcAft>
                <a:spcPts val="0"/>
              </a:spcAft>
              <a:buNone/>
            </a:pPr>
            <a:r>
              <a:t/>
            </a:r>
            <a:endParaRPr sz="1900">
              <a:highlight>
                <a:srgbClr val="FFFFFF"/>
              </a:highlight>
              <a:latin typeface="Arial"/>
              <a:ea typeface="Arial"/>
              <a:cs typeface="Arial"/>
              <a:sym typeface="Arial"/>
            </a:endParaRPr>
          </a:p>
          <a:p>
            <a:pPr indent="-349250" lvl="0" marL="457200" rtl="0" algn="l">
              <a:lnSpc>
                <a:spcPct val="105000"/>
              </a:lnSpc>
              <a:spcBef>
                <a:spcPts val="1200"/>
              </a:spcBef>
              <a:spcAft>
                <a:spcPts val="0"/>
              </a:spcAft>
              <a:buSzPts val="1900"/>
              <a:buFont typeface="Arial"/>
              <a:buChar char="●"/>
            </a:pPr>
            <a:r>
              <a:rPr lang="en-GB" sz="1900">
                <a:highlight>
                  <a:srgbClr val="FFFFFF"/>
                </a:highlight>
                <a:latin typeface="Arial"/>
                <a:ea typeface="Arial"/>
                <a:cs typeface="Arial"/>
                <a:sym typeface="Arial"/>
              </a:rPr>
              <a:t>In simple words, sentiment analysis helps to find the author’s attitude towards a topic</a:t>
            </a:r>
            <a:endParaRPr sz="1900">
              <a:highlight>
                <a:srgbClr val="FFFFFF"/>
              </a:highlight>
              <a:latin typeface="Arial"/>
              <a:ea typeface="Arial"/>
              <a:cs typeface="Arial"/>
              <a:sym typeface="Arial"/>
            </a:endParaRPr>
          </a:p>
          <a:p>
            <a:pPr indent="0" lvl="0" marL="457200" rtl="0" algn="l">
              <a:lnSpc>
                <a:spcPct val="105000"/>
              </a:lnSpc>
              <a:spcBef>
                <a:spcPts val="1200"/>
              </a:spcBef>
              <a:spcAft>
                <a:spcPts val="1200"/>
              </a:spcAft>
              <a:buNone/>
            </a:pPr>
            <a:r>
              <a:t/>
            </a:r>
            <a:endParaRPr sz="1900">
              <a:highlight>
                <a:srgbClr val="FFFFFF"/>
              </a:highlight>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9"/>
          <p:cNvSpPr txBox="1"/>
          <p:nvPr>
            <p:ph type="title"/>
          </p:nvPr>
        </p:nvSpPr>
        <p:spPr>
          <a:xfrm>
            <a:off x="311700" y="445025"/>
            <a:ext cx="8520600" cy="6234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solidFill>
                  <a:schemeClr val="dk1"/>
                </a:solidFill>
              </a:rPr>
              <a:t>Describing the problem</a:t>
            </a:r>
            <a:endParaRPr>
              <a:solidFill>
                <a:schemeClr val="dk1"/>
              </a:solidFill>
            </a:endParaRPr>
          </a:p>
        </p:txBody>
      </p:sp>
      <p:sp>
        <p:nvSpPr>
          <p:cNvPr id="112" name="Google Shape;112;p19"/>
          <p:cNvSpPr txBox="1"/>
          <p:nvPr>
            <p:ph idx="1" type="body"/>
          </p:nvPr>
        </p:nvSpPr>
        <p:spPr>
          <a:xfrm>
            <a:off x="311700" y="1152475"/>
            <a:ext cx="8520600" cy="1794000"/>
          </a:xfrm>
          <a:prstGeom prst="rect">
            <a:avLst/>
          </a:prstGeom>
        </p:spPr>
        <p:txBody>
          <a:bodyPr anchorCtr="0" anchor="t" bIns="91425" lIns="91425" spcFirstLastPara="1" rIns="91425" wrap="square" tIns="91425">
            <a:spAutoFit/>
          </a:bodyPr>
          <a:lstStyle/>
          <a:p>
            <a:pPr indent="-349250" lvl="0" marL="457200" rtl="0" algn="l">
              <a:spcBef>
                <a:spcPts val="0"/>
              </a:spcBef>
              <a:spcAft>
                <a:spcPts val="0"/>
              </a:spcAft>
              <a:buSzPts val="1900"/>
              <a:buChar char="●"/>
            </a:pPr>
            <a:r>
              <a:rPr lang="en-GB" sz="1900"/>
              <a:t>To rate a movie based on  tweets from twitter  using </a:t>
            </a:r>
            <a:r>
              <a:rPr lang="en-GB" sz="1900"/>
              <a:t>sentiments</a:t>
            </a:r>
            <a:r>
              <a:rPr lang="en-GB" sz="1900"/>
              <a:t> analysis and nlp </a:t>
            </a:r>
            <a:r>
              <a:rPr lang="en-GB" sz="1900"/>
              <a:t>techniques</a:t>
            </a:r>
            <a:r>
              <a:rPr lang="en-GB" sz="1900"/>
              <a:t> </a:t>
            </a:r>
            <a:endParaRPr sz="1900"/>
          </a:p>
          <a:p>
            <a:pPr indent="0" lvl="0" marL="457200" rtl="0" algn="l">
              <a:spcBef>
                <a:spcPts val="1200"/>
              </a:spcBef>
              <a:spcAft>
                <a:spcPts val="0"/>
              </a:spcAft>
              <a:buNone/>
            </a:pPr>
            <a:r>
              <a:t/>
            </a:r>
            <a:endParaRPr sz="1900"/>
          </a:p>
          <a:p>
            <a:pPr indent="0" lvl="0" marL="457200" rtl="0" algn="l">
              <a:spcBef>
                <a:spcPts val="1200"/>
              </a:spcBef>
              <a:spcAft>
                <a:spcPts val="1200"/>
              </a:spcAft>
              <a:buNone/>
            </a:pPr>
            <a:r>
              <a:t/>
            </a:r>
            <a:endParaRPr sz="1900"/>
          </a:p>
        </p:txBody>
      </p:sp>
      <p:cxnSp>
        <p:nvCxnSpPr>
          <p:cNvPr id="113" name="Google Shape;113;p19"/>
          <p:cNvCxnSpPr>
            <a:stCxn id="114" idx="3"/>
          </p:cNvCxnSpPr>
          <p:nvPr/>
        </p:nvCxnSpPr>
        <p:spPr>
          <a:xfrm>
            <a:off x="2797101" y="3515550"/>
            <a:ext cx="668100" cy="0"/>
          </a:xfrm>
          <a:prstGeom prst="straightConnector1">
            <a:avLst/>
          </a:prstGeom>
          <a:noFill/>
          <a:ln cap="flat" cmpd="sng" w="9525">
            <a:solidFill>
              <a:srgbClr val="233A44"/>
            </a:solidFill>
            <a:prstDash val="solid"/>
            <a:round/>
            <a:headEnd len="med" w="med" type="none"/>
            <a:tailEnd len="med" w="med" type="triangle"/>
          </a:ln>
        </p:spPr>
      </p:cxnSp>
      <p:sp>
        <p:nvSpPr>
          <p:cNvPr id="115" name="Google Shape;115;p19"/>
          <p:cNvSpPr/>
          <p:nvPr/>
        </p:nvSpPr>
        <p:spPr>
          <a:xfrm>
            <a:off x="3484207" y="2588464"/>
            <a:ext cx="1873200" cy="1873200"/>
          </a:xfrm>
          <a:prstGeom prst="rect">
            <a:avLst/>
          </a:prstGeom>
          <a:solidFill>
            <a:srgbClr val="EFEFEF"/>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lang="en-GB" sz="1800"/>
              <a:t>sentiments analysis techniques </a:t>
            </a:r>
            <a:endParaRPr b="0" i="0" sz="1800" u="none" cap="none" strike="noStrike">
              <a:solidFill>
                <a:srgbClr val="000000"/>
              </a:solidFill>
              <a:latin typeface="Arial"/>
              <a:ea typeface="Arial"/>
              <a:cs typeface="Arial"/>
              <a:sym typeface="Arial"/>
            </a:endParaRPr>
          </a:p>
        </p:txBody>
      </p:sp>
      <p:cxnSp>
        <p:nvCxnSpPr>
          <p:cNvPr id="116" name="Google Shape;116;p19"/>
          <p:cNvCxnSpPr/>
          <p:nvPr/>
        </p:nvCxnSpPr>
        <p:spPr>
          <a:xfrm>
            <a:off x="5357400" y="3525087"/>
            <a:ext cx="725700" cy="0"/>
          </a:xfrm>
          <a:prstGeom prst="straightConnector1">
            <a:avLst/>
          </a:prstGeom>
          <a:noFill/>
          <a:ln cap="flat" cmpd="sng" w="9525">
            <a:solidFill>
              <a:srgbClr val="233A44"/>
            </a:solidFill>
            <a:prstDash val="solid"/>
            <a:round/>
            <a:headEnd len="med" w="med" type="none"/>
            <a:tailEnd len="med" w="med" type="triangle"/>
          </a:ln>
        </p:spPr>
      </p:cxnSp>
      <p:sp>
        <p:nvSpPr>
          <p:cNvPr id="117" name="Google Shape;117;p19"/>
          <p:cNvSpPr/>
          <p:nvPr/>
        </p:nvSpPr>
        <p:spPr>
          <a:xfrm>
            <a:off x="6083105" y="3004414"/>
            <a:ext cx="1066800" cy="1041300"/>
          </a:xfrm>
          <a:prstGeom prst="ellipse">
            <a:avLst/>
          </a:prstGeom>
          <a:solidFill>
            <a:srgbClr val="EFEFEF"/>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lang="en-GB" sz="2000"/>
              <a:t>Rate from 10</a:t>
            </a:r>
            <a:endParaRPr b="0" i="0" sz="2000" u="none" cap="none" strike="noStrike">
              <a:solidFill>
                <a:srgbClr val="000000"/>
              </a:solidFill>
              <a:latin typeface="Arial"/>
              <a:ea typeface="Arial"/>
              <a:cs typeface="Arial"/>
              <a:sym typeface="Arial"/>
            </a:endParaRPr>
          </a:p>
        </p:txBody>
      </p:sp>
      <p:pic>
        <p:nvPicPr>
          <p:cNvPr id="114" name="Google Shape;114;p19"/>
          <p:cNvPicPr preferRelativeResize="0"/>
          <p:nvPr/>
        </p:nvPicPr>
        <p:blipFill>
          <a:blip r:embed="rId3">
            <a:alphaModFix/>
          </a:blip>
          <a:stretch>
            <a:fillRect/>
          </a:stretch>
        </p:blipFill>
        <p:spPr>
          <a:xfrm>
            <a:off x="923900" y="2578950"/>
            <a:ext cx="1873201" cy="1873201"/>
          </a:xfrm>
          <a:prstGeom prst="rect">
            <a:avLst/>
          </a:prstGeom>
          <a:noFill/>
          <a:ln cap="flat" cmpd="sng" w="9525">
            <a:solidFill>
              <a:srgbClr val="FFFEFF"/>
            </a:solidFill>
            <a:prstDash val="solid"/>
            <a:round/>
            <a:headEnd len="sm" w="sm" type="none"/>
            <a:tailEnd len="sm" w="sm" type="none"/>
          </a:ln>
        </p:spPr>
      </p:pic>
      <p:sp>
        <p:nvSpPr>
          <p:cNvPr id="118" name="Google Shape;118;p19"/>
          <p:cNvSpPr txBox="1"/>
          <p:nvPr/>
        </p:nvSpPr>
        <p:spPr>
          <a:xfrm>
            <a:off x="1420221" y="3356800"/>
            <a:ext cx="8805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2"/>
              </a:buClr>
              <a:buFont typeface="Arial"/>
              <a:buNone/>
            </a:pPr>
            <a:r>
              <a:rPr lang="en-GB" sz="1800">
                <a:solidFill>
                  <a:schemeClr val="dk2"/>
                </a:solidFill>
              </a:rPr>
              <a:t>tweets</a:t>
            </a:r>
            <a:endParaRPr>
              <a:latin typeface="Source Sans Pro"/>
              <a:ea typeface="Source Sans Pro"/>
              <a:cs typeface="Source Sans Pro"/>
              <a:sym typeface="Source Sans Pr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0"/>
          <p:cNvSpPr txBox="1"/>
          <p:nvPr>
            <p:ph type="title"/>
          </p:nvPr>
        </p:nvSpPr>
        <p:spPr>
          <a:xfrm>
            <a:off x="311700" y="445025"/>
            <a:ext cx="8520600" cy="6234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solidFill>
                  <a:schemeClr val="dk1"/>
                </a:solidFill>
              </a:rPr>
              <a:t>The data set</a:t>
            </a:r>
            <a:endParaRPr>
              <a:solidFill>
                <a:schemeClr val="dk1"/>
              </a:solidFill>
            </a:endParaRPr>
          </a:p>
        </p:txBody>
      </p:sp>
      <p:sp>
        <p:nvSpPr>
          <p:cNvPr id="124" name="Google Shape;124;p20"/>
          <p:cNvSpPr txBox="1"/>
          <p:nvPr>
            <p:ph idx="1" type="body"/>
          </p:nvPr>
        </p:nvSpPr>
        <p:spPr>
          <a:xfrm>
            <a:off x="311700" y="1152475"/>
            <a:ext cx="8520600" cy="813600"/>
          </a:xfrm>
          <a:prstGeom prst="rect">
            <a:avLst/>
          </a:prstGeom>
        </p:spPr>
        <p:txBody>
          <a:bodyPr anchorCtr="0" anchor="t" bIns="91425" lIns="91425" spcFirstLastPara="1" rIns="91425" wrap="square" tIns="91425">
            <a:spAutoFit/>
          </a:bodyPr>
          <a:lstStyle/>
          <a:p>
            <a:pPr indent="-349250" lvl="0" marL="457200" rtl="0" algn="l">
              <a:spcBef>
                <a:spcPts val="0"/>
              </a:spcBef>
              <a:spcAft>
                <a:spcPts val="0"/>
              </a:spcAft>
              <a:buSzPts val="1900"/>
              <a:buChar char="●"/>
            </a:pPr>
            <a:r>
              <a:rPr lang="en-GB" sz="1900"/>
              <a:t>The data was gathered from </a:t>
            </a:r>
            <a:r>
              <a:rPr lang="en-GB" sz="1900"/>
              <a:t>twitter</a:t>
            </a:r>
            <a:r>
              <a:rPr lang="en-GB" sz="1900"/>
              <a:t> using the Twitter API.</a:t>
            </a:r>
            <a:endParaRPr sz="1900"/>
          </a:p>
          <a:p>
            <a:pPr indent="-349250" lvl="0" marL="457200" rtl="0" algn="l">
              <a:spcBef>
                <a:spcPts val="0"/>
              </a:spcBef>
              <a:spcAft>
                <a:spcPts val="0"/>
              </a:spcAft>
              <a:buSzPts val="1900"/>
              <a:buChar char="●"/>
            </a:pPr>
            <a:r>
              <a:rPr lang="en-GB" sz="1900"/>
              <a:t>The collected data contain 6418 tweets</a:t>
            </a:r>
            <a:endParaRPr sz="1900"/>
          </a:p>
        </p:txBody>
      </p:sp>
      <p:pic>
        <p:nvPicPr>
          <p:cNvPr id="125" name="Google Shape;125;p20"/>
          <p:cNvPicPr preferRelativeResize="0"/>
          <p:nvPr/>
        </p:nvPicPr>
        <p:blipFill rotWithShape="1">
          <a:blip r:embed="rId3">
            <a:alphaModFix/>
          </a:blip>
          <a:srcRect b="51876" l="0" r="53594" t="0"/>
          <a:stretch/>
        </p:blipFill>
        <p:spPr>
          <a:xfrm>
            <a:off x="1555300" y="1928825"/>
            <a:ext cx="5345573" cy="31182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1"/>
          <p:cNvSpPr txBox="1"/>
          <p:nvPr>
            <p:ph type="title"/>
          </p:nvPr>
        </p:nvSpPr>
        <p:spPr>
          <a:xfrm>
            <a:off x="720000" y="2718850"/>
            <a:ext cx="7704000" cy="841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2400"/>
              <a:buFont typeface="Arial"/>
              <a:buNone/>
            </a:pPr>
            <a:r>
              <a:rPr lang="en-GB" sz="2400"/>
              <a:t>DATA PREPARATION</a:t>
            </a:r>
            <a:endParaRPr sz="2400"/>
          </a:p>
          <a:p>
            <a:pPr indent="0" lvl="0" marL="0" rtl="0" algn="ctr">
              <a:lnSpc>
                <a:spcPct val="100000"/>
              </a:lnSpc>
              <a:spcBef>
                <a:spcPts val="0"/>
              </a:spcBef>
              <a:spcAft>
                <a:spcPts val="0"/>
              </a:spcAft>
              <a:buSzPts val="3600"/>
              <a:buNone/>
            </a:pPr>
            <a:r>
              <a:t/>
            </a:r>
            <a:endParaRPr/>
          </a:p>
        </p:txBody>
      </p:sp>
      <p:sp>
        <p:nvSpPr>
          <p:cNvPr id="131" name="Google Shape;131;p21"/>
          <p:cNvSpPr txBox="1"/>
          <p:nvPr>
            <p:ph idx="2" type="title"/>
          </p:nvPr>
        </p:nvSpPr>
        <p:spPr>
          <a:xfrm>
            <a:off x="2923075" y="1582850"/>
            <a:ext cx="3150900" cy="8418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6000"/>
              <a:buNone/>
            </a:pPr>
            <a:r>
              <a:rPr lang="en-GB"/>
              <a:t>02</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2"/>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solidFill>
                  <a:schemeClr val="dk1"/>
                </a:solidFill>
                <a:highlight>
                  <a:srgbClr val="FFFEFF"/>
                </a:highlight>
              </a:rPr>
              <a:t>Cleaning the data </a:t>
            </a:r>
            <a:endParaRPr>
              <a:solidFill>
                <a:schemeClr val="dk1"/>
              </a:solidFill>
              <a:highlight>
                <a:srgbClr val="FFFEFF"/>
              </a:highlight>
            </a:endParaRPr>
          </a:p>
        </p:txBody>
      </p:sp>
      <p:sp>
        <p:nvSpPr>
          <p:cNvPr id="137" name="Google Shape;137;p22"/>
          <p:cNvSpPr txBox="1"/>
          <p:nvPr>
            <p:ph idx="1" type="body"/>
          </p:nvPr>
        </p:nvSpPr>
        <p:spPr>
          <a:xfrm>
            <a:off x="139300" y="1152475"/>
            <a:ext cx="9004800" cy="3792600"/>
          </a:xfrm>
          <a:prstGeom prst="rect">
            <a:avLst/>
          </a:prstGeom>
        </p:spPr>
        <p:txBody>
          <a:bodyPr anchorCtr="0" anchor="t" bIns="91425" lIns="91425" spcFirstLastPara="1" rIns="91425" wrap="square" tIns="91425">
            <a:spAutoFit/>
          </a:bodyPr>
          <a:lstStyle/>
          <a:p>
            <a:pPr indent="-330200" lvl="0" marL="457200" rtl="0" algn="l">
              <a:lnSpc>
                <a:spcPct val="105000"/>
              </a:lnSpc>
              <a:spcBef>
                <a:spcPts val="0"/>
              </a:spcBef>
              <a:spcAft>
                <a:spcPts val="0"/>
              </a:spcAft>
              <a:buSzPts val="1600"/>
              <a:buFont typeface="Arial"/>
              <a:buChar char="●"/>
            </a:pPr>
            <a:r>
              <a:rPr lang="en-GB" sz="1600">
                <a:solidFill>
                  <a:schemeClr val="dk1"/>
                </a:solidFill>
                <a:highlight>
                  <a:srgbClr val="FFFFFF"/>
                </a:highlight>
                <a:latin typeface="Arial"/>
                <a:ea typeface="Arial"/>
                <a:cs typeface="Arial"/>
                <a:sym typeface="Arial"/>
              </a:rPr>
              <a:t>Letter casing</a:t>
            </a:r>
            <a:r>
              <a:rPr lang="en-GB" sz="1600">
                <a:highlight>
                  <a:srgbClr val="FFFFFF"/>
                </a:highlight>
                <a:latin typeface="Arial"/>
                <a:ea typeface="Arial"/>
                <a:cs typeface="Arial"/>
                <a:sym typeface="Arial"/>
              </a:rPr>
              <a:t> : Converting all letters to either uppercase or lowercase.</a:t>
            </a:r>
            <a:endParaRPr sz="1600">
              <a:highlight>
                <a:srgbClr val="FFFFFF"/>
              </a:highlight>
              <a:latin typeface="Arial"/>
              <a:ea typeface="Arial"/>
              <a:cs typeface="Arial"/>
              <a:sym typeface="Arial"/>
            </a:endParaRPr>
          </a:p>
          <a:p>
            <a:pPr indent="-330200" lvl="0" marL="457200" rtl="0" algn="l">
              <a:lnSpc>
                <a:spcPct val="105000"/>
              </a:lnSpc>
              <a:spcBef>
                <a:spcPts val="0"/>
              </a:spcBef>
              <a:spcAft>
                <a:spcPts val="0"/>
              </a:spcAft>
              <a:buSzPts val="1600"/>
              <a:buFont typeface="Arial"/>
              <a:buChar char="●"/>
            </a:pPr>
            <a:r>
              <a:rPr lang="en-GB" sz="1600">
                <a:solidFill>
                  <a:schemeClr val="dk1"/>
                </a:solidFill>
                <a:highlight>
                  <a:srgbClr val="FFFFFF"/>
                </a:highlight>
                <a:latin typeface="Arial"/>
                <a:ea typeface="Arial"/>
                <a:cs typeface="Arial"/>
                <a:sym typeface="Arial"/>
              </a:rPr>
              <a:t>Tokenizing</a:t>
            </a:r>
            <a:r>
              <a:rPr lang="en-GB" sz="1600">
                <a:highlight>
                  <a:srgbClr val="FFFFFF"/>
                </a:highlight>
                <a:latin typeface="Arial"/>
                <a:ea typeface="Arial"/>
                <a:cs typeface="Arial"/>
                <a:sym typeface="Arial"/>
              </a:rPr>
              <a:t> : Turning the tweets into tokens. Tokens are words separated by spaces in a text.</a:t>
            </a:r>
            <a:endParaRPr sz="1600">
              <a:highlight>
                <a:srgbClr val="FFFFFF"/>
              </a:highlight>
              <a:latin typeface="Arial"/>
              <a:ea typeface="Arial"/>
              <a:cs typeface="Arial"/>
              <a:sym typeface="Arial"/>
            </a:endParaRPr>
          </a:p>
          <a:p>
            <a:pPr indent="-330200" lvl="0" marL="457200" rtl="0" algn="l">
              <a:lnSpc>
                <a:spcPct val="105000"/>
              </a:lnSpc>
              <a:spcBef>
                <a:spcPts val="0"/>
              </a:spcBef>
              <a:spcAft>
                <a:spcPts val="0"/>
              </a:spcAft>
              <a:buSzPts val="1600"/>
              <a:buFont typeface="Arial"/>
              <a:buChar char="●"/>
            </a:pPr>
            <a:r>
              <a:rPr lang="en-GB" sz="1600">
                <a:solidFill>
                  <a:schemeClr val="dk1"/>
                </a:solidFill>
                <a:highlight>
                  <a:srgbClr val="FFFFFF"/>
                </a:highlight>
                <a:latin typeface="Arial"/>
                <a:ea typeface="Arial"/>
                <a:cs typeface="Arial"/>
                <a:sym typeface="Arial"/>
              </a:rPr>
              <a:t>Noise removal</a:t>
            </a:r>
            <a:r>
              <a:rPr lang="en-GB" sz="1600">
                <a:highlight>
                  <a:srgbClr val="FFFFFF"/>
                </a:highlight>
                <a:latin typeface="Arial"/>
                <a:ea typeface="Arial"/>
                <a:cs typeface="Arial"/>
                <a:sym typeface="Arial"/>
              </a:rPr>
              <a:t> : Eliminating unwanted characters, such as HTML tags, punctuation marks, special characters, white spaces etc.</a:t>
            </a:r>
            <a:endParaRPr sz="1600">
              <a:highlight>
                <a:srgbClr val="FFFFFF"/>
              </a:highlight>
              <a:latin typeface="Arial"/>
              <a:ea typeface="Arial"/>
              <a:cs typeface="Arial"/>
              <a:sym typeface="Arial"/>
            </a:endParaRPr>
          </a:p>
          <a:p>
            <a:pPr indent="-330200" lvl="0" marL="457200" rtl="0" algn="l">
              <a:lnSpc>
                <a:spcPct val="105000"/>
              </a:lnSpc>
              <a:spcBef>
                <a:spcPts val="0"/>
              </a:spcBef>
              <a:spcAft>
                <a:spcPts val="0"/>
              </a:spcAft>
              <a:buSzPts val="1600"/>
              <a:buFont typeface="Arial"/>
              <a:buChar char="●"/>
            </a:pPr>
            <a:r>
              <a:rPr lang="en-GB" sz="1600">
                <a:solidFill>
                  <a:schemeClr val="dk1"/>
                </a:solidFill>
                <a:highlight>
                  <a:srgbClr val="FFFFFF"/>
                </a:highlight>
                <a:latin typeface="Arial"/>
                <a:ea typeface="Arial"/>
                <a:cs typeface="Arial"/>
                <a:sym typeface="Arial"/>
              </a:rPr>
              <a:t>Stopword removal</a:t>
            </a:r>
            <a:r>
              <a:rPr lang="en-GB" sz="1600">
                <a:highlight>
                  <a:srgbClr val="FFFFFF"/>
                </a:highlight>
                <a:latin typeface="Arial"/>
                <a:ea typeface="Arial"/>
                <a:cs typeface="Arial"/>
                <a:sym typeface="Arial"/>
              </a:rPr>
              <a:t> : Some words do not contribute much to the machine learning model, so it's good to remove them. A list of stopwords can be defined by the nltk library, or it can be business-specific.</a:t>
            </a:r>
            <a:endParaRPr sz="1600">
              <a:highlight>
                <a:srgbClr val="FFFFFF"/>
              </a:highlight>
              <a:latin typeface="Arial"/>
              <a:ea typeface="Arial"/>
              <a:cs typeface="Arial"/>
              <a:sym typeface="Arial"/>
            </a:endParaRPr>
          </a:p>
          <a:p>
            <a:pPr indent="-330200" lvl="0" marL="457200" rtl="0" algn="l">
              <a:lnSpc>
                <a:spcPct val="105000"/>
              </a:lnSpc>
              <a:spcBef>
                <a:spcPts val="0"/>
              </a:spcBef>
              <a:spcAft>
                <a:spcPts val="0"/>
              </a:spcAft>
              <a:buSzPts val="1600"/>
              <a:buFont typeface="Arial"/>
              <a:buChar char="●"/>
            </a:pPr>
            <a:r>
              <a:rPr lang="en-GB" sz="1600">
                <a:solidFill>
                  <a:schemeClr val="dk1"/>
                </a:solidFill>
                <a:highlight>
                  <a:srgbClr val="FFFFFF"/>
                </a:highlight>
                <a:latin typeface="Arial"/>
                <a:ea typeface="Arial"/>
                <a:cs typeface="Arial"/>
                <a:sym typeface="Arial"/>
              </a:rPr>
              <a:t>Stemming </a:t>
            </a:r>
            <a:r>
              <a:rPr lang="en-GB" sz="1600">
                <a:highlight>
                  <a:schemeClr val="lt1"/>
                </a:highlight>
                <a:latin typeface="Arial"/>
                <a:ea typeface="Arial"/>
                <a:cs typeface="Arial"/>
                <a:sym typeface="Arial"/>
              </a:rPr>
              <a:t>:Stemming is a technique used to extract the base form of the words by removing affixes from them. It is just like cutting down the branches of a tree to its stems. For example, the stem of the words </a:t>
            </a:r>
            <a:r>
              <a:rPr lang="en-GB" sz="1600">
                <a:solidFill>
                  <a:schemeClr val="accent5"/>
                </a:solidFill>
                <a:highlight>
                  <a:schemeClr val="lt1"/>
                </a:highlight>
                <a:latin typeface="Arial"/>
                <a:ea typeface="Arial"/>
                <a:cs typeface="Arial"/>
                <a:sym typeface="Arial"/>
              </a:rPr>
              <a:t>eating</a:t>
            </a:r>
            <a:r>
              <a:rPr lang="en-GB" sz="1600">
                <a:highlight>
                  <a:schemeClr val="lt1"/>
                </a:highlight>
                <a:latin typeface="Arial"/>
                <a:ea typeface="Arial"/>
                <a:cs typeface="Arial"/>
                <a:sym typeface="Arial"/>
              </a:rPr>
              <a:t>, </a:t>
            </a:r>
            <a:r>
              <a:rPr lang="en-GB" sz="1600">
                <a:solidFill>
                  <a:schemeClr val="accent5"/>
                </a:solidFill>
                <a:highlight>
                  <a:schemeClr val="lt1"/>
                </a:highlight>
                <a:latin typeface="Arial"/>
                <a:ea typeface="Arial"/>
                <a:cs typeface="Arial"/>
                <a:sym typeface="Arial"/>
              </a:rPr>
              <a:t>eats</a:t>
            </a:r>
            <a:r>
              <a:rPr lang="en-GB" sz="1600">
                <a:highlight>
                  <a:schemeClr val="lt1"/>
                </a:highlight>
                <a:latin typeface="Arial"/>
                <a:ea typeface="Arial"/>
                <a:cs typeface="Arial"/>
                <a:sym typeface="Arial"/>
              </a:rPr>
              <a:t>, </a:t>
            </a:r>
            <a:r>
              <a:rPr lang="en-GB" sz="1600">
                <a:solidFill>
                  <a:schemeClr val="accent5"/>
                </a:solidFill>
                <a:highlight>
                  <a:schemeClr val="lt1"/>
                </a:highlight>
                <a:latin typeface="Arial"/>
                <a:ea typeface="Arial"/>
                <a:cs typeface="Arial"/>
                <a:sym typeface="Arial"/>
              </a:rPr>
              <a:t>eaten </a:t>
            </a:r>
            <a:r>
              <a:rPr lang="en-GB" sz="1600">
                <a:highlight>
                  <a:schemeClr val="lt1"/>
                </a:highlight>
                <a:latin typeface="Arial"/>
                <a:ea typeface="Arial"/>
                <a:cs typeface="Arial"/>
                <a:sym typeface="Arial"/>
              </a:rPr>
              <a:t>is </a:t>
            </a:r>
            <a:r>
              <a:rPr lang="en-GB" sz="1600">
                <a:solidFill>
                  <a:schemeClr val="accent5"/>
                </a:solidFill>
                <a:highlight>
                  <a:schemeClr val="lt1"/>
                </a:highlight>
                <a:latin typeface="Arial"/>
                <a:ea typeface="Arial"/>
                <a:cs typeface="Arial"/>
                <a:sym typeface="Arial"/>
              </a:rPr>
              <a:t>eat</a:t>
            </a:r>
            <a:r>
              <a:rPr lang="en-GB" sz="1600">
                <a:highlight>
                  <a:schemeClr val="lt1"/>
                </a:highlight>
                <a:latin typeface="Arial"/>
                <a:ea typeface="Arial"/>
                <a:cs typeface="Arial"/>
                <a:sym typeface="Arial"/>
              </a:rPr>
              <a:t>.</a:t>
            </a:r>
            <a:endParaRPr sz="1600">
              <a:highlight>
                <a:srgbClr val="FFFFFF"/>
              </a:highlight>
              <a:latin typeface="Arial"/>
              <a:ea typeface="Arial"/>
              <a:cs typeface="Arial"/>
              <a:sym typeface="Arial"/>
            </a:endParaRPr>
          </a:p>
          <a:p>
            <a:pPr indent="-330200" lvl="0" marL="457200" rtl="0" algn="l">
              <a:lnSpc>
                <a:spcPct val="105000"/>
              </a:lnSpc>
              <a:spcBef>
                <a:spcPts val="0"/>
              </a:spcBef>
              <a:spcAft>
                <a:spcPts val="0"/>
              </a:spcAft>
              <a:buSzPts val="1600"/>
              <a:buFont typeface="Arial"/>
              <a:buChar char="●"/>
            </a:pPr>
            <a:r>
              <a:rPr lang="en-GB" sz="1600">
                <a:solidFill>
                  <a:schemeClr val="dk1"/>
                </a:solidFill>
                <a:highlight>
                  <a:srgbClr val="FFFFFF"/>
                </a:highlight>
                <a:latin typeface="Arial"/>
                <a:ea typeface="Arial"/>
                <a:cs typeface="Arial"/>
                <a:sym typeface="Arial"/>
              </a:rPr>
              <a:t>Lemmatization</a:t>
            </a:r>
            <a:r>
              <a:rPr lang="en-GB" sz="1600">
                <a:highlight>
                  <a:srgbClr val="FFFFFF"/>
                </a:highlight>
                <a:latin typeface="Arial"/>
                <a:ea typeface="Arial"/>
                <a:cs typeface="Arial"/>
                <a:sym typeface="Arial"/>
              </a:rPr>
              <a:t>: lemmatization converts words into their base forms. In linguistics, lemmatization helps a reader consider a word’s intended meaning instead of its literal meaning. Because of that, lemmatization is often confused with stemming. </a:t>
            </a:r>
            <a:r>
              <a:rPr lang="en-GB" sz="1600">
                <a:highlight>
                  <a:schemeClr val="lt1"/>
                </a:highlight>
                <a:latin typeface="Arial"/>
                <a:ea typeface="Arial"/>
                <a:cs typeface="Arial"/>
                <a:sym typeface="Arial"/>
              </a:rPr>
              <a:t>For example, the lemma of the word  </a:t>
            </a:r>
            <a:r>
              <a:rPr lang="en-GB" sz="1600">
                <a:solidFill>
                  <a:schemeClr val="accent5"/>
                </a:solidFill>
                <a:highlight>
                  <a:schemeClr val="lt1"/>
                </a:highlight>
                <a:latin typeface="Arial"/>
                <a:ea typeface="Arial"/>
                <a:cs typeface="Arial"/>
                <a:sym typeface="Arial"/>
              </a:rPr>
              <a:t>Better </a:t>
            </a:r>
            <a:r>
              <a:rPr lang="en-GB" sz="1600">
                <a:highlight>
                  <a:schemeClr val="lt1"/>
                </a:highlight>
                <a:latin typeface="Arial"/>
                <a:ea typeface="Arial"/>
                <a:cs typeface="Arial"/>
                <a:sym typeface="Arial"/>
              </a:rPr>
              <a:t>is </a:t>
            </a:r>
            <a:r>
              <a:rPr lang="en-GB" sz="1600">
                <a:solidFill>
                  <a:schemeClr val="accent5"/>
                </a:solidFill>
                <a:highlight>
                  <a:schemeClr val="lt1"/>
                </a:highlight>
                <a:latin typeface="Arial"/>
                <a:ea typeface="Arial"/>
                <a:cs typeface="Arial"/>
                <a:sym typeface="Arial"/>
              </a:rPr>
              <a:t>Good</a:t>
            </a:r>
            <a:r>
              <a:rPr lang="en-GB" sz="1600">
                <a:highlight>
                  <a:schemeClr val="lt1"/>
                </a:highlight>
                <a:latin typeface="Arial"/>
                <a:ea typeface="Arial"/>
                <a:cs typeface="Arial"/>
                <a:sym typeface="Arial"/>
              </a:rPr>
              <a:t>. </a:t>
            </a:r>
            <a:endParaRPr sz="1600">
              <a:highlight>
                <a:srgbClr val="FFFFFF"/>
              </a:highlight>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3"/>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solidFill>
                  <a:schemeClr val="dk1"/>
                </a:solidFill>
                <a:highlight>
                  <a:srgbClr val="FFFEFF"/>
                </a:highlight>
              </a:rPr>
              <a:t>Cleaning the data</a:t>
            </a:r>
            <a:r>
              <a:rPr lang="en-GB">
                <a:solidFill>
                  <a:schemeClr val="dk1"/>
                </a:solidFill>
                <a:highlight>
                  <a:srgbClr val="FFFEFF"/>
                </a:highlight>
              </a:rPr>
              <a:t> </a:t>
            </a:r>
            <a:endParaRPr>
              <a:solidFill>
                <a:schemeClr val="dk1"/>
              </a:solidFill>
              <a:highlight>
                <a:srgbClr val="FFFEFF"/>
              </a:highlight>
            </a:endParaRPr>
          </a:p>
        </p:txBody>
      </p:sp>
      <p:sp>
        <p:nvSpPr>
          <p:cNvPr id="143" name="Google Shape;143;p23"/>
          <p:cNvSpPr txBox="1"/>
          <p:nvPr>
            <p:ph idx="1" type="body"/>
          </p:nvPr>
        </p:nvSpPr>
        <p:spPr>
          <a:xfrm>
            <a:off x="311700" y="1152475"/>
            <a:ext cx="8520600" cy="938100"/>
          </a:xfrm>
          <a:prstGeom prst="rect">
            <a:avLst/>
          </a:prstGeom>
        </p:spPr>
        <p:txBody>
          <a:bodyPr anchorCtr="0" anchor="t" bIns="91425" lIns="91425" spcFirstLastPara="1" rIns="91425" wrap="square" tIns="91425">
            <a:spAutoFit/>
          </a:bodyPr>
          <a:lstStyle/>
          <a:p>
            <a:pPr indent="-349250" lvl="0" marL="457200" rtl="0" algn="l">
              <a:lnSpc>
                <a:spcPct val="105000"/>
              </a:lnSpc>
              <a:spcBef>
                <a:spcPts val="0"/>
              </a:spcBef>
              <a:spcAft>
                <a:spcPts val="0"/>
              </a:spcAft>
              <a:buSzPts val="1900"/>
              <a:buFont typeface="Arial"/>
              <a:buChar char="●"/>
            </a:pPr>
            <a:r>
              <a:rPr lang="en-GB" sz="1900">
                <a:highlight>
                  <a:srgbClr val="FFFFFF"/>
                </a:highlight>
                <a:latin typeface="Arial"/>
                <a:ea typeface="Arial"/>
                <a:cs typeface="Arial"/>
                <a:sym typeface="Arial"/>
              </a:rPr>
              <a:t>Quick </a:t>
            </a:r>
            <a:r>
              <a:rPr lang="en-GB" sz="1900">
                <a:highlight>
                  <a:srgbClr val="FFFFFF"/>
                </a:highlight>
                <a:latin typeface="Arial"/>
                <a:ea typeface="Arial"/>
                <a:cs typeface="Arial"/>
                <a:sym typeface="Arial"/>
              </a:rPr>
              <a:t>cleaning</a:t>
            </a:r>
            <a:r>
              <a:rPr lang="en-GB" sz="1900">
                <a:highlight>
                  <a:srgbClr val="FFFFFF"/>
                </a:highlight>
                <a:latin typeface="Arial"/>
                <a:ea typeface="Arial"/>
                <a:cs typeface="Arial"/>
                <a:sym typeface="Arial"/>
              </a:rPr>
              <a:t> </a:t>
            </a:r>
            <a:r>
              <a:rPr lang="en-GB" sz="1900">
                <a:highlight>
                  <a:srgbClr val="FFFFFF"/>
                </a:highlight>
                <a:latin typeface="Arial"/>
                <a:ea typeface="Arial"/>
                <a:cs typeface="Arial"/>
                <a:sym typeface="Arial"/>
              </a:rPr>
              <a:t>techniques</a:t>
            </a:r>
            <a:r>
              <a:rPr lang="en-GB" sz="1900">
                <a:highlight>
                  <a:srgbClr val="FFFFFF"/>
                </a:highlight>
                <a:latin typeface="Arial"/>
                <a:ea typeface="Arial"/>
                <a:cs typeface="Arial"/>
                <a:sym typeface="Arial"/>
              </a:rPr>
              <a:t> using re library </a:t>
            </a:r>
            <a:endParaRPr sz="1900">
              <a:highlight>
                <a:srgbClr val="FFFFFF"/>
              </a:highlight>
              <a:latin typeface="Arial"/>
              <a:ea typeface="Arial"/>
              <a:cs typeface="Arial"/>
              <a:sym typeface="Arial"/>
            </a:endParaRPr>
          </a:p>
          <a:p>
            <a:pPr indent="0" lvl="0" marL="457200" rtl="0" algn="l">
              <a:lnSpc>
                <a:spcPct val="105000"/>
              </a:lnSpc>
              <a:spcBef>
                <a:spcPts val="1200"/>
              </a:spcBef>
              <a:spcAft>
                <a:spcPts val="1200"/>
              </a:spcAft>
              <a:buNone/>
            </a:pPr>
            <a:r>
              <a:t/>
            </a:r>
            <a:endParaRPr sz="1900">
              <a:highlight>
                <a:srgbClr val="FFFFFF"/>
              </a:highlight>
              <a:latin typeface="Arial"/>
              <a:ea typeface="Arial"/>
              <a:cs typeface="Arial"/>
              <a:sym typeface="Arial"/>
            </a:endParaRPr>
          </a:p>
        </p:txBody>
      </p:sp>
      <p:sp>
        <p:nvSpPr>
          <p:cNvPr id="144" name="Google Shape;144;p23"/>
          <p:cNvSpPr txBox="1"/>
          <p:nvPr/>
        </p:nvSpPr>
        <p:spPr>
          <a:xfrm>
            <a:off x="525050" y="2090575"/>
            <a:ext cx="7747500" cy="21549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Clr>
                <a:schemeClr val="dk2"/>
              </a:buClr>
              <a:buSzPts val="1100"/>
              <a:buFont typeface="Arial"/>
              <a:buNone/>
            </a:pPr>
            <a:r>
              <a:rPr lang="en-GB" sz="1050">
                <a:solidFill>
                  <a:srgbClr val="0000FF"/>
                </a:solidFill>
                <a:highlight>
                  <a:srgbClr val="FFFFFE"/>
                </a:highlight>
                <a:latin typeface="Courier New"/>
                <a:ea typeface="Courier New"/>
                <a:cs typeface="Courier New"/>
                <a:sym typeface="Courier New"/>
              </a:rPr>
              <a:t>def</a:t>
            </a:r>
            <a:r>
              <a:rPr lang="en-GB" sz="1050">
                <a:solidFill>
                  <a:schemeClr val="dk2"/>
                </a:solidFill>
                <a:highlight>
                  <a:srgbClr val="FFFFFE"/>
                </a:highlight>
                <a:latin typeface="Courier New"/>
                <a:ea typeface="Courier New"/>
                <a:cs typeface="Courier New"/>
                <a:sym typeface="Courier New"/>
              </a:rPr>
              <a:t> </a:t>
            </a:r>
            <a:r>
              <a:rPr lang="en-GB" sz="1050">
                <a:solidFill>
                  <a:srgbClr val="795E26"/>
                </a:solidFill>
                <a:highlight>
                  <a:srgbClr val="FFFFFE"/>
                </a:highlight>
                <a:latin typeface="Courier New"/>
                <a:ea typeface="Courier New"/>
                <a:cs typeface="Courier New"/>
                <a:sym typeface="Courier New"/>
              </a:rPr>
              <a:t>clean_text</a:t>
            </a:r>
            <a:r>
              <a:rPr lang="en-GB" sz="1050">
                <a:solidFill>
                  <a:schemeClr val="dk2"/>
                </a:solidFill>
                <a:highlight>
                  <a:srgbClr val="FFFFFE"/>
                </a:highlight>
                <a:latin typeface="Courier New"/>
                <a:ea typeface="Courier New"/>
                <a:cs typeface="Courier New"/>
                <a:sym typeface="Courier New"/>
              </a:rPr>
              <a:t>(</a:t>
            </a:r>
            <a:r>
              <a:rPr lang="en-GB" sz="1050">
                <a:solidFill>
                  <a:srgbClr val="001080"/>
                </a:solidFill>
                <a:highlight>
                  <a:srgbClr val="FFFFFE"/>
                </a:highlight>
                <a:latin typeface="Courier New"/>
                <a:ea typeface="Courier New"/>
                <a:cs typeface="Courier New"/>
                <a:sym typeface="Courier New"/>
              </a:rPr>
              <a:t>text</a:t>
            </a:r>
            <a:r>
              <a:rPr lang="en-GB" sz="1050">
                <a:solidFill>
                  <a:schemeClr val="dk2"/>
                </a:solidFill>
                <a:highlight>
                  <a:srgbClr val="FFFFFE"/>
                </a:highlight>
                <a:latin typeface="Courier New"/>
                <a:ea typeface="Courier New"/>
                <a:cs typeface="Courier New"/>
                <a:sym typeface="Courier New"/>
              </a:rPr>
              <a:t>):</a:t>
            </a:r>
            <a:endParaRPr sz="1050">
              <a:solidFill>
                <a:schemeClr val="dk2"/>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Clr>
                <a:schemeClr val="dk2"/>
              </a:buClr>
              <a:buSzPts val="1100"/>
              <a:buFont typeface="Arial"/>
              <a:buNone/>
            </a:pPr>
            <a:r>
              <a:rPr lang="en-GB" sz="1050">
                <a:solidFill>
                  <a:schemeClr val="dk2"/>
                </a:solidFill>
                <a:highlight>
                  <a:srgbClr val="FFFFFE"/>
                </a:highlight>
                <a:latin typeface="Courier New"/>
                <a:ea typeface="Courier New"/>
                <a:cs typeface="Courier New"/>
                <a:sym typeface="Courier New"/>
              </a:rPr>
              <a:t>  text=text.lower() </a:t>
            </a:r>
            <a:r>
              <a:rPr lang="en-GB" sz="1050">
                <a:solidFill>
                  <a:srgbClr val="008000"/>
                </a:solidFill>
                <a:highlight>
                  <a:srgbClr val="FFFFFE"/>
                </a:highlight>
                <a:latin typeface="Courier New"/>
                <a:ea typeface="Courier New"/>
                <a:cs typeface="Courier New"/>
                <a:sym typeface="Courier New"/>
              </a:rPr>
              <a:t>#letters casing convert all letter to lowercase</a:t>
            </a:r>
            <a:endParaRPr sz="1050">
              <a:solidFill>
                <a:srgbClr val="008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Clr>
                <a:schemeClr val="dk2"/>
              </a:buClr>
              <a:buSzPts val="1100"/>
              <a:buFont typeface="Arial"/>
              <a:buNone/>
            </a:pPr>
            <a:r>
              <a:rPr lang="en-GB" sz="1050">
                <a:solidFill>
                  <a:schemeClr val="dk2"/>
                </a:solidFill>
                <a:highlight>
                  <a:srgbClr val="FFFFFE"/>
                </a:highlight>
                <a:latin typeface="Courier New"/>
                <a:ea typeface="Courier New"/>
                <a:cs typeface="Courier New"/>
                <a:sym typeface="Courier New"/>
              </a:rPr>
              <a:t>  text=re.sub(r</a:t>
            </a:r>
            <a:r>
              <a:rPr lang="en-GB" sz="1050">
                <a:solidFill>
                  <a:srgbClr val="A31515"/>
                </a:solidFill>
                <a:highlight>
                  <a:srgbClr val="FFFFFE"/>
                </a:highlight>
                <a:latin typeface="Courier New"/>
                <a:ea typeface="Courier New"/>
                <a:cs typeface="Courier New"/>
                <a:sym typeface="Courier New"/>
              </a:rPr>
              <a:t>"@[A-Za-z0-9_]+"</a:t>
            </a:r>
            <a:r>
              <a:rPr lang="en-GB" sz="1050">
                <a:solidFill>
                  <a:schemeClr val="dk2"/>
                </a:solidFill>
                <a:highlight>
                  <a:srgbClr val="FFFFFE"/>
                </a:highlight>
                <a:latin typeface="Courier New"/>
                <a:ea typeface="Courier New"/>
                <a:cs typeface="Courier New"/>
                <a:sym typeface="Courier New"/>
              </a:rPr>
              <a:t>,</a:t>
            </a:r>
            <a:r>
              <a:rPr lang="en-GB" sz="1050">
                <a:solidFill>
                  <a:srgbClr val="A31515"/>
                </a:solidFill>
                <a:highlight>
                  <a:srgbClr val="FFFFFE"/>
                </a:highlight>
                <a:latin typeface="Courier New"/>
                <a:ea typeface="Courier New"/>
                <a:cs typeface="Courier New"/>
                <a:sym typeface="Courier New"/>
              </a:rPr>
              <a:t>''</a:t>
            </a:r>
            <a:r>
              <a:rPr lang="en-GB" sz="1050">
                <a:solidFill>
                  <a:schemeClr val="dk2"/>
                </a:solidFill>
                <a:highlight>
                  <a:srgbClr val="FFFFFE"/>
                </a:highlight>
                <a:latin typeface="Courier New"/>
                <a:ea typeface="Courier New"/>
                <a:cs typeface="Courier New"/>
                <a:sym typeface="Courier New"/>
              </a:rPr>
              <a:t>, text) </a:t>
            </a:r>
            <a:r>
              <a:rPr lang="en-GB" sz="1050">
                <a:solidFill>
                  <a:srgbClr val="008000"/>
                </a:solidFill>
                <a:highlight>
                  <a:srgbClr val="FFFFFE"/>
                </a:highlight>
                <a:latin typeface="Courier New"/>
                <a:ea typeface="Courier New"/>
                <a:cs typeface="Courier New"/>
                <a:sym typeface="Courier New"/>
              </a:rPr>
              <a:t>#remove mentions</a:t>
            </a:r>
            <a:endParaRPr sz="1050">
              <a:solidFill>
                <a:srgbClr val="008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Clr>
                <a:schemeClr val="dk2"/>
              </a:buClr>
              <a:buSzPts val="1100"/>
              <a:buFont typeface="Arial"/>
              <a:buNone/>
            </a:pPr>
            <a:r>
              <a:rPr lang="en-GB" sz="1050">
                <a:solidFill>
                  <a:schemeClr val="dk2"/>
                </a:solidFill>
                <a:highlight>
                  <a:srgbClr val="FFFFFE"/>
                </a:highlight>
                <a:latin typeface="Courier New"/>
                <a:ea typeface="Courier New"/>
                <a:cs typeface="Courier New"/>
                <a:sym typeface="Courier New"/>
              </a:rPr>
              <a:t>  text= re.sub(r</a:t>
            </a:r>
            <a:r>
              <a:rPr lang="en-GB" sz="1050">
                <a:solidFill>
                  <a:srgbClr val="A31515"/>
                </a:solidFill>
                <a:highlight>
                  <a:srgbClr val="FFFFFE"/>
                </a:highlight>
                <a:latin typeface="Courier New"/>
                <a:ea typeface="Courier New"/>
                <a:cs typeface="Courier New"/>
                <a:sym typeface="Courier New"/>
              </a:rPr>
              <a:t>'#'</a:t>
            </a:r>
            <a:r>
              <a:rPr lang="en-GB" sz="1050">
                <a:solidFill>
                  <a:schemeClr val="dk2"/>
                </a:solidFill>
                <a:highlight>
                  <a:srgbClr val="FFFFFE"/>
                </a:highlight>
                <a:latin typeface="Courier New"/>
                <a:ea typeface="Courier New"/>
                <a:cs typeface="Courier New"/>
                <a:sym typeface="Courier New"/>
              </a:rPr>
              <a:t>,</a:t>
            </a:r>
            <a:r>
              <a:rPr lang="en-GB" sz="1050">
                <a:solidFill>
                  <a:srgbClr val="A31515"/>
                </a:solidFill>
                <a:highlight>
                  <a:srgbClr val="FFFFFE"/>
                </a:highlight>
                <a:latin typeface="Courier New"/>
                <a:ea typeface="Courier New"/>
                <a:cs typeface="Courier New"/>
                <a:sym typeface="Courier New"/>
              </a:rPr>
              <a:t>''</a:t>
            </a:r>
            <a:r>
              <a:rPr lang="en-GB" sz="1050">
                <a:solidFill>
                  <a:schemeClr val="dk2"/>
                </a:solidFill>
                <a:highlight>
                  <a:srgbClr val="FFFFFE"/>
                </a:highlight>
                <a:latin typeface="Courier New"/>
                <a:ea typeface="Courier New"/>
                <a:cs typeface="Courier New"/>
                <a:sym typeface="Courier New"/>
              </a:rPr>
              <a:t>,text) </a:t>
            </a:r>
            <a:r>
              <a:rPr lang="en-GB" sz="1050">
                <a:solidFill>
                  <a:srgbClr val="008000"/>
                </a:solidFill>
                <a:highlight>
                  <a:srgbClr val="FFFFFE"/>
                </a:highlight>
                <a:latin typeface="Courier New"/>
                <a:ea typeface="Courier New"/>
                <a:cs typeface="Courier New"/>
                <a:sym typeface="Courier New"/>
              </a:rPr>
              <a:t>#remove mentions</a:t>
            </a:r>
            <a:endParaRPr sz="1050">
              <a:solidFill>
                <a:srgbClr val="008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Clr>
                <a:schemeClr val="dk2"/>
              </a:buClr>
              <a:buSzPts val="1100"/>
              <a:buFont typeface="Arial"/>
              <a:buNone/>
            </a:pPr>
            <a:r>
              <a:rPr lang="en-GB" sz="1050">
                <a:solidFill>
                  <a:schemeClr val="dk2"/>
                </a:solidFill>
                <a:highlight>
                  <a:srgbClr val="FFFFFE"/>
                </a:highlight>
                <a:latin typeface="Courier New"/>
                <a:ea typeface="Courier New"/>
                <a:cs typeface="Courier New"/>
                <a:sym typeface="Courier New"/>
              </a:rPr>
              <a:t>  text= re.sub(r</a:t>
            </a:r>
            <a:r>
              <a:rPr lang="en-GB" sz="1050">
                <a:solidFill>
                  <a:srgbClr val="A31515"/>
                </a:solidFill>
                <a:highlight>
                  <a:srgbClr val="FFFFFE"/>
                </a:highlight>
                <a:latin typeface="Courier New"/>
                <a:ea typeface="Courier New"/>
                <a:cs typeface="Courier New"/>
                <a:sym typeface="Courier New"/>
              </a:rPr>
              <a:t>'\n'</a:t>
            </a:r>
            <a:r>
              <a:rPr lang="en-GB" sz="1050">
                <a:solidFill>
                  <a:schemeClr val="dk2"/>
                </a:solidFill>
                <a:highlight>
                  <a:srgbClr val="FFFFFE"/>
                </a:highlight>
                <a:latin typeface="Courier New"/>
                <a:ea typeface="Courier New"/>
                <a:cs typeface="Courier New"/>
                <a:sym typeface="Courier New"/>
              </a:rPr>
              <a:t>,</a:t>
            </a:r>
            <a:r>
              <a:rPr lang="en-GB" sz="1050">
                <a:solidFill>
                  <a:srgbClr val="A31515"/>
                </a:solidFill>
                <a:highlight>
                  <a:srgbClr val="FFFFFE"/>
                </a:highlight>
                <a:latin typeface="Courier New"/>
                <a:ea typeface="Courier New"/>
                <a:cs typeface="Courier New"/>
                <a:sym typeface="Courier New"/>
              </a:rPr>
              <a:t>''</a:t>
            </a:r>
            <a:r>
              <a:rPr lang="en-GB" sz="1050">
                <a:solidFill>
                  <a:schemeClr val="dk2"/>
                </a:solidFill>
                <a:highlight>
                  <a:srgbClr val="FFFFFE"/>
                </a:highlight>
                <a:latin typeface="Courier New"/>
                <a:ea typeface="Courier New"/>
                <a:cs typeface="Courier New"/>
                <a:sym typeface="Courier New"/>
              </a:rPr>
              <a:t>,text)</a:t>
            </a:r>
            <a:r>
              <a:rPr lang="en-GB" sz="1050">
                <a:solidFill>
                  <a:srgbClr val="008000"/>
                </a:solidFill>
                <a:highlight>
                  <a:srgbClr val="FFFFFE"/>
                </a:highlight>
                <a:latin typeface="Courier New"/>
                <a:ea typeface="Courier New"/>
                <a:cs typeface="Courier New"/>
                <a:sym typeface="Courier New"/>
              </a:rPr>
              <a:t>#remove \n</a:t>
            </a:r>
            <a:endParaRPr sz="1050">
              <a:solidFill>
                <a:srgbClr val="008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Clr>
                <a:schemeClr val="dk2"/>
              </a:buClr>
              <a:buSzPts val="1100"/>
              <a:buFont typeface="Arial"/>
              <a:buNone/>
            </a:pPr>
            <a:r>
              <a:rPr lang="en-GB" sz="1050">
                <a:solidFill>
                  <a:schemeClr val="dk2"/>
                </a:solidFill>
                <a:highlight>
                  <a:srgbClr val="FFFFFE"/>
                </a:highlight>
                <a:latin typeface="Courier New"/>
                <a:ea typeface="Courier New"/>
                <a:cs typeface="Courier New"/>
                <a:sym typeface="Courier New"/>
              </a:rPr>
              <a:t>  text = re.sub(r</a:t>
            </a:r>
            <a:r>
              <a:rPr lang="en-GB" sz="1050">
                <a:solidFill>
                  <a:srgbClr val="A31515"/>
                </a:solidFill>
                <a:highlight>
                  <a:srgbClr val="FFFFFE"/>
                </a:highlight>
                <a:latin typeface="Courier New"/>
                <a:ea typeface="Courier New"/>
                <a:cs typeface="Courier New"/>
                <a:sym typeface="Courier New"/>
              </a:rPr>
              <a:t>"http\S+|www\S+|https\S+"</a:t>
            </a:r>
            <a:r>
              <a:rPr lang="en-GB" sz="1050">
                <a:solidFill>
                  <a:schemeClr val="dk2"/>
                </a:solidFill>
                <a:highlight>
                  <a:srgbClr val="FFFFFE"/>
                </a:highlight>
                <a:latin typeface="Courier New"/>
                <a:ea typeface="Courier New"/>
                <a:cs typeface="Courier New"/>
                <a:sym typeface="Courier New"/>
              </a:rPr>
              <a:t>, </a:t>
            </a:r>
            <a:r>
              <a:rPr lang="en-GB" sz="1050">
                <a:solidFill>
                  <a:srgbClr val="A31515"/>
                </a:solidFill>
                <a:highlight>
                  <a:srgbClr val="FFFFFE"/>
                </a:highlight>
                <a:latin typeface="Courier New"/>
                <a:ea typeface="Courier New"/>
                <a:cs typeface="Courier New"/>
                <a:sym typeface="Courier New"/>
              </a:rPr>
              <a:t>''</a:t>
            </a:r>
            <a:r>
              <a:rPr lang="en-GB" sz="1050">
                <a:solidFill>
                  <a:schemeClr val="dk2"/>
                </a:solidFill>
                <a:highlight>
                  <a:srgbClr val="FFFFFE"/>
                </a:highlight>
                <a:latin typeface="Courier New"/>
                <a:ea typeface="Courier New"/>
                <a:cs typeface="Courier New"/>
                <a:sym typeface="Courier New"/>
              </a:rPr>
              <a:t>, text, flags=re.MULTILINE) </a:t>
            </a:r>
            <a:r>
              <a:rPr lang="en-GB" sz="1050">
                <a:solidFill>
                  <a:srgbClr val="008000"/>
                </a:solidFill>
                <a:highlight>
                  <a:srgbClr val="FFFFFE"/>
                </a:highlight>
                <a:latin typeface="Courier New"/>
                <a:ea typeface="Courier New"/>
                <a:cs typeface="Courier New"/>
                <a:sym typeface="Courier New"/>
              </a:rPr>
              <a:t># Remove urls</a:t>
            </a:r>
            <a:endParaRPr sz="1050">
              <a:solidFill>
                <a:srgbClr val="008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Clr>
                <a:schemeClr val="dk2"/>
              </a:buClr>
              <a:buSzPts val="1100"/>
              <a:buFont typeface="Arial"/>
              <a:buNone/>
            </a:pPr>
            <a:r>
              <a:t/>
            </a:r>
            <a:endParaRPr sz="1050">
              <a:solidFill>
                <a:schemeClr val="dk2"/>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Clr>
                <a:schemeClr val="dk2"/>
              </a:buClr>
              <a:buSzPts val="1100"/>
              <a:buFont typeface="Arial"/>
              <a:buNone/>
            </a:pPr>
            <a:r>
              <a:rPr lang="en-GB" sz="1050">
                <a:solidFill>
                  <a:schemeClr val="dk2"/>
                </a:solidFill>
                <a:highlight>
                  <a:srgbClr val="FFFFFE"/>
                </a:highlight>
                <a:latin typeface="Courier New"/>
                <a:ea typeface="Courier New"/>
                <a:cs typeface="Courier New"/>
                <a:sym typeface="Courier New"/>
              </a:rPr>
              <a:t>  </a:t>
            </a:r>
            <a:r>
              <a:rPr lang="en-GB" sz="1050">
                <a:solidFill>
                  <a:srgbClr val="AF00DB"/>
                </a:solidFill>
                <a:highlight>
                  <a:srgbClr val="FFFFFE"/>
                </a:highlight>
                <a:latin typeface="Courier New"/>
                <a:ea typeface="Courier New"/>
                <a:cs typeface="Courier New"/>
                <a:sym typeface="Courier New"/>
              </a:rPr>
              <a:t>return</a:t>
            </a:r>
            <a:r>
              <a:rPr lang="en-GB" sz="1050">
                <a:solidFill>
                  <a:schemeClr val="dk2"/>
                </a:solidFill>
                <a:highlight>
                  <a:srgbClr val="FFFFFE"/>
                </a:highlight>
                <a:latin typeface="Courier New"/>
                <a:ea typeface="Courier New"/>
                <a:cs typeface="Courier New"/>
                <a:sym typeface="Courier New"/>
              </a:rPr>
              <a:t> text</a:t>
            </a:r>
            <a:endParaRPr sz="1050">
              <a:solidFill>
                <a:schemeClr val="dk2"/>
              </a:solidFill>
              <a:highlight>
                <a:srgbClr val="FFFFFE"/>
              </a:highlight>
              <a:latin typeface="Courier New"/>
              <a:ea typeface="Courier New"/>
              <a:cs typeface="Courier New"/>
              <a:sym typeface="Courier New"/>
            </a:endParaRPr>
          </a:p>
          <a:p>
            <a:pPr indent="0" lvl="0" marL="0" rtl="0" algn="l">
              <a:spcBef>
                <a:spcPts val="0"/>
              </a:spcBef>
              <a:spcAft>
                <a:spcPts val="0"/>
              </a:spcAft>
              <a:buNone/>
            </a:pPr>
            <a:r>
              <a:t/>
            </a:r>
            <a:endParaRPr>
              <a:latin typeface="Source Sans Pro"/>
              <a:ea typeface="Source Sans Pro"/>
              <a:cs typeface="Source Sans Pro"/>
              <a:sym typeface="Source Sans Pr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lum">
  <a:themeElements>
    <a:clrScheme name="Plum">
      <a:dk1>
        <a:srgbClr val="611BB8"/>
      </a:dk1>
      <a:lt1>
        <a:srgbClr val="FFFFFF"/>
      </a:lt1>
      <a:dk2>
        <a:srgbClr val="000000"/>
      </a:dk2>
      <a:lt2>
        <a:srgbClr val="7F7F7F"/>
      </a:lt2>
      <a:accent1>
        <a:srgbClr val="333333"/>
      </a:accent1>
      <a:accent2>
        <a:srgbClr val="5E2B97"/>
      </a:accent2>
      <a:accent3>
        <a:srgbClr val="7E57C2"/>
      </a:accent3>
      <a:accent4>
        <a:srgbClr val="C77025"/>
      </a:accent4>
      <a:accent5>
        <a:srgbClr val="009688"/>
      </a:accent5>
      <a:accent6>
        <a:srgbClr val="FFD600"/>
      </a:accent6>
      <a:hlink>
        <a:srgbClr val="009688"/>
      </a:hlink>
      <a:folHlink>
        <a:srgbClr val="00968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