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311B02-9BE8-4A43-99A1-4AEBDB8B6A5E}">
  <a:tblStyle styleId="{96311B02-9BE8-4A43-99A1-4AEBDB8B6A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707cd4e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707cd4e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707d226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707d226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707d2265c_0_2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c707d2265c_0_2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c707d2265c_0_2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c707d2265c_0_2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707d2265c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707d2265c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c707cd4e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c707cd4e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707d2265c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c707d2265c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c61dfc4f6a_0_1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c61dfc4f6a_0_1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c707cd4e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c707cd4e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61b3c1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61b3c1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61dfc4f6a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c61dfc4f6a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61b3c1a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61b3c1a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742a7a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742a7a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c707cd4eb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c707cd4eb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c61b3c1af0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c61b3c1af0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c61dfc4f6a_0_6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c61dfc4f6a_0_6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c707cd4e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c707cd4e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c707cd4e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c707cd4e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707cd4eb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707cd4eb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c707cd4eb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c707cd4eb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61dfc4f6a_0_3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c61dfc4f6a_0_3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45873d6a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c45873d6a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c46ca14a5f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c46ca14a5f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61dfc4f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c61dfc4f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c46ca14a5f_0_1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c46ca14a5f_0_1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61dfc4f6a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61dfc4f6a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707cd4e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c707cd4e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46ca14a5f_0_2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46ca14a5f_0_2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rot="5400000">
            <a:off x="-150" y="150"/>
            <a:ext cx="715200" cy="7149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txBox="1"/>
          <p:nvPr>
            <p:ph type="title"/>
          </p:nvPr>
        </p:nvSpPr>
        <p:spPr>
          <a:xfrm>
            <a:off x="185350" y="679625"/>
            <a:ext cx="2683200" cy="104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400">
                <a:solidFill>
                  <a:srgbClr val="FFFFFF"/>
                </a:solidFill>
              </a:defRPr>
            </a:lvl1pPr>
            <a:lvl2pPr lvl="1" algn="l">
              <a:lnSpc>
                <a:spcPct val="100000"/>
              </a:lnSpc>
              <a:spcBef>
                <a:spcPts val="0"/>
              </a:spcBef>
              <a:spcAft>
                <a:spcPts val="0"/>
              </a:spcAft>
              <a:buNone/>
              <a:defRPr b="1" sz="2400">
                <a:solidFill>
                  <a:srgbClr val="FFFFFF"/>
                </a:solidFill>
              </a:defRPr>
            </a:lvl2pPr>
            <a:lvl3pPr lvl="2" algn="l">
              <a:lnSpc>
                <a:spcPct val="100000"/>
              </a:lnSpc>
              <a:spcBef>
                <a:spcPts val="0"/>
              </a:spcBef>
              <a:spcAft>
                <a:spcPts val="0"/>
              </a:spcAft>
              <a:buNone/>
              <a:defRPr b="1" sz="2400">
                <a:solidFill>
                  <a:srgbClr val="FFFFFF"/>
                </a:solidFill>
              </a:defRPr>
            </a:lvl3pPr>
            <a:lvl4pPr lvl="3" algn="l">
              <a:lnSpc>
                <a:spcPct val="100000"/>
              </a:lnSpc>
              <a:spcBef>
                <a:spcPts val="0"/>
              </a:spcBef>
              <a:spcAft>
                <a:spcPts val="0"/>
              </a:spcAft>
              <a:buNone/>
              <a:defRPr b="1" sz="2400">
                <a:solidFill>
                  <a:srgbClr val="FFFFFF"/>
                </a:solidFill>
              </a:defRPr>
            </a:lvl4pPr>
            <a:lvl5pPr lvl="4" algn="l">
              <a:lnSpc>
                <a:spcPct val="100000"/>
              </a:lnSpc>
              <a:spcBef>
                <a:spcPts val="0"/>
              </a:spcBef>
              <a:spcAft>
                <a:spcPts val="0"/>
              </a:spcAft>
              <a:buNone/>
              <a:defRPr b="1" sz="2400">
                <a:solidFill>
                  <a:srgbClr val="FFFFFF"/>
                </a:solidFill>
              </a:defRPr>
            </a:lvl5pPr>
            <a:lvl6pPr lvl="5" algn="l">
              <a:lnSpc>
                <a:spcPct val="100000"/>
              </a:lnSpc>
              <a:spcBef>
                <a:spcPts val="0"/>
              </a:spcBef>
              <a:spcAft>
                <a:spcPts val="0"/>
              </a:spcAft>
              <a:buNone/>
              <a:defRPr b="1" sz="2400">
                <a:solidFill>
                  <a:srgbClr val="FFFFFF"/>
                </a:solidFill>
              </a:defRPr>
            </a:lvl6pPr>
            <a:lvl7pPr lvl="6" algn="l">
              <a:lnSpc>
                <a:spcPct val="100000"/>
              </a:lnSpc>
              <a:spcBef>
                <a:spcPts val="0"/>
              </a:spcBef>
              <a:spcAft>
                <a:spcPts val="0"/>
              </a:spcAft>
              <a:buNone/>
              <a:defRPr b="1" sz="2400">
                <a:solidFill>
                  <a:srgbClr val="FFFFFF"/>
                </a:solidFill>
              </a:defRPr>
            </a:lvl7pPr>
            <a:lvl8pPr lvl="7" algn="l">
              <a:lnSpc>
                <a:spcPct val="100000"/>
              </a:lnSpc>
              <a:spcBef>
                <a:spcPts val="0"/>
              </a:spcBef>
              <a:spcAft>
                <a:spcPts val="0"/>
              </a:spcAft>
              <a:buNone/>
              <a:defRPr b="1" sz="2400">
                <a:solidFill>
                  <a:srgbClr val="FFFFFF"/>
                </a:solidFill>
              </a:defRPr>
            </a:lvl8pPr>
            <a:lvl9pPr lvl="8" algn="l">
              <a:lnSpc>
                <a:spcPct val="100000"/>
              </a:lnSpc>
              <a:spcBef>
                <a:spcPts val="0"/>
              </a:spcBef>
              <a:spcAft>
                <a:spcPts val="0"/>
              </a:spcAft>
              <a:buNone/>
              <a:defRPr b="1" sz="2400">
                <a:solidFill>
                  <a:srgbClr val="FFFFFF"/>
                </a:solidFill>
              </a:defRPr>
            </a:lvl9pPr>
          </a:lstStyle>
          <a:p/>
        </p:txBody>
      </p:sp>
      <p:sp>
        <p:nvSpPr>
          <p:cNvPr id="278" name="Google Shape;278;p13"/>
          <p:cNvSpPr txBox="1"/>
          <p:nvPr>
            <p:ph idx="1" type="body"/>
          </p:nvPr>
        </p:nvSpPr>
        <p:spPr>
          <a:xfrm>
            <a:off x="185350" y="1798300"/>
            <a:ext cx="2683200" cy="25401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298450" lvl="1" marL="914400" algn="l">
              <a:lnSpc>
                <a:spcPct val="115000"/>
              </a:lnSpc>
              <a:spcBef>
                <a:spcPts val="0"/>
              </a:spcBef>
              <a:spcAft>
                <a:spcPts val="0"/>
              </a:spcAft>
              <a:buClr>
                <a:srgbClr val="FFFFFF"/>
              </a:buClr>
              <a:buSzPts val="1100"/>
              <a:buChar char="○"/>
              <a:defRPr sz="1400">
                <a:solidFill>
                  <a:srgbClr val="FFFFFF"/>
                </a:solidFill>
              </a:defRPr>
            </a:lvl2pPr>
            <a:lvl3pPr indent="-298450" lvl="2" marL="1371600" algn="l">
              <a:lnSpc>
                <a:spcPct val="115000"/>
              </a:lnSpc>
              <a:spcBef>
                <a:spcPts val="0"/>
              </a:spcBef>
              <a:spcAft>
                <a:spcPts val="0"/>
              </a:spcAft>
              <a:buClr>
                <a:srgbClr val="FFFFFF"/>
              </a:buClr>
              <a:buSzPts val="1100"/>
              <a:buChar char="■"/>
              <a:defRPr sz="1400">
                <a:solidFill>
                  <a:srgbClr val="FFFFFF"/>
                </a:solidFill>
              </a:defRPr>
            </a:lvl3pPr>
            <a:lvl4pPr indent="-298450" lvl="3" marL="1828800" algn="l">
              <a:lnSpc>
                <a:spcPct val="115000"/>
              </a:lnSpc>
              <a:spcBef>
                <a:spcPts val="0"/>
              </a:spcBef>
              <a:spcAft>
                <a:spcPts val="0"/>
              </a:spcAft>
              <a:buClr>
                <a:srgbClr val="FFFFFF"/>
              </a:buClr>
              <a:buSzPts val="1100"/>
              <a:buChar char="●"/>
              <a:defRPr sz="1400">
                <a:solidFill>
                  <a:srgbClr val="FFFFFF"/>
                </a:solidFill>
              </a:defRPr>
            </a:lvl4pPr>
            <a:lvl5pPr indent="-298450" lvl="4" marL="2286000" algn="l">
              <a:lnSpc>
                <a:spcPct val="115000"/>
              </a:lnSpc>
              <a:spcBef>
                <a:spcPts val="0"/>
              </a:spcBef>
              <a:spcAft>
                <a:spcPts val="0"/>
              </a:spcAft>
              <a:buClr>
                <a:srgbClr val="FFFFFF"/>
              </a:buClr>
              <a:buSzPts val="1100"/>
              <a:buChar char="○"/>
              <a:defRPr sz="1400">
                <a:solidFill>
                  <a:srgbClr val="FFFFFF"/>
                </a:solidFill>
              </a:defRPr>
            </a:lvl5pPr>
            <a:lvl6pPr indent="-298450" lvl="5" marL="2743200" algn="l">
              <a:lnSpc>
                <a:spcPct val="115000"/>
              </a:lnSpc>
              <a:spcBef>
                <a:spcPts val="0"/>
              </a:spcBef>
              <a:spcAft>
                <a:spcPts val="0"/>
              </a:spcAft>
              <a:buClr>
                <a:srgbClr val="FFFFFF"/>
              </a:buClr>
              <a:buSzPts val="1100"/>
              <a:buChar char="■"/>
              <a:defRPr sz="1400">
                <a:solidFill>
                  <a:srgbClr val="FFFFFF"/>
                </a:solidFill>
              </a:defRPr>
            </a:lvl6pPr>
            <a:lvl7pPr indent="-298450" lvl="6" marL="3200400" algn="l">
              <a:lnSpc>
                <a:spcPct val="115000"/>
              </a:lnSpc>
              <a:spcBef>
                <a:spcPts val="0"/>
              </a:spcBef>
              <a:spcAft>
                <a:spcPts val="0"/>
              </a:spcAft>
              <a:buClr>
                <a:srgbClr val="FFFFFF"/>
              </a:buClr>
              <a:buSzPts val="1100"/>
              <a:buChar char="●"/>
              <a:defRPr sz="1400">
                <a:solidFill>
                  <a:srgbClr val="FFFFFF"/>
                </a:solidFill>
              </a:defRPr>
            </a:lvl7pPr>
            <a:lvl8pPr indent="-298450" lvl="7" marL="3657600" algn="l">
              <a:lnSpc>
                <a:spcPct val="115000"/>
              </a:lnSpc>
              <a:spcBef>
                <a:spcPts val="0"/>
              </a:spcBef>
              <a:spcAft>
                <a:spcPts val="0"/>
              </a:spcAft>
              <a:buClr>
                <a:srgbClr val="FFFFFF"/>
              </a:buClr>
              <a:buSzPts val="1100"/>
              <a:buChar char="○"/>
              <a:defRPr sz="1400">
                <a:solidFill>
                  <a:srgbClr val="FFFFFF"/>
                </a:solidFill>
              </a:defRPr>
            </a:lvl8pPr>
            <a:lvl9pPr indent="-298450" lvl="8" marL="411480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279" name="Google Shape;27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3">
    <p:spTree>
      <p:nvGrpSpPr>
        <p:cNvPr id="280" name="Shape 280"/>
        <p:cNvGrpSpPr/>
        <p:nvPr/>
      </p:nvGrpSpPr>
      <p:grpSpPr>
        <a:xfrm>
          <a:off x="0" y="0"/>
          <a:ext cx="0" cy="0"/>
          <a:chOff x="0" y="0"/>
          <a:chExt cx="0" cy="0"/>
        </a:xfrm>
      </p:grpSpPr>
      <p:sp>
        <p:nvSpPr>
          <p:cNvPr id="281" name="Google Shape;281;p14"/>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txBox="1"/>
          <p:nvPr>
            <p:ph type="ctrTitle"/>
          </p:nvPr>
        </p:nvSpPr>
        <p:spPr>
          <a:xfrm>
            <a:off x="311700" y="3537800"/>
            <a:ext cx="8097600" cy="10059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284" name="Google Shape;28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6">
    <p:bg>
      <p:bgPr>
        <a:solidFill>
          <a:srgbClr val="FFFFFF"/>
        </a:solidFill>
      </p:bgPr>
    </p:bg>
    <p:spTree>
      <p:nvGrpSpPr>
        <p:cNvPr id="285" name="Shape 285"/>
        <p:cNvGrpSpPr/>
        <p:nvPr/>
      </p:nvGrpSpPr>
      <p:grpSpPr>
        <a:xfrm>
          <a:off x="0" y="0"/>
          <a:ext cx="0" cy="0"/>
          <a:chOff x="0" y="0"/>
          <a:chExt cx="0" cy="0"/>
        </a:xfrm>
      </p:grpSpPr>
      <p:sp>
        <p:nvSpPr>
          <p:cNvPr id="286" name="Google Shape;286;p15"/>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05218" y="201292"/>
            <a:ext cx="408900" cy="3819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100882" y="201292"/>
            <a:ext cx="408900" cy="3819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19" y="201292"/>
            <a:ext cx="408900" cy="3819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txBox="1"/>
          <p:nvPr>
            <p:ph type="title"/>
          </p:nvPr>
        </p:nvSpPr>
        <p:spPr>
          <a:xfrm>
            <a:off x="233600" y="829550"/>
            <a:ext cx="2566200" cy="89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295" name="Google Shape;295;p15"/>
          <p:cNvSpPr txBox="1"/>
          <p:nvPr>
            <p:ph idx="1" type="body"/>
          </p:nvPr>
        </p:nvSpPr>
        <p:spPr>
          <a:xfrm>
            <a:off x="233600" y="1798300"/>
            <a:ext cx="2566200" cy="2977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296" name="Google Shape;29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9">
    <p:bg>
      <p:bgPr>
        <a:solidFill>
          <a:srgbClr val="FFFFFF"/>
        </a:solidFill>
      </p:bgPr>
    </p:bg>
    <p:spTree>
      <p:nvGrpSpPr>
        <p:cNvPr id="297" name="Shape 297"/>
        <p:cNvGrpSpPr/>
        <p:nvPr/>
      </p:nvGrpSpPr>
      <p:grpSpPr>
        <a:xfrm>
          <a:off x="0" y="0"/>
          <a:ext cx="0" cy="0"/>
          <a:chOff x="0" y="0"/>
          <a:chExt cx="0" cy="0"/>
        </a:xfrm>
      </p:grpSpPr>
      <p:sp>
        <p:nvSpPr>
          <p:cNvPr id="298" name="Google Shape;298;p16"/>
          <p:cNvSpPr/>
          <p:nvPr/>
        </p:nvSpPr>
        <p:spPr>
          <a:xfrm>
            <a:off x="0" y="0"/>
            <a:ext cx="9144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991911" y="761566"/>
            <a:ext cx="5160300" cy="29565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141802" y="3281518"/>
            <a:ext cx="283200" cy="283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6683830" y="3281518"/>
            <a:ext cx="327300" cy="283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rot="2700000">
            <a:off x="2275140" y="881424"/>
            <a:ext cx="16546" cy="359352"/>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6728060" y="919458"/>
            <a:ext cx="283200" cy="283200"/>
          </a:xfrm>
          <a:prstGeom prst="ellipse">
            <a:avLst/>
          </a:prstGeom>
          <a:solidFill>
            <a:srgbClr val="FFFFF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txBox="1"/>
          <p:nvPr>
            <p:ph type="ctrTitle"/>
          </p:nvPr>
        </p:nvSpPr>
        <p:spPr>
          <a:xfrm>
            <a:off x="2151450" y="1662950"/>
            <a:ext cx="4820100" cy="11538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212121"/>
              </a:buClr>
              <a:buSzPts val="3600"/>
              <a:buNone/>
              <a:defRPr b="1" sz="3600">
                <a:solidFill>
                  <a:srgbClr val="212121"/>
                </a:solidFill>
              </a:defRPr>
            </a:lvl1pPr>
            <a:lvl2pPr lvl="1" algn="ctr">
              <a:lnSpc>
                <a:spcPct val="100000"/>
              </a:lnSpc>
              <a:spcBef>
                <a:spcPts val="0"/>
              </a:spcBef>
              <a:spcAft>
                <a:spcPts val="0"/>
              </a:spcAft>
              <a:buClr>
                <a:srgbClr val="212121"/>
              </a:buClr>
              <a:buSzPts val="3600"/>
              <a:buNone/>
              <a:defRPr b="1" sz="3600">
                <a:solidFill>
                  <a:srgbClr val="212121"/>
                </a:solidFill>
              </a:defRPr>
            </a:lvl2pPr>
            <a:lvl3pPr lvl="2" algn="ctr">
              <a:lnSpc>
                <a:spcPct val="100000"/>
              </a:lnSpc>
              <a:spcBef>
                <a:spcPts val="0"/>
              </a:spcBef>
              <a:spcAft>
                <a:spcPts val="0"/>
              </a:spcAft>
              <a:buClr>
                <a:srgbClr val="212121"/>
              </a:buClr>
              <a:buSzPts val="3600"/>
              <a:buNone/>
              <a:defRPr b="1" sz="3600">
                <a:solidFill>
                  <a:srgbClr val="212121"/>
                </a:solidFill>
              </a:defRPr>
            </a:lvl3pPr>
            <a:lvl4pPr lvl="3" algn="ctr">
              <a:lnSpc>
                <a:spcPct val="100000"/>
              </a:lnSpc>
              <a:spcBef>
                <a:spcPts val="0"/>
              </a:spcBef>
              <a:spcAft>
                <a:spcPts val="0"/>
              </a:spcAft>
              <a:buClr>
                <a:srgbClr val="212121"/>
              </a:buClr>
              <a:buSzPts val="3600"/>
              <a:buNone/>
              <a:defRPr b="1" sz="3600">
                <a:solidFill>
                  <a:srgbClr val="212121"/>
                </a:solidFill>
              </a:defRPr>
            </a:lvl4pPr>
            <a:lvl5pPr lvl="4" algn="ctr">
              <a:lnSpc>
                <a:spcPct val="100000"/>
              </a:lnSpc>
              <a:spcBef>
                <a:spcPts val="0"/>
              </a:spcBef>
              <a:spcAft>
                <a:spcPts val="0"/>
              </a:spcAft>
              <a:buClr>
                <a:srgbClr val="212121"/>
              </a:buClr>
              <a:buSzPts val="3600"/>
              <a:buNone/>
              <a:defRPr b="1" sz="3600">
                <a:solidFill>
                  <a:srgbClr val="212121"/>
                </a:solidFill>
              </a:defRPr>
            </a:lvl5pPr>
            <a:lvl6pPr lvl="5" algn="ctr">
              <a:lnSpc>
                <a:spcPct val="100000"/>
              </a:lnSpc>
              <a:spcBef>
                <a:spcPts val="0"/>
              </a:spcBef>
              <a:spcAft>
                <a:spcPts val="0"/>
              </a:spcAft>
              <a:buClr>
                <a:srgbClr val="212121"/>
              </a:buClr>
              <a:buSzPts val="3600"/>
              <a:buNone/>
              <a:defRPr b="1" sz="3600">
                <a:solidFill>
                  <a:srgbClr val="212121"/>
                </a:solidFill>
              </a:defRPr>
            </a:lvl6pPr>
            <a:lvl7pPr lvl="6" algn="ctr">
              <a:lnSpc>
                <a:spcPct val="100000"/>
              </a:lnSpc>
              <a:spcBef>
                <a:spcPts val="0"/>
              </a:spcBef>
              <a:spcAft>
                <a:spcPts val="0"/>
              </a:spcAft>
              <a:buClr>
                <a:srgbClr val="212121"/>
              </a:buClr>
              <a:buSzPts val="3600"/>
              <a:buNone/>
              <a:defRPr b="1" sz="3600">
                <a:solidFill>
                  <a:srgbClr val="212121"/>
                </a:solidFill>
              </a:defRPr>
            </a:lvl7pPr>
            <a:lvl8pPr lvl="7" algn="ctr">
              <a:lnSpc>
                <a:spcPct val="100000"/>
              </a:lnSpc>
              <a:spcBef>
                <a:spcPts val="0"/>
              </a:spcBef>
              <a:spcAft>
                <a:spcPts val="0"/>
              </a:spcAft>
              <a:buClr>
                <a:srgbClr val="212121"/>
              </a:buClr>
              <a:buSzPts val="3600"/>
              <a:buNone/>
              <a:defRPr b="1" sz="3600">
                <a:solidFill>
                  <a:srgbClr val="212121"/>
                </a:solidFill>
              </a:defRPr>
            </a:lvl8pPr>
            <a:lvl9pPr lvl="8" algn="ctr">
              <a:lnSpc>
                <a:spcPct val="100000"/>
              </a:lnSpc>
              <a:spcBef>
                <a:spcPts val="0"/>
              </a:spcBef>
              <a:spcAft>
                <a:spcPts val="0"/>
              </a:spcAft>
              <a:buClr>
                <a:srgbClr val="212121"/>
              </a:buClr>
              <a:buSzPts val="3600"/>
              <a:buNone/>
              <a:defRPr b="1" sz="3600">
                <a:solidFill>
                  <a:srgbClr val="212121"/>
                </a:solidFill>
              </a:defRPr>
            </a:lvl9pPr>
          </a:lstStyle>
          <a:p/>
        </p:txBody>
      </p:sp>
      <p:sp>
        <p:nvSpPr>
          <p:cNvPr id="305" name="Google Shape;305;p16"/>
          <p:cNvSpPr txBox="1"/>
          <p:nvPr>
            <p:ph idx="1" type="subTitle"/>
          </p:nvPr>
        </p:nvSpPr>
        <p:spPr>
          <a:xfrm>
            <a:off x="1991850" y="3870425"/>
            <a:ext cx="5160300" cy="511500"/>
          </a:xfrm>
          <a:prstGeom prst="rect">
            <a:avLst/>
          </a:prstGeom>
          <a:noFill/>
        </p:spPr>
        <p:txBody>
          <a:bodyPr anchorCtr="0" anchor="t" bIns="91425" lIns="91425" spcFirstLastPara="1" rIns="91425" wrap="square" tIns="91425">
            <a:normAutofit/>
          </a:bodyPr>
          <a:lstStyle>
            <a:lvl1pPr lvl="0" algn="r">
              <a:lnSpc>
                <a:spcPct val="100000"/>
              </a:lnSpc>
              <a:spcBef>
                <a:spcPts val="0"/>
              </a:spcBef>
              <a:spcAft>
                <a:spcPts val="0"/>
              </a:spcAft>
              <a:buClr>
                <a:srgbClr val="424242"/>
              </a:buClr>
              <a:buSzPts val="1800"/>
              <a:buNone/>
              <a:defRPr sz="1800">
                <a:solidFill>
                  <a:srgbClr val="424242"/>
                </a:solidFill>
              </a:defRPr>
            </a:lvl1pPr>
            <a:lvl2pPr lvl="1" algn="r">
              <a:lnSpc>
                <a:spcPct val="100000"/>
              </a:lnSpc>
              <a:spcBef>
                <a:spcPts val="0"/>
              </a:spcBef>
              <a:spcAft>
                <a:spcPts val="0"/>
              </a:spcAft>
              <a:buClr>
                <a:srgbClr val="424242"/>
              </a:buClr>
              <a:buSzPts val="1800"/>
              <a:buNone/>
              <a:defRPr sz="1800">
                <a:solidFill>
                  <a:srgbClr val="424242"/>
                </a:solidFill>
              </a:defRPr>
            </a:lvl2pPr>
            <a:lvl3pPr lvl="2" algn="r">
              <a:lnSpc>
                <a:spcPct val="100000"/>
              </a:lnSpc>
              <a:spcBef>
                <a:spcPts val="0"/>
              </a:spcBef>
              <a:spcAft>
                <a:spcPts val="0"/>
              </a:spcAft>
              <a:buClr>
                <a:srgbClr val="424242"/>
              </a:buClr>
              <a:buSzPts val="1800"/>
              <a:buNone/>
              <a:defRPr sz="1800">
                <a:solidFill>
                  <a:srgbClr val="424242"/>
                </a:solidFill>
              </a:defRPr>
            </a:lvl3pPr>
            <a:lvl4pPr lvl="3" algn="r">
              <a:lnSpc>
                <a:spcPct val="100000"/>
              </a:lnSpc>
              <a:spcBef>
                <a:spcPts val="0"/>
              </a:spcBef>
              <a:spcAft>
                <a:spcPts val="0"/>
              </a:spcAft>
              <a:buClr>
                <a:srgbClr val="424242"/>
              </a:buClr>
              <a:buSzPts val="1800"/>
              <a:buNone/>
              <a:defRPr sz="1800">
                <a:solidFill>
                  <a:srgbClr val="424242"/>
                </a:solidFill>
              </a:defRPr>
            </a:lvl4pPr>
            <a:lvl5pPr lvl="4" algn="r">
              <a:lnSpc>
                <a:spcPct val="100000"/>
              </a:lnSpc>
              <a:spcBef>
                <a:spcPts val="0"/>
              </a:spcBef>
              <a:spcAft>
                <a:spcPts val="0"/>
              </a:spcAft>
              <a:buClr>
                <a:srgbClr val="424242"/>
              </a:buClr>
              <a:buSzPts val="1800"/>
              <a:buNone/>
              <a:defRPr sz="1800">
                <a:solidFill>
                  <a:srgbClr val="424242"/>
                </a:solidFill>
              </a:defRPr>
            </a:lvl5pPr>
            <a:lvl6pPr lvl="5" algn="r">
              <a:lnSpc>
                <a:spcPct val="100000"/>
              </a:lnSpc>
              <a:spcBef>
                <a:spcPts val="0"/>
              </a:spcBef>
              <a:spcAft>
                <a:spcPts val="0"/>
              </a:spcAft>
              <a:buClr>
                <a:srgbClr val="424242"/>
              </a:buClr>
              <a:buSzPts val="1800"/>
              <a:buNone/>
              <a:defRPr sz="1800">
                <a:solidFill>
                  <a:srgbClr val="424242"/>
                </a:solidFill>
              </a:defRPr>
            </a:lvl6pPr>
            <a:lvl7pPr lvl="6" algn="r">
              <a:lnSpc>
                <a:spcPct val="100000"/>
              </a:lnSpc>
              <a:spcBef>
                <a:spcPts val="0"/>
              </a:spcBef>
              <a:spcAft>
                <a:spcPts val="0"/>
              </a:spcAft>
              <a:buClr>
                <a:srgbClr val="424242"/>
              </a:buClr>
              <a:buSzPts val="1800"/>
              <a:buNone/>
              <a:defRPr sz="1800">
                <a:solidFill>
                  <a:srgbClr val="424242"/>
                </a:solidFill>
              </a:defRPr>
            </a:lvl7pPr>
            <a:lvl8pPr lvl="7" algn="r">
              <a:lnSpc>
                <a:spcPct val="100000"/>
              </a:lnSpc>
              <a:spcBef>
                <a:spcPts val="0"/>
              </a:spcBef>
              <a:spcAft>
                <a:spcPts val="0"/>
              </a:spcAft>
              <a:buClr>
                <a:srgbClr val="424242"/>
              </a:buClr>
              <a:buSzPts val="1800"/>
              <a:buNone/>
              <a:defRPr sz="1800">
                <a:solidFill>
                  <a:srgbClr val="424242"/>
                </a:solidFill>
              </a:defRPr>
            </a:lvl8pPr>
            <a:lvl9pPr lvl="8" algn="r">
              <a:lnSpc>
                <a:spcPct val="100000"/>
              </a:lnSpc>
              <a:spcBef>
                <a:spcPts val="0"/>
              </a:spcBef>
              <a:spcAft>
                <a:spcPts val="0"/>
              </a:spcAft>
              <a:buClr>
                <a:srgbClr val="424242"/>
              </a:buClr>
              <a:buSzPts val="1800"/>
              <a:buNone/>
              <a:defRPr sz="1800">
                <a:solidFill>
                  <a:srgbClr val="424242"/>
                </a:solidFill>
              </a:defRPr>
            </a:lvl9pPr>
          </a:lstStyle>
          <a:p/>
        </p:txBody>
      </p:sp>
      <p:sp>
        <p:nvSpPr>
          <p:cNvPr id="306" name="Google Shape;30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424242"/>
                </a:solidFill>
              </a:defRPr>
            </a:lvl1pPr>
            <a:lvl2pPr lvl="1" algn="r">
              <a:lnSpc>
                <a:spcPct val="100000"/>
              </a:lnSpc>
              <a:spcAft>
                <a:spcPts val="0"/>
              </a:spcAft>
              <a:buNone/>
              <a:defRPr sz="1000">
                <a:solidFill>
                  <a:srgbClr val="424242"/>
                </a:solidFill>
              </a:defRPr>
            </a:lvl2pPr>
            <a:lvl3pPr lvl="2" algn="r">
              <a:lnSpc>
                <a:spcPct val="100000"/>
              </a:lnSpc>
              <a:spcAft>
                <a:spcPts val="0"/>
              </a:spcAft>
              <a:buNone/>
              <a:defRPr sz="1000">
                <a:solidFill>
                  <a:srgbClr val="424242"/>
                </a:solidFill>
              </a:defRPr>
            </a:lvl3pPr>
            <a:lvl4pPr lvl="3" algn="r">
              <a:lnSpc>
                <a:spcPct val="100000"/>
              </a:lnSpc>
              <a:spcAft>
                <a:spcPts val="0"/>
              </a:spcAft>
              <a:buNone/>
              <a:defRPr sz="1000">
                <a:solidFill>
                  <a:srgbClr val="424242"/>
                </a:solidFill>
              </a:defRPr>
            </a:lvl4pPr>
            <a:lvl5pPr lvl="4" algn="r">
              <a:lnSpc>
                <a:spcPct val="100000"/>
              </a:lnSpc>
              <a:spcAft>
                <a:spcPts val="0"/>
              </a:spcAft>
              <a:buNone/>
              <a:defRPr sz="1000">
                <a:solidFill>
                  <a:srgbClr val="424242"/>
                </a:solidFill>
              </a:defRPr>
            </a:lvl5pPr>
            <a:lvl6pPr lvl="5" algn="r">
              <a:lnSpc>
                <a:spcPct val="100000"/>
              </a:lnSpc>
              <a:spcAft>
                <a:spcPts val="0"/>
              </a:spcAft>
              <a:buNone/>
              <a:defRPr sz="1000">
                <a:solidFill>
                  <a:srgbClr val="424242"/>
                </a:solidFill>
              </a:defRPr>
            </a:lvl6pPr>
            <a:lvl7pPr lvl="6" algn="r">
              <a:lnSpc>
                <a:spcPct val="100000"/>
              </a:lnSpc>
              <a:spcAft>
                <a:spcPts val="0"/>
              </a:spcAft>
              <a:buNone/>
              <a:defRPr sz="1000">
                <a:solidFill>
                  <a:srgbClr val="424242"/>
                </a:solidFill>
              </a:defRPr>
            </a:lvl7pPr>
            <a:lvl8pPr lvl="7" algn="r">
              <a:lnSpc>
                <a:spcPct val="100000"/>
              </a:lnSpc>
              <a:spcAft>
                <a:spcPts val="0"/>
              </a:spcAft>
              <a:buNone/>
              <a:defRPr sz="1000">
                <a:solidFill>
                  <a:srgbClr val="424242"/>
                </a:solidFill>
              </a:defRPr>
            </a:lvl8pPr>
            <a:lvl9pPr lvl="8"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0">
    <p:bg>
      <p:bgPr>
        <a:solidFill>
          <a:srgbClr val="FFFFFF"/>
        </a:solidFill>
      </p:bgPr>
    </p:bg>
    <p:spTree>
      <p:nvGrpSpPr>
        <p:cNvPr id="307" name="Shape 307"/>
        <p:cNvGrpSpPr/>
        <p:nvPr/>
      </p:nvGrpSpPr>
      <p:grpSpPr>
        <a:xfrm>
          <a:off x="0" y="0"/>
          <a:ext cx="0" cy="0"/>
          <a:chOff x="0" y="0"/>
          <a:chExt cx="0" cy="0"/>
        </a:xfrm>
      </p:grpSpPr>
      <p:sp>
        <p:nvSpPr>
          <p:cNvPr id="308" name="Google Shape;308;p17"/>
          <p:cNvSpPr/>
          <p:nvPr/>
        </p:nvSpPr>
        <p:spPr>
          <a:xfrm>
            <a:off x="0" y="0"/>
            <a:ext cx="9144000" cy="5143500"/>
          </a:xfrm>
          <a:prstGeom prst="rect">
            <a:avLst/>
          </a:pr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9" name="Google Shape;309;p17"/>
          <p:cNvCxnSpPr/>
          <p:nvPr/>
        </p:nvCxnSpPr>
        <p:spPr>
          <a:xfrm>
            <a:off x="2362200" y="1066800"/>
            <a:ext cx="0" cy="3067200"/>
          </a:xfrm>
          <a:prstGeom prst="straightConnector1">
            <a:avLst/>
          </a:prstGeom>
          <a:noFill/>
          <a:ln cap="flat" cmpd="sng" w="38100">
            <a:solidFill>
              <a:schemeClr val="lt1"/>
            </a:solidFill>
            <a:prstDash val="solid"/>
            <a:round/>
            <a:headEnd len="sm" w="sm" type="none"/>
            <a:tailEnd len="sm" w="sm" type="none"/>
          </a:ln>
        </p:spPr>
      </p:cxnSp>
      <p:cxnSp>
        <p:nvCxnSpPr>
          <p:cNvPr id="310" name="Google Shape;310;p17"/>
          <p:cNvCxnSpPr/>
          <p:nvPr/>
        </p:nvCxnSpPr>
        <p:spPr>
          <a:xfrm>
            <a:off x="0" y="1685925"/>
            <a:ext cx="2362200" cy="0"/>
          </a:xfrm>
          <a:prstGeom prst="straightConnector1">
            <a:avLst/>
          </a:prstGeom>
          <a:noFill/>
          <a:ln cap="flat" cmpd="sng" w="38100">
            <a:solidFill>
              <a:schemeClr val="lt1"/>
            </a:solidFill>
            <a:prstDash val="solid"/>
            <a:round/>
            <a:headEnd len="sm" w="sm" type="none"/>
            <a:tailEnd len="sm" w="sm" type="none"/>
          </a:ln>
        </p:spPr>
      </p:cxnSp>
      <p:sp>
        <p:nvSpPr>
          <p:cNvPr id="311" name="Google Shape;311;p17"/>
          <p:cNvSpPr txBox="1"/>
          <p:nvPr>
            <p:ph type="ctrTitle"/>
          </p:nvPr>
        </p:nvSpPr>
        <p:spPr>
          <a:xfrm>
            <a:off x="2689350" y="1058086"/>
            <a:ext cx="4146300" cy="23748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b="1" sz="4800">
                <a:solidFill>
                  <a:schemeClr val="lt1"/>
                </a:solidFill>
              </a:defRPr>
            </a:lvl1pPr>
            <a:lvl2pPr lvl="1" algn="l">
              <a:lnSpc>
                <a:spcPct val="100000"/>
              </a:lnSpc>
              <a:spcBef>
                <a:spcPts val="0"/>
              </a:spcBef>
              <a:spcAft>
                <a:spcPts val="0"/>
              </a:spcAft>
              <a:buClr>
                <a:schemeClr val="lt1"/>
              </a:buClr>
              <a:buSzPts val="4800"/>
              <a:buNone/>
              <a:defRPr b="1" sz="4800">
                <a:solidFill>
                  <a:schemeClr val="lt1"/>
                </a:solidFill>
              </a:defRPr>
            </a:lvl2pPr>
            <a:lvl3pPr lvl="2" algn="l">
              <a:lnSpc>
                <a:spcPct val="100000"/>
              </a:lnSpc>
              <a:spcBef>
                <a:spcPts val="0"/>
              </a:spcBef>
              <a:spcAft>
                <a:spcPts val="0"/>
              </a:spcAft>
              <a:buClr>
                <a:schemeClr val="lt1"/>
              </a:buClr>
              <a:buSzPts val="4800"/>
              <a:buNone/>
              <a:defRPr b="1" sz="4800">
                <a:solidFill>
                  <a:schemeClr val="lt1"/>
                </a:solidFill>
              </a:defRPr>
            </a:lvl3pPr>
            <a:lvl4pPr lvl="3" algn="l">
              <a:lnSpc>
                <a:spcPct val="100000"/>
              </a:lnSpc>
              <a:spcBef>
                <a:spcPts val="0"/>
              </a:spcBef>
              <a:spcAft>
                <a:spcPts val="0"/>
              </a:spcAft>
              <a:buClr>
                <a:schemeClr val="lt1"/>
              </a:buClr>
              <a:buSzPts val="4800"/>
              <a:buNone/>
              <a:defRPr b="1" sz="4800">
                <a:solidFill>
                  <a:schemeClr val="lt1"/>
                </a:solidFill>
              </a:defRPr>
            </a:lvl4pPr>
            <a:lvl5pPr lvl="4" algn="l">
              <a:lnSpc>
                <a:spcPct val="100000"/>
              </a:lnSpc>
              <a:spcBef>
                <a:spcPts val="0"/>
              </a:spcBef>
              <a:spcAft>
                <a:spcPts val="0"/>
              </a:spcAft>
              <a:buClr>
                <a:schemeClr val="lt1"/>
              </a:buClr>
              <a:buSzPts val="4800"/>
              <a:buNone/>
              <a:defRPr b="1" sz="4800">
                <a:solidFill>
                  <a:schemeClr val="lt1"/>
                </a:solidFill>
              </a:defRPr>
            </a:lvl5pPr>
            <a:lvl6pPr lvl="5" algn="l">
              <a:lnSpc>
                <a:spcPct val="100000"/>
              </a:lnSpc>
              <a:spcBef>
                <a:spcPts val="0"/>
              </a:spcBef>
              <a:spcAft>
                <a:spcPts val="0"/>
              </a:spcAft>
              <a:buClr>
                <a:schemeClr val="lt1"/>
              </a:buClr>
              <a:buSzPts val="4800"/>
              <a:buNone/>
              <a:defRPr b="1" sz="4800">
                <a:solidFill>
                  <a:schemeClr val="lt1"/>
                </a:solidFill>
              </a:defRPr>
            </a:lvl6pPr>
            <a:lvl7pPr lvl="6" algn="l">
              <a:lnSpc>
                <a:spcPct val="100000"/>
              </a:lnSpc>
              <a:spcBef>
                <a:spcPts val="0"/>
              </a:spcBef>
              <a:spcAft>
                <a:spcPts val="0"/>
              </a:spcAft>
              <a:buClr>
                <a:schemeClr val="lt1"/>
              </a:buClr>
              <a:buSzPts val="4800"/>
              <a:buNone/>
              <a:defRPr b="1" sz="4800">
                <a:solidFill>
                  <a:schemeClr val="lt1"/>
                </a:solidFill>
              </a:defRPr>
            </a:lvl7pPr>
            <a:lvl8pPr lvl="7" algn="l">
              <a:lnSpc>
                <a:spcPct val="100000"/>
              </a:lnSpc>
              <a:spcBef>
                <a:spcPts val="0"/>
              </a:spcBef>
              <a:spcAft>
                <a:spcPts val="0"/>
              </a:spcAft>
              <a:buClr>
                <a:schemeClr val="lt1"/>
              </a:buClr>
              <a:buSzPts val="4800"/>
              <a:buNone/>
              <a:defRPr b="1" sz="4800">
                <a:solidFill>
                  <a:schemeClr val="lt1"/>
                </a:solidFill>
              </a:defRPr>
            </a:lvl8pPr>
            <a:lvl9pPr lvl="8" algn="l">
              <a:lnSpc>
                <a:spcPct val="100000"/>
              </a:lnSpc>
              <a:spcBef>
                <a:spcPts val="0"/>
              </a:spcBef>
              <a:spcAft>
                <a:spcPts val="0"/>
              </a:spcAft>
              <a:buClr>
                <a:schemeClr val="lt1"/>
              </a:buClr>
              <a:buSzPts val="4800"/>
              <a:buNone/>
              <a:defRPr b="1" sz="4800">
                <a:solidFill>
                  <a:schemeClr val="lt1"/>
                </a:solidFill>
              </a:defRPr>
            </a:lvl9pPr>
          </a:lstStyle>
          <a:p/>
        </p:txBody>
      </p:sp>
      <p:sp>
        <p:nvSpPr>
          <p:cNvPr id="312" name="Google Shape;312;p17"/>
          <p:cNvSpPr txBox="1"/>
          <p:nvPr>
            <p:ph idx="1" type="subTitle"/>
          </p:nvPr>
        </p:nvSpPr>
        <p:spPr>
          <a:xfrm>
            <a:off x="2689350" y="3562515"/>
            <a:ext cx="4146300" cy="5229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313" name="Google Shape;313;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2">
    <p:bg>
      <p:bgPr>
        <a:solidFill>
          <a:srgbClr val="FFFFFF"/>
        </a:solidFill>
      </p:bgPr>
    </p:bg>
    <p:spTree>
      <p:nvGrpSpPr>
        <p:cNvPr id="314" name="Shape 314"/>
        <p:cNvGrpSpPr/>
        <p:nvPr/>
      </p:nvGrpSpPr>
      <p:grpSpPr>
        <a:xfrm>
          <a:off x="0" y="0"/>
          <a:ext cx="0" cy="0"/>
          <a:chOff x="0" y="0"/>
          <a:chExt cx="0" cy="0"/>
        </a:xfrm>
      </p:grpSpPr>
      <p:sp>
        <p:nvSpPr>
          <p:cNvPr id="315" name="Google Shape;315;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8"/>
          <p:cNvGrpSpPr/>
          <p:nvPr/>
        </p:nvGrpSpPr>
        <p:grpSpPr>
          <a:xfrm>
            <a:off x="0" y="0"/>
            <a:ext cx="9144153" cy="5143624"/>
            <a:chOff x="-77" y="25"/>
            <a:chExt cx="9144153" cy="5143624"/>
          </a:xfrm>
        </p:grpSpPr>
        <p:sp>
          <p:nvSpPr>
            <p:cNvPr id="317" name="Google Shape;317;p18"/>
            <p:cNvSpPr/>
            <p:nvPr/>
          </p:nvSpPr>
          <p:spPr>
            <a:xfrm rot="-5400000">
              <a:off x="-47653"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rot="-5400000">
              <a:off x="-47653"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rot="-5400000">
              <a:off x="-47653"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rot="-5400000">
              <a:off x="-47653"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rot="-5400000">
              <a:off x="-47653"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rot="5400000">
              <a:off x="714198"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rot="-5400000">
              <a:off x="714322"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rot="5400000">
              <a:off x="714198"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rot="-5400000">
              <a:off x="714322"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rot="5400000">
              <a:off x="714198"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rot="-5400000">
              <a:off x="714322"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rot="5400000">
              <a:off x="714198"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rot="5400000">
              <a:off x="714198"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rot="-5400000">
              <a:off x="714322"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rot="5400000">
              <a:off x="714198"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rot="-5400000">
              <a:off x="714322"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rot="5400000">
              <a:off x="1476173"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rot="-5400000">
              <a:off x="1476296"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rot="5400000">
              <a:off x="1476173"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rot="-5400000">
              <a:off x="1476296"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rot="5400000">
              <a:off x="1476173"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rot="-5400000">
              <a:off x="1476296"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5400000">
              <a:off x="1476173"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8"/>
            <p:cNvSpPr/>
            <p:nvPr/>
          </p:nvSpPr>
          <p:spPr>
            <a:xfrm rot="5400000">
              <a:off x="1476173"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rot="-5400000">
              <a:off x="1476296"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rot="5400000">
              <a:off x="1476173"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5400000">
              <a:off x="1476296"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rot="5400000">
              <a:off x="2238147"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rot="-5400000">
              <a:off x="2238271"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rot="5400000">
              <a:off x="2238147"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rot="-5400000">
              <a:off x="2238271"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rot="5400000">
              <a:off x="2238147"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rot="-5400000">
              <a:off x="2238271"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rot="5400000">
              <a:off x="2238147"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rot="5400000">
              <a:off x="2238147"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rot="-5400000">
              <a:off x="2238271"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rot="5400000">
              <a:off x="2238147"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rot="-5400000">
              <a:off x="2238271"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rot="5400000">
              <a:off x="3000173"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rot="-5400000">
              <a:off x="3000297"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rot="5400000">
              <a:off x="3000173"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rot="-5400000">
              <a:off x="3000297"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rot="5400000">
              <a:off x="3000173"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rot="-5400000">
              <a:off x="3000297"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rot="5400000">
              <a:off x="3000173"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rot="5400000">
              <a:off x="3000173"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5400000">
              <a:off x="3000297"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rot="5400000">
              <a:off x="3000173"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5400000">
              <a:off x="3000297"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rot="5400000">
              <a:off x="3762251"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rot="-5400000">
              <a:off x="3762374"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rot="5400000">
              <a:off x="3762251"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rot="-5400000">
              <a:off x="3762374"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5400000">
              <a:off x="3762251"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rot="-5400000">
              <a:off x="3762374"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rot="5400000">
              <a:off x="3762251"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rot="5400000">
              <a:off x="3762251"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rot="-5400000">
              <a:off x="3762374"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rot="5400000">
              <a:off x="3762251"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rot="-5400000">
              <a:off x="3762374"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rot="5400000">
              <a:off x="-47777"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rot="5400000">
              <a:off x="-47777"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rot="5400000">
              <a:off x="-47777"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rot="5400000">
              <a:off x="-47777"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rot="-5400000">
              <a:off x="166697"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rot="5400000">
              <a:off x="-47777"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rot="5400000">
              <a:off x="-47777"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flipH="1" rot="-5400000">
              <a:off x="166697"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rot="-5400000">
              <a:off x="928672"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flipH="1" rot="-5400000">
              <a:off x="928672"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rot="-5400000">
              <a:off x="1690646"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flipH="1" rot="-5400000">
              <a:off x="1690646"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rot="-5400000">
              <a:off x="2452621"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flipH="1" rot="-5400000">
              <a:off x="2452621"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rot="-5400000">
              <a:off x="3214647"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flipH="1" rot="-5400000">
              <a:off x="3214647"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rot="-5400000">
              <a:off x="3976724"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flipH="1" rot="-5400000">
              <a:off x="3976724"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rot="-5400000">
              <a:off x="4524349"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rot="-5400000">
              <a:off x="4524349"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rot="-5400000">
              <a:off x="4524349"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rot="-5400000">
              <a:off x="4524349"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rot="-5400000">
              <a:off x="4524349"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5400000">
              <a:off x="5286200"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rot="-5400000">
              <a:off x="5286324"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rot="5400000">
              <a:off x="5286200"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rot="-5400000">
              <a:off x="5286324"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rot="5400000">
              <a:off x="5286200"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rot="-5400000">
              <a:off x="5286324"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rot="5400000">
              <a:off x="5286200"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rot="5400000">
              <a:off x="5286200"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rot="-5400000">
              <a:off x="5286324"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rot="5400000">
              <a:off x="5286200"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rot="-5400000">
              <a:off x="5286324"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rot="5400000">
              <a:off x="6048175"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rot="-5400000">
              <a:off x="6048298"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rot="5400000">
              <a:off x="6048175"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8"/>
            <p:cNvSpPr/>
            <p:nvPr/>
          </p:nvSpPr>
          <p:spPr>
            <a:xfrm rot="-5400000">
              <a:off x="6048298"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rot="5400000">
              <a:off x="6048175"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rot="-5400000">
              <a:off x="6048298"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rot="5400000">
              <a:off x="6048175"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rot="5400000">
              <a:off x="6048175"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rot="-5400000">
              <a:off x="6048298"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rot="5400000">
              <a:off x="6048175"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rot="-5400000">
              <a:off x="6048298"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rot="5400000">
              <a:off x="6810149"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rot="-5400000">
              <a:off x="6810273"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rot="5400000">
              <a:off x="6810149"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rot="-5400000">
              <a:off x="6810273"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rot="5400000">
              <a:off x="6810149"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rot="-5400000">
              <a:off x="6810273"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rot="5400000">
              <a:off x="6810149"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rot="5400000">
              <a:off x="6810149"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rot="-5400000">
              <a:off x="6810273"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8"/>
            <p:cNvSpPr/>
            <p:nvPr/>
          </p:nvSpPr>
          <p:spPr>
            <a:xfrm rot="5400000">
              <a:off x="6810149"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rot="-5400000">
              <a:off x="6810273"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8"/>
            <p:cNvSpPr/>
            <p:nvPr/>
          </p:nvSpPr>
          <p:spPr>
            <a:xfrm rot="5400000">
              <a:off x="7572175"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8"/>
            <p:cNvSpPr/>
            <p:nvPr/>
          </p:nvSpPr>
          <p:spPr>
            <a:xfrm rot="-5400000">
              <a:off x="7572299"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rot="5400000">
              <a:off x="7572175"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rot="-5400000">
              <a:off x="7572299"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8"/>
            <p:cNvSpPr/>
            <p:nvPr/>
          </p:nvSpPr>
          <p:spPr>
            <a:xfrm rot="5400000">
              <a:off x="7572175"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rot="-5400000">
              <a:off x="7572299"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rot="5400000">
              <a:off x="7572175"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rot="5400000">
              <a:off x="7572175"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rot="-5400000">
              <a:off x="7572299"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rot="5400000">
              <a:off x="7572175"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rot="-5400000">
              <a:off x="7572299"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rot="5400000">
              <a:off x="8334253"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rot="-5400000">
              <a:off x="8334377" y="219061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8"/>
            <p:cNvSpPr/>
            <p:nvPr/>
          </p:nvSpPr>
          <p:spPr>
            <a:xfrm rot="5400000">
              <a:off x="8334253"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8"/>
            <p:cNvSpPr/>
            <p:nvPr/>
          </p:nvSpPr>
          <p:spPr>
            <a:xfrm rot="-5400000">
              <a:off x="8334377" y="304787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rot="5400000">
              <a:off x="8334253"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rot="-5400000">
              <a:off x="8334377" y="390514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p:nvPr/>
          </p:nvSpPr>
          <p:spPr>
            <a:xfrm rot="5400000">
              <a:off x="8334253"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rot="5400000">
              <a:off x="8334253"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rot="-5400000">
              <a:off x="8334377" y="47618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8"/>
            <p:cNvSpPr/>
            <p:nvPr/>
          </p:nvSpPr>
          <p:spPr>
            <a:xfrm rot="5400000">
              <a:off x="8334253"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
            <p:cNvSpPr/>
            <p:nvPr/>
          </p:nvSpPr>
          <p:spPr>
            <a:xfrm rot="-5400000">
              <a:off x="8334377" y="13334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8"/>
            <p:cNvSpPr/>
            <p:nvPr/>
          </p:nvSpPr>
          <p:spPr>
            <a:xfrm rot="5400000">
              <a:off x="4524225" y="176215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8"/>
            <p:cNvSpPr/>
            <p:nvPr/>
          </p:nvSpPr>
          <p:spPr>
            <a:xfrm rot="5400000">
              <a:off x="4524225" y="261942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
            <p:cNvSpPr/>
            <p:nvPr/>
          </p:nvSpPr>
          <p:spPr>
            <a:xfrm rot="5400000">
              <a:off x="4524225" y="3476684"/>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8"/>
            <p:cNvSpPr/>
            <p:nvPr/>
          </p:nvSpPr>
          <p:spPr>
            <a:xfrm rot="5400000">
              <a:off x="4524225" y="4333949"/>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8"/>
            <p:cNvSpPr/>
            <p:nvPr/>
          </p:nvSpPr>
          <p:spPr>
            <a:xfrm rot="-5400000">
              <a:off x="4738699"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8"/>
            <p:cNvSpPr/>
            <p:nvPr/>
          </p:nvSpPr>
          <p:spPr>
            <a:xfrm rot="5400000">
              <a:off x="4524225" y="47725"/>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8"/>
            <p:cNvSpPr/>
            <p:nvPr/>
          </p:nvSpPr>
          <p:spPr>
            <a:xfrm rot="5400000">
              <a:off x="4524225" y="904990"/>
              <a:ext cx="857400" cy="762000"/>
            </a:xfrm>
            <a:prstGeom prst="triangle">
              <a:avLst>
                <a:gd fmla="val 50000" name="adj"/>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8"/>
            <p:cNvSpPr/>
            <p:nvPr/>
          </p:nvSpPr>
          <p:spPr>
            <a:xfrm flipH="1" rot="-5400000">
              <a:off x="4738699"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8"/>
            <p:cNvSpPr/>
            <p:nvPr/>
          </p:nvSpPr>
          <p:spPr>
            <a:xfrm rot="-5400000">
              <a:off x="5500674"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
            <p:cNvSpPr/>
            <p:nvPr/>
          </p:nvSpPr>
          <p:spPr>
            <a:xfrm flipH="1" rot="-5400000">
              <a:off x="5500674"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8"/>
            <p:cNvSpPr/>
            <p:nvPr/>
          </p:nvSpPr>
          <p:spPr>
            <a:xfrm rot="-5400000">
              <a:off x="6262648"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8"/>
            <p:cNvSpPr/>
            <p:nvPr/>
          </p:nvSpPr>
          <p:spPr>
            <a:xfrm flipH="1" rot="-5400000">
              <a:off x="6262648"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8"/>
            <p:cNvSpPr/>
            <p:nvPr/>
          </p:nvSpPr>
          <p:spPr>
            <a:xfrm rot="-5400000">
              <a:off x="7024623"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8"/>
            <p:cNvSpPr/>
            <p:nvPr/>
          </p:nvSpPr>
          <p:spPr>
            <a:xfrm flipH="1" rot="-5400000">
              <a:off x="7024623"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8"/>
            <p:cNvSpPr/>
            <p:nvPr/>
          </p:nvSpPr>
          <p:spPr>
            <a:xfrm rot="-5400000">
              <a:off x="7786649"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8"/>
            <p:cNvSpPr/>
            <p:nvPr/>
          </p:nvSpPr>
          <p:spPr>
            <a:xfrm flipH="1" rot="-5400000">
              <a:off x="7786649"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8"/>
            <p:cNvSpPr/>
            <p:nvPr/>
          </p:nvSpPr>
          <p:spPr>
            <a:xfrm rot="-5400000">
              <a:off x="8548727" y="4548163"/>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8"/>
            <p:cNvSpPr/>
            <p:nvPr/>
          </p:nvSpPr>
          <p:spPr>
            <a:xfrm flipH="1" rot="-5400000">
              <a:off x="8548727" y="-166420"/>
              <a:ext cx="428700" cy="762000"/>
            </a:xfrm>
            <a:prstGeom prst="rtTriangle">
              <a:avLst/>
            </a:prstGeom>
            <a:solidFill>
              <a:schemeClr val="accent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18"/>
          <p:cNvSpPr/>
          <p:nvPr/>
        </p:nvSpPr>
        <p:spPr>
          <a:xfrm>
            <a:off x="1527325" y="1290025"/>
            <a:ext cx="6089400" cy="256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8"/>
          <p:cNvSpPr txBox="1"/>
          <p:nvPr>
            <p:ph hasCustomPrompt="1" type="title"/>
          </p:nvPr>
        </p:nvSpPr>
        <p:spPr>
          <a:xfrm>
            <a:off x="1885350" y="1897113"/>
            <a:ext cx="5373300" cy="13494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None/>
              <a:defRPr b="1" sz="3200">
                <a:solidFill>
                  <a:srgbClr val="212121"/>
                </a:solidFill>
              </a:defRPr>
            </a:lvl1pPr>
            <a:lvl2pPr lvl="1" algn="ctr">
              <a:lnSpc>
                <a:spcPct val="100000"/>
              </a:lnSpc>
              <a:spcBef>
                <a:spcPts val="0"/>
              </a:spcBef>
              <a:spcAft>
                <a:spcPts val="0"/>
              </a:spcAft>
              <a:buNone/>
              <a:defRPr b="1" sz="3200">
                <a:solidFill>
                  <a:srgbClr val="212121"/>
                </a:solidFill>
              </a:defRPr>
            </a:lvl2pPr>
            <a:lvl3pPr lvl="2" algn="ctr">
              <a:lnSpc>
                <a:spcPct val="100000"/>
              </a:lnSpc>
              <a:spcBef>
                <a:spcPts val="0"/>
              </a:spcBef>
              <a:spcAft>
                <a:spcPts val="0"/>
              </a:spcAft>
              <a:buNone/>
              <a:defRPr b="1" sz="3200">
                <a:solidFill>
                  <a:srgbClr val="212121"/>
                </a:solidFill>
              </a:defRPr>
            </a:lvl3pPr>
            <a:lvl4pPr lvl="3" algn="ctr">
              <a:lnSpc>
                <a:spcPct val="100000"/>
              </a:lnSpc>
              <a:spcBef>
                <a:spcPts val="0"/>
              </a:spcBef>
              <a:spcAft>
                <a:spcPts val="0"/>
              </a:spcAft>
              <a:buNone/>
              <a:defRPr b="1" sz="3200">
                <a:solidFill>
                  <a:srgbClr val="212121"/>
                </a:solidFill>
              </a:defRPr>
            </a:lvl4pPr>
            <a:lvl5pPr lvl="4" algn="ctr">
              <a:lnSpc>
                <a:spcPct val="100000"/>
              </a:lnSpc>
              <a:spcBef>
                <a:spcPts val="0"/>
              </a:spcBef>
              <a:spcAft>
                <a:spcPts val="0"/>
              </a:spcAft>
              <a:buNone/>
              <a:defRPr b="1" sz="3200">
                <a:solidFill>
                  <a:srgbClr val="212121"/>
                </a:solidFill>
              </a:defRPr>
            </a:lvl5pPr>
            <a:lvl6pPr lvl="5" algn="ctr">
              <a:lnSpc>
                <a:spcPct val="100000"/>
              </a:lnSpc>
              <a:spcBef>
                <a:spcPts val="0"/>
              </a:spcBef>
              <a:spcAft>
                <a:spcPts val="0"/>
              </a:spcAft>
              <a:buNone/>
              <a:defRPr b="1" sz="3200">
                <a:solidFill>
                  <a:srgbClr val="212121"/>
                </a:solidFill>
              </a:defRPr>
            </a:lvl6pPr>
            <a:lvl7pPr lvl="6" algn="ctr">
              <a:lnSpc>
                <a:spcPct val="100000"/>
              </a:lnSpc>
              <a:spcBef>
                <a:spcPts val="0"/>
              </a:spcBef>
              <a:spcAft>
                <a:spcPts val="0"/>
              </a:spcAft>
              <a:buNone/>
              <a:defRPr b="1" sz="3200">
                <a:solidFill>
                  <a:srgbClr val="212121"/>
                </a:solidFill>
              </a:defRPr>
            </a:lvl7pPr>
            <a:lvl8pPr lvl="7" algn="ctr">
              <a:lnSpc>
                <a:spcPct val="100000"/>
              </a:lnSpc>
              <a:spcBef>
                <a:spcPts val="0"/>
              </a:spcBef>
              <a:spcAft>
                <a:spcPts val="0"/>
              </a:spcAft>
              <a:buNone/>
              <a:defRPr b="1" sz="3200">
                <a:solidFill>
                  <a:srgbClr val="212121"/>
                </a:solidFill>
              </a:defRPr>
            </a:lvl8pPr>
            <a:lvl9pPr lvl="8" algn="ctr">
              <a:lnSpc>
                <a:spcPct val="100000"/>
              </a:lnSpc>
              <a:spcBef>
                <a:spcPts val="0"/>
              </a:spcBef>
              <a:spcAft>
                <a:spcPts val="0"/>
              </a:spcAft>
              <a:buNone/>
              <a:defRPr b="1" sz="3200">
                <a:solidFill>
                  <a:srgbClr val="212121"/>
                </a:solidFill>
              </a:defRPr>
            </a:lvl9pPr>
          </a:lstStyle>
          <a:p>
            <a:r>
              <a:t>xx%</a:t>
            </a:r>
          </a:p>
        </p:txBody>
      </p:sp>
      <p:sp>
        <p:nvSpPr>
          <p:cNvPr id="475" name="Google Shape;475;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9"/>
          <p:cNvSpPr txBox="1"/>
          <p:nvPr>
            <p:ph type="ctrTitle"/>
          </p:nvPr>
        </p:nvSpPr>
        <p:spPr>
          <a:xfrm>
            <a:off x="824000" y="6494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diamonds price prediction system</a:t>
            </a:r>
            <a:endParaRPr/>
          </a:p>
          <a:p>
            <a:pPr indent="0" lvl="0" marL="0" rtl="0" algn="l">
              <a:spcBef>
                <a:spcPts val="0"/>
              </a:spcBef>
              <a:spcAft>
                <a:spcPts val="0"/>
              </a:spcAft>
              <a:buNone/>
            </a:pPr>
            <a:r>
              <a:t/>
            </a:r>
            <a:endParaRPr/>
          </a:p>
        </p:txBody>
      </p:sp>
      <p:sp>
        <p:nvSpPr>
          <p:cNvPr id="481" name="Google Shape;481;p19"/>
          <p:cNvSpPr txBox="1"/>
          <p:nvPr>
            <p:ph idx="1" type="subTitle"/>
          </p:nvPr>
        </p:nvSpPr>
        <p:spPr>
          <a:xfrm>
            <a:off x="824000" y="2522325"/>
            <a:ext cx="4255500" cy="174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Done by:</a:t>
            </a:r>
            <a:endParaRPr sz="1700"/>
          </a:p>
          <a:p>
            <a:pPr indent="0" lvl="0" marL="0" rtl="0" algn="ctr">
              <a:spcBef>
                <a:spcPts val="0"/>
              </a:spcBef>
              <a:spcAft>
                <a:spcPts val="0"/>
              </a:spcAft>
              <a:buNone/>
            </a:pPr>
            <a:r>
              <a:rPr lang="en-GB" sz="1700"/>
              <a:t>Anas Nofal </a:t>
            </a:r>
            <a:endParaRPr sz="1700"/>
          </a:p>
          <a:p>
            <a:pPr indent="0" lvl="0" marL="0" rtl="0" algn="ctr">
              <a:spcBef>
                <a:spcPts val="0"/>
              </a:spcBef>
              <a:spcAft>
                <a:spcPts val="0"/>
              </a:spcAft>
              <a:buNone/>
            </a:pPr>
            <a:r>
              <a:rPr lang="en-GB" sz="1700"/>
              <a:t>Bisan Abu-Musbeh</a:t>
            </a:r>
            <a:endParaRPr sz="1700"/>
          </a:p>
          <a:p>
            <a:pPr indent="0" lvl="0" marL="0" rtl="0" algn="ctr">
              <a:spcBef>
                <a:spcPts val="0"/>
              </a:spcBef>
              <a:spcAft>
                <a:spcPts val="0"/>
              </a:spcAft>
              <a:buNone/>
            </a:pPr>
            <a:r>
              <a:rPr lang="en-GB" sz="1700"/>
              <a:t>Shaimaa Iqtefan</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6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8"/>
          <p:cNvSpPr txBox="1"/>
          <p:nvPr>
            <p:ph type="title"/>
          </p:nvPr>
        </p:nvSpPr>
        <p:spPr>
          <a:xfrm>
            <a:off x="233600" y="829550"/>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Correlation between depth and price columns using scatter plot</a:t>
            </a:r>
            <a:endParaRPr/>
          </a:p>
        </p:txBody>
      </p:sp>
      <p:sp>
        <p:nvSpPr>
          <p:cNvPr id="542" name="Google Shape;542;p28"/>
          <p:cNvSpPr txBox="1"/>
          <p:nvPr>
            <p:ph idx="1" type="body"/>
          </p:nvPr>
        </p:nvSpPr>
        <p:spPr>
          <a:xfrm>
            <a:off x="233600" y="1798300"/>
            <a:ext cx="2566200" cy="297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according to experts, the depth is deemed acceptable within a certain range, with any value between 56.5 and 65 percent considered good.</a:t>
            </a:r>
            <a:endParaRPr/>
          </a:p>
          <a:p>
            <a:pPr indent="0" lvl="0" marL="0" rtl="0" algn="l">
              <a:spcBef>
                <a:spcPts val="1600"/>
              </a:spcBef>
              <a:spcAft>
                <a:spcPts val="0"/>
              </a:spcAft>
              <a:buNone/>
            </a:pPr>
            <a:r>
              <a:rPr lang="en-GB"/>
              <a:t>However, the ideal depth is between 59.5 and 62.9 percent.  and as shown in the plot the highest price diamonds is between 60 and 64</a:t>
            </a:r>
            <a:endParaRPr/>
          </a:p>
          <a:p>
            <a:pPr indent="0" lvl="0" marL="0" rtl="0" algn="l">
              <a:spcBef>
                <a:spcPts val="1600"/>
              </a:spcBef>
              <a:spcAft>
                <a:spcPts val="1600"/>
              </a:spcAft>
              <a:buNone/>
            </a:pPr>
            <a:r>
              <a:t/>
            </a:r>
            <a:endParaRPr/>
          </a:p>
        </p:txBody>
      </p:sp>
      <p:pic>
        <p:nvPicPr>
          <p:cNvPr id="543" name="Google Shape;543;p28"/>
          <p:cNvPicPr preferRelativeResize="0"/>
          <p:nvPr/>
        </p:nvPicPr>
        <p:blipFill rotWithShape="1">
          <a:blip r:embed="rId3">
            <a:alphaModFix/>
          </a:blip>
          <a:srcRect b="4810" l="6301" r="20513" t="16331"/>
          <a:stretch/>
        </p:blipFill>
        <p:spPr>
          <a:xfrm>
            <a:off x="3439700" y="1012950"/>
            <a:ext cx="5218526" cy="3936549"/>
          </a:xfrm>
          <a:prstGeom prst="rect">
            <a:avLst/>
          </a:prstGeom>
          <a:noFill/>
          <a:ln>
            <a:noFill/>
          </a:ln>
        </p:spPr>
      </p:pic>
      <p:sp>
        <p:nvSpPr>
          <p:cNvPr id="544" name="Google Shape;544;p28"/>
          <p:cNvSpPr txBox="1"/>
          <p:nvPr/>
        </p:nvSpPr>
        <p:spPr>
          <a:xfrm>
            <a:off x="3246850" y="107150"/>
            <a:ext cx="39111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latin typeface="Nunito"/>
                <a:ea typeface="Nunito"/>
                <a:cs typeface="Nunito"/>
                <a:sym typeface="Nunito"/>
              </a:rPr>
              <a:t>depth total depth percentage = z / mean(x, y)               = 2 * z / (x + y)</a:t>
            </a:r>
            <a:endParaRPr>
              <a:latin typeface="Nunito"/>
              <a:ea typeface="Nunito"/>
              <a:cs typeface="Nunito"/>
              <a:sym typeface="Nunito"/>
            </a:endParaRPr>
          </a:p>
        </p:txBody>
      </p:sp>
      <p:pic>
        <p:nvPicPr>
          <p:cNvPr id="545" name="Google Shape;545;p28"/>
          <p:cNvPicPr preferRelativeResize="0"/>
          <p:nvPr/>
        </p:nvPicPr>
        <p:blipFill>
          <a:blip r:embed="rId4">
            <a:alphaModFix/>
          </a:blip>
          <a:stretch>
            <a:fillRect/>
          </a:stretch>
        </p:blipFill>
        <p:spPr>
          <a:xfrm>
            <a:off x="7308051" y="0"/>
            <a:ext cx="1835949" cy="101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9"/>
          <p:cNvSpPr txBox="1"/>
          <p:nvPr>
            <p:ph type="title"/>
          </p:nvPr>
        </p:nvSpPr>
        <p:spPr>
          <a:xfrm>
            <a:off x="233600" y="829550"/>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Plotting the </a:t>
            </a:r>
            <a:r>
              <a:rPr lang="en-GB"/>
              <a:t>categorical</a:t>
            </a:r>
            <a:r>
              <a:rPr lang="en-GB"/>
              <a:t> features with price using box plot</a:t>
            </a:r>
            <a:endParaRPr/>
          </a:p>
        </p:txBody>
      </p:sp>
      <p:sp>
        <p:nvSpPr>
          <p:cNvPr id="551" name="Google Shape;551;p29"/>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 If is the highest clarity level so they must be the most expensive but when you look at the plot you will find that it has the less price. </a:t>
            </a:r>
            <a:endParaRPr/>
          </a:p>
        </p:txBody>
      </p:sp>
      <p:pic>
        <p:nvPicPr>
          <p:cNvPr id="552" name="Google Shape;552;p29"/>
          <p:cNvPicPr preferRelativeResize="0"/>
          <p:nvPr/>
        </p:nvPicPr>
        <p:blipFill>
          <a:blip r:embed="rId3">
            <a:alphaModFix/>
          </a:blip>
          <a:stretch>
            <a:fillRect/>
          </a:stretch>
        </p:blipFill>
        <p:spPr>
          <a:xfrm>
            <a:off x="3268275" y="0"/>
            <a:ext cx="5790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0"/>
          <p:cNvSpPr txBox="1"/>
          <p:nvPr>
            <p:ph type="title"/>
          </p:nvPr>
        </p:nvSpPr>
        <p:spPr>
          <a:xfrm>
            <a:off x="233600" y="653650"/>
            <a:ext cx="2566200" cy="1068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Clarity</a:t>
            </a:r>
            <a:r>
              <a:rPr lang="en-GB"/>
              <a:t> </a:t>
            </a:r>
            <a:endParaRPr/>
          </a:p>
        </p:txBody>
      </p:sp>
      <p:sp>
        <p:nvSpPr>
          <p:cNvPr id="558" name="Google Shape;558;p30"/>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I1 diamonds weigh the most, but they are not the most expensive; SI2 are. The price of a diamond can fairly be relative to its clarity, to some extent.</a:t>
            </a:r>
            <a:endParaRPr/>
          </a:p>
        </p:txBody>
      </p:sp>
      <p:pic>
        <p:nvPicPr>
          <p:cNvPr id="559" name="Google Shape;559;p30"/>
          <p:cNvPicPr preferRelativeResize="0"/>
          <p:nvPr/>
        </p:nvPicPr>
        <p:blipFill rotWithShape="1">
          <a:blip r:embed="rId3">
            <a:alphaModFix/>
          </a:blip>
          <a:srcRect b="5439" l="17652" r="51119" t="19938"/>
          <a:stretch/>
        </p:blipFill>
        <p:spPr>
          <a:xfrm>
            <a:off x="3064675" y="0"/>
            <a:ext cx="6079325" cy="5078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1"/>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cut</a:t>
            </a:r>
            <a:endParaRPr/>
          </a:p>
        </p:txBody>
      </p:sp>
      <p:sp>
        <p:nvSpPr>
          <p:cNvPr id="565" name="Google Shape;565;p31"/>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Fair cuts have the most weight (carat), but they are not the most expensive diamonds. Though premium cuts weigh less than the fair ones they cost more. Ideal cuts weigh way less and they are the least expensive. The cut, therefore, is relatively considered while determining the price of the diamond.</a:t>
            </a:r>
            <a:endParaRPr/>
          </a:p>
        </p:txBody>
      </p:sp>
      <p:pic>
        <p:nvPicPr>
          <p:cNvPr id="566" name="Google Shape;566;p31"/>
          <p:cNvPicPr preferRelativeResize="0"/>
          <p:nvPr/>
        </p:nvPicPr>
        <p:blipFill rotWithShape="1">
          <a:blip r:embed="rId3">
            <a:alphaModFix/>
          </a:blip>
          <a:srcRect b="4492" l="18185" r="48458" t="23273"/>
          <a:stretch/>
        </p:blipFill>
        <p:spPr>
          <a:xfrm>
            <a:off x="3053950" y="0"/>
            <a:ext cx="614005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2"/>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color</a:t>
            </a:r>
            <a:endParaRPr/>
          </a:p>
        </p:txBody>
      </p:sp>
      <p:sp>
        <p:nvSpPr>
          <p:cNvPr id="572" name="Google Shape;572;p32"/>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Diamonds with color J have the most weight (carat) and also the most price. The least expensive diamonds are ones with E and D colors which also have the less weight. The last 2 plots are very similar. It can be seen here that the color of the diamond is also very dependent on its price.</a:t>
            </a:r>
            <a:endParaRPr/>
          </a:p>
        </p:txBody>
      </p:sp>
      <p:pic>
        <p:nvPicPr>
          <p:cNvPr id="573" name="Google Shape;573;p32"/>
          <p:cNvPicPr preferRelativeResize="0"/>
          <p:nvPr/>
        </p:nvPicPr>
        <p:blipFill rotWithShape="1">
          <a:blip r:embed="rId3">
            <a:alphaModFix/>
          </a:blip>
          <a:srcRect b="4214" l="20865" r="46507" t="14728"/>
          <a:stretch/>
        </p:blipFill>
        <p:spPr>
          <a:xfrm>
            <a:off x="3053950" y="0"/>
            <a:ext cx="6090048"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3"/>
          <p:cNvSpPr txBox="1"/>
          <p:nvPr>
            <p:ph type="title"/>
          </p:nvPr>
        </p:nvSpPr>
        <p:spPr>
          <a:xfrm>
            <a:off x="233600" y="829550"/>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plotting the carat and price based on the categorical feature</a:t>
            </a:r>
            <a:endParaRPr/>
          </a:p>
        </p:txBody>
      </p:sp>
      <p:sp>
        <p:nvSpPr>
          <p:cNvPr id="579" name="Google Shape;579;p33"/>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when plotting the categorical data with the price it is hard to notice the effect so we plot the carat and price based on  the categorical  feature</a:t>
            </a:r>
            <a:endParaRPr/>
          </a:p>
        </p:txBody>
      </p:sp>
      <p:pic>
        <p:nvPicPr>
          <p:cNvPr id="580" name="Google Shape;580;p33"/>
          <p:cNvPicPr preferRelativeResize="0"/>
          <p:nvPr/>
        </p:nvPicPr>
        <p:blipFill>
          <a:blip r:embed="rId3">
            <a:alphaModFix/>
          </a:blip>
          <a:stretch>
            <a:fillRect/>
          </a:stretch>
        </p:blipFill>
        <p:spPr>
          <a:xfrm>
            <a:off x="3052638" y="9663"/>
            <a:ext cx="3038725" cy="2532275"/>
          </a:xfrm>
          <a:prstGeom prst="rect">
            <a:avLst/>
          </a:prstGeom>
          <a:noFill/>
          <a:ln>
            <a:noFill/>
          </a:ln>
        </p:spPr>
      </p:pic>
      <p:pic>
        <p:nvPicPr>
          <p:cNvPr id="581" name="Google Shape;581;p33"/>
          <p:cNvPicPr preferRelativeResize="0"/>
          <p:nvPr/>
        </p:nvPicPr>
        <p:blipFill>
          <a:blip r:embed="rId4">
            <a:alphaModFix/>
          </a:blip>
          <a:stretch>
            <a:fillRect/>
          </a:stretch>
        </p:blipFill>
        <p:spPr>
          <a:xfrm>
            <a:off x="6219925" y="9675"/>
            <a:ext cx="2822850" cy="2615650"/>
          </a:xfrm>
          <a:prstGeom prst="rect">
            <a:avLst/>
          </a:prstGeom>
          <a:noFill/>
          <a:ln>
            <a:noFill/>
          </a:ln>
        </p:spPr>
      </p:pic>
      <p:pic>
        <p:nvPicPr>
          <p:cNvPr id="582" name="Google Shape;582;p33"/>
          <p:cNvPicPr preferRelativeResize="0"/>
          <p:nvPr/>
        </p:nvPicPr>
        <p:blipFill>
          <a:blip r:embed="rId5">
            <a:alphaModFix/>
          </a:blip>
          <a:stretch>
            <a:fillRect/>
          </a:stretch>
        </p:blipFill>
        <p:spPr>
          <a:xfrm>
            <a:off x="4398275" y="2689625"/>
            <a:ext cx="3266225" cy="2453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4"/>
          <p:cNvSpPr txBox="1"/>
          <p:nvPr>
            <p:ph type="ctrTitle"/>
          </p:nvPr>
        </p:nvSpPr>
        <p:spPr>
          <a:xfrm>
            <a:off x="322400" y="4071950"/>
            <a:ext cx="8097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 us zoom the correlation </a:t>
            </a:r>
            <a:endParaRPr/>
          </a:p>
        </p:txBody>
      </p:sp>
      <p:pic>
        <p:nvPicPr>
          <p:cNvPr id="588" name="Google Shape;588;p34"/>
          <p:cNvPicPr preferRelativeResize="0"/>
          <p:nvPr/>
        </p:nvPicPr>
        <p:blipFill rotWithShape="1">
          <a:blip r:embed="rId3">
            <a:alphaModFix/>
          </a:blip>
          <a:srcRect b="0" l="8947" r="14312" t="0"/>
          <a:stretch/>
        </p:blipFill>
        <p:spPr>
          <a:xfrm>
            <a:off x="0" y="0"/>
            <a:ext cx="9144000" cy="4071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5"/>
          <p:cNvSpPr txBox="1"/>
          <p:nvPr>
            <p:ph type="ctrTitle"/>
          </p:nvPr>
        </p:nvSpPr>
        <p:spPr>
          <a:xfrm>
            <a:off x="2151450" y="1662950"/>
            <a:ext cx="4820100" cy="115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200">
                <a:solidFill>
                  <a:schemeClr val="lt1"/>
                </a:solidFill>
              </a:rPr>
              <a:t>Data cleaning and preparing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6"/>
          <p:cNvSpPr txBox="1"/>
          <p:nvPr>
            <p:ph type="ctrTitle"/>
          </p:nvPr>
        </p:nvSpPr>
        <p:spPr>
          <a:xfrm>
            <a:off x="70050" y="4018350"/>
            <a:ext cx="9003900" cy="112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499"/>
              <a:buNone/>
            </a:pPr>
            <a:r>
              <a:rPr lang="en-GB" sz="2000"/>
              <a:t>attribute combinations</a:t>
            </a:r>
            <a:endParaRPr sz="2000"/>
          </a:p>
          <a:p>
            <a:pPr indent="0" lvl="0" marL="0" rtl="0" algn="l">
              <a:spcBef>
                <a:spcPts val="0"/>
              </a:spcBef>
              <a:spcAft>
                <a:spcPts val="0"/>
              </a:spcAft>
              <a:buSzPct val="49499"/>
              <a:buNone/>
            </a:pPr>
            <a:r>
              <a:t/>
            </a:r>
            <a:endParaRPr sz="2000"/>
          </a:p>
          <a:p>
            <a:pPr indent="0" lvl="0" marL="0" rtl="0" algn="l">
              <a:spcBef>
                <a:spcPts val="0"/>
              </a:spcBef>
              <a:spcAft>
                <a:spcPts val="0"/>
              </a:spcAft>
              <a:buSzPct val="70714"/>
              <a:buNone/>
            </a:pPr>
            <a:r>
              <a:rPr lang="en-GB" sz="1400"/>
              <a:t>We created volume column which is multiplication of x,y,z columns. The correlation between volume and price is higher than it with the x,y,z</a:t>
            </a:r>
            <a:endParaRPr sz="1100"/>
          </a:p>
        </p:txBody>
      </p:sp>
      <p:pic>
        <p:nvPicPr>
          <p:cNvPr id="599" name="Google Shape;599;p36"/>
          <p:cNvPicPr preferRelativeResize="0"/>
          <p:nvPr/>
        </p:nvPicPr>
        <p:blipFill>
          <a:blip r:embed="rId3">
            <a:alphaModFix/>
          </a:blip>
          <a:stretch>
            <a:fillRect/>
          </a:stretch>
        </p:blipFill>
        <p:spPr>
          <a:xfrm>
            <a:off x="-36425" y="0"/>
            <a:ext cx="9180424" cy="382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7"/>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 look at the missing data</a:t>
            </a:r>
            <a:endParaRPr/>
          </a:p>
        </p:txBody>
      </p:sp>
      <p:sp>
        <p:nvSpPr>
          <p:cNvPr id="605" name="Google Shape;605;p37"/>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as can be seen when the z=0 the y and x equal 0 too so all the missing data is 20.</a:t>
            </a:r>
            <a:endParaRPr/>
          </a:p>
        </p:txBody>
      </p:sp>
      <p:pic>
        <p:nvPicPr>
          <p:cNvPr id="606" name="Google Shape;606;p37"/>
          <p:cNvPicPr preferRelativeResize="0"/>
          <p:nvPr/>
        </p:nvPicPr>
        <p:blipFill rotWithShape="1">
          <a:blip r:embed="rId3">
            <a:alphaModFix/>
          </a:blip>
          <a:srcRect b="10802" l="20312" r="68332" t="22642"/>
          <a:stretch/>
        </p:blipFill>
        <p:spPr>
          <a:xfrm>
            <a:off x="4779150" y="0"/>
            <a:ext cx="271107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0"/>
          <p:cNvSpPr txBox="1"/>
          <p:nvPr>
            <p:ph type="ctrTitle"/>
          </p:nvPr>
        </p:nvSpPr>
        <p:spPr>
          <a:xfrm>
            <a:off x="2689350" y="214314"/>
            <a:ext cx="4146300" cy="147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GB" sz="3020"/>
              <a:t>Farming</a:t>
            </a:r>
            <a:r>
              <a:rPr lang="en-GB" sz="3020"/>
              <a:t> the </a:t>
            </a:r>
            <a:r>
              <a:rPr lang="en-GB" sz="3020"/>
              <a:t>problem</a:t>
            </a:r>
            <a:endParaRPr sz="3020"/>
          </a:p>
        </p:txBody>
      </p:sp>
      <p:sp>
        <p:nvSpPr>
          <p:cNvPr id="487" name="Google Shape;487;p20"/>
          <p:cNvSpPr txBox="1"/>
          <p:nvPr>
            <p:ph idx="1" type="subTitle"/>
          </p:nvPr>
        </p:nvSpPr>
        <p:spPr>
          <a:xfrm>
            <a:off x="2689350" y="1693025"/>
            <a:ext cx="6193800" cy="24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model is:</a:t>
            </a:r>
            <a:endParaRPr/>
          </a:p>
          <a:p>
            <a:pPr indent="0" lvl="0" marL="0" rtl="0" algn="l">
              <a:spcBef>
                <a:spcPts val="0"/>
              </a:spcBef>
              <a:spcAft>
                <a:spcPts val="0"/>
              </a:spcAft>
              <a:buNone/>
            </a:pPr>
            <a:r>
              <a:rPr lang="en-GB"/>
              <a:t>supervised</a:t>
            </a:r>
            <a:r>
              <a:rPr lang="en-GB"/>
              <a:t> learning : the </a:t>
            </a:r>
            <a:r>
              <a:rPr lang="en-GB"/>
              <a:t>training</a:t>
            </a:r>
            <a:r>
              <a:rPr lang="en-GB"/>
              <a:t> set is labeled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regression :we want to predict numerical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Batch learning: all the </a:t>
            </a:r>
            <a:r>
              <a:rPr lang="en-GB"/>
              <a:t>training</a:t>
            </a:r>
            <a:r>
              <a:rPr lang="en-GB"/>
              <a:t> will be done offline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8"/>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Drooping the non useful attribute  </a:t>
            </a:r>
            <a:endParaRPr/>
          </a:p>
        </p:txBody>
      </p:sp>
      <p:sp>
        <p:nvSpPr>
          <p:cNvPr id="612" name="Google Shape;612;p38"/>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replace the x,y,z with the volume because the depth and the table are a shape attribute and the volume have a better correlation with the price  also we dropped the unnamed:0</a:t>
            </a:r>
            <a:endParaRPr/>
          </a:p>
          <a:p>
            <a:pPr indent="0" lvl="0" marL="0" rtl="0" algn="l">
              <a:spcBef>
                <a:spcPts val="1600"/>
              </a:spcBef>
              <a:spcAft>
                <a:spcPts val="1600"/>
              </a:spcAft>
              <a:buNone/>
            </a:pPr>
            <a:r>
              <a:t/>
            </a:r>
            <a:endParaRPr/>
          </a:p>
        </p:txBody>
      </p:sp>
      <p:pic>
        <p:nvPicPr>
          <p:cNvPr id="613" name="Google Shape;613;p38"/>
          <p:cNvPicPr preferRelativeResize="0"/>
          <p:nvPr/>
        </p:nvPicPr>
        <p:blipFill rotWithShape="1">
          <a:blip r:embed="rId3">
            <a:alphaModFix/>
          </a:blip>
          <a:srcRect b="6379" l="7712" r="23977" t="12864"/>
          <a:stretch/>
        </p:blipFill>
        <p:spPr>
          <a:xfrm>
            <a:off x="3096825" y="0"/>
            <a:ext cx="6047174"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9"/>
          <p:cNvSpPr txBox="1"/>
          <p:nvPr>
            <p:ph type="ctrTitle"/>
          </p:nvPr>
        </p:nvSpPr>
        <p:spPr>
          <a:xfrm>
            <a:off x="2689350" y="1058083"/>
            <a:ext cx="4146300" cy="624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Splitting the data</a:t>
            </a:r>
            <a:r>
              <a:rPr lang="en-GB"/>
              <a:t> set</a:t>
            </a:r>
            <a:endParaRPr/>
          </a:p>
        </p:txBody>
      </p:sp>
      <p:sp>
        <p:nvSpPr>
          <p:cNvPr id="619" name="Google Shape;619;p39"/>
          <p:cNvSpPr txBox="1"/>
          <p:nvPr>
            <p:ph idx="1" type="subTitle"/>
          </p:nvPr>
        </p:nvSpPr>
        <p:spPr>
          <a:xfrm>
            <a:off x="2689350" y="2057428"/>
            <a:ext cx="4146300" cy="20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 set 0.8</a:t>
            </a:r>
            <a:endParaRPr/>
          </a:p>
          <a:p>
            <a:pPr indent="0" lvl="0" marL="0" rtl="0" algn="l">
              <a:spcBef>
                <a:spcPts val="0"/>
              </a:spcBef>
              <a:spcAft>
                <a:spcPts val="0"/>
              </a:spcAft>
              <a:buNone/>
            </a:pPr>
            <a:r>
              <a:rPr lang="en-GB"/>
              <a:t>Test set 0.2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0"/>
          <p:cNvSpPr txBox="1"/>
          <p:nvPr>
            <p:ph type="title"/>
          </p:nvPr>
        </p:nvSpPr>
        <p:spPr>
          <a:xfrm>
            <a:off x="233600" y="641375"/>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Manual encoding for cut,clarity,color</a:t>
            </a:r>
            <a:endParaRPr/>
          </a:p>
        </p:txBody>
      </p:sp>
      <p:sp>
        <p:nvSpPr>
          <p:cNvPr id="625" name="Google Shape;625;p40"/>
          <p:cNvSpPr txBox="1"/>
          <p:nvPr>
            <p:ph idx="1" type="body"/>
          </p:nvPr>
        </p:nvSpPr>
        <p:spPr>
          <a:xfrm>
            <a:off x="233600" y="2483925"/>
            <a:ext cx="2566200" cy="2291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The following two pictures present the old and new columns values</a:t>
            </a:r>
            <a:endParaRPr/>
          </a:p>
        </p:txBody>
      </p:sp>
      <p:pic>
        <p:nvPicPr>
          <p:cNvPr id="626" name="Google Shape;626;p40"/>
          <p:cNvPicPr preferRelativeResize="0"/>
          <p:nvPr/>
        </p:nvPicPr>
        <p:blipFill>
          <a:blip r:embed="rId3">
            <a:alphaModFix/>
          </a:blip>
          <a:stretch>
            <a:fillRect/>
          </a:stretch>
        </p:blipFill>
        <p:spPr>
          <a:xfrm>
            <a:off x="3592000" y="503650"/>
            <a:ext cx="2319225" cy="3774225"/>
          </a:xfrm>
          <a:prstGeom prst="rect">
            <a:avLst/>
          </a:prstGeom>
          <a:noFill/>
          <a:ln cap="flat" cmpd="sng" w="9525">
            <a:solidFill>
              <a:schemeClr val="dk2"/>
            </a:solidFill>
            <a:prstDash val="solid"/>
            <a:round/>
            <a:headEnd len="sm" w="sm" type="none"/>
            <a:tailEnd len="sm" w="sm" type="none"/>
          </a:ln>
        </p:spPr>
      </p:pic>
      <p:pic>
        <p:nvPicPr>
          <p:cNvPr id="627" name="Google Shape;627;p40"/>
          <p:cNvPicPr preferRelativeResize="0"/>
          <p:nvPr/>
        </p:nvPicPr>
        <p:blipFill>
          <a:blip r:embed="rId4">
            <a:alphaModFix/>
          </a:blip>
          <a:stretch>
            <a:fillRect/>
          </a:stretch>
        </p:blipFill>
        <p:spPr>
          <a:xfrm>
            <a:off x="6501382" y="503650"/>
            <a:ext cx="1892618" cy="3774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1"/>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Feature scaling</a:t>
            </a:r>
            <a:endParaRPr/>
          </a:p>
        </p:txBody>
      </p:sp>
      <p:sp>
        <p:nvSpPr>
          <p:cNvPr id="633" name="Google Shape;633;p41"/>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We did a standard scaling on the numerical data to improve the machine learning algorithms performance</a:t>
            </a:r>
            <a:endParaRPr/>
          </a:p>
        </p:txBody>
      </p:sp>
      <p:pic>
        <p:nvPicPr>
          <p:cNvPr id="634" name="Google Shape;634;p41"/>
          <p:cNvPicPr preferRelativeResize="0"/>
          <p:nvPr/>
        </p:nvPicPr>
        <p:blipFill rotWithShape="1">
          <a:blip r:embed="rId3">
            <a:alphaModFix/>
          </a:blip>
          <a:srcRect b="15534" l="0" r="0" t="36204"/>
          <a:stretch/>
        </p:blipFill>
        <p:spPr>
          <a:xfrm>
            <a:off x="3236100" y="1473400"/>
            <a:ext cx="5712624" cy="2196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2"/>
          <p:cNvSpPr txBox="1"/>
          <p:nvPr>
            <p:ph type="ctrTitle"/>
          </p:nvPr>
        </p:nvSpPr>
        <p:spPr>
          <a:xfrm>
            <a:off x="2151450" y="1662950"/>
            <a:ext cx="4820100" cy="115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200">
                <a:solidFill>
                  <a:schemeClr val="lt1"/>
                </a:solidFill>
              </a:rPr>
              <a:t>Select and Train the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3"/>
          <p:cNvSpPr txBox="1"/>
          <p:nvPr>
            <p:ph type="title"/>
          </p:nvPr>
        </p:nvSpPr>
        <p:spPr>
          <a:xfrm>
            <a:off x="0" y="476700"/>
            <a:ext cx="3023400" cy="114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Comparison </a:t>
            </a:r>
            <a:r>
              <a:rPr lang="en-GB"/>
              <a:t>between</a:t>
            </a:r>
            <a:r>
              <a:rPr lang="en-GB"/>
              <a:t> classification algorithms results</a:t>
            </a:r>
            <a:endParaRPr/>
          </a:p>
        </p:txBody>
      </p:sp>
      <p:sp>
        <p:nvSpPr>
          <p:cNvPr id="645" name="Google Shape;645;p43"/>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It is not necessarily true maybe the module just overfit the data let us do cross-validate to be sure</a:t>
            </a:r>
            <a:endParaRPr/>
          </a:p>
        </p:txBody>
      </p:sp>
      <p:graphicFrame>
        <p:nvGraphicFramePr>
          <p:cNvPr id="646" name="Google Shape;646;p43"/>
          <p:cNvGraphicFramePr/>
          <p:nvPr/>
        </p:nvGraphicFramePr>
        <p:xfrm>
          <a:off x="4007225" y="1025675"/>
          <a:ext cx="3000000" cy="3000000"/>
        </p:xfrm>
        <a:graphic>
          <a:graphicData uri="http://schemas.openxmlformats.org/drawingml/2006/table">
            <a:tbl>
              <a:tblPr>
                <a:noFill/>
                <a:tableStyleId>{96311B02-9BE8-4A43-99A1-4AEBDB8B6A5E}</a:tableStyleId>
              </a:tblPr>
              <a:tblGrid>
                <a:gridCol w="2308325"/>
                <a:gridCol w="1901050"/>
              </a:tblGrid>
              <a:tr h="396400">
                <a:tc>
                  <a:txBody>
                    <a:bodyPr/>
                    <a:lstStyle/>
                    <a:p>
                      <a:pPr indent="0" lvl="0" marL="0" rtl="0" algn="ctr">
                        <a:spcBef>
                          <a:spcPts val="0"/>
                        </a:spcBef>
                        <a:spcAft>
                          <a:spcPts val="0"/>
                        </a:spcAft>
                        <a:buNone/>
                      </a:pPr>
                      <a:r>
                        <a:rPr lang="en-GB"/>
                        <a:t>algorithm</a:t>
                      </a:r>
                      <a:endParaRPr/>
                    </a:p>
                  </a:txBody>
                  <a:tcPr marT="91425" marB="91425" marR="91425" marL="91425" anchor="ctr"/>
                </a:tc>
                <a:tc>
                  <a:txBody>
                    <a:bodyPr/>
                    <a:lstStyle/>
                    <a:p>
                      <a:pPr indent="0" lvl="0" marL="0" rtl="0" algn="ctr">
                        <a:spcBef>
                          <a:spcPts val="0"/>
                        </a:spcBef>
                        <a:spcAft>
                          <a:spcPts val="0"/>
                        </a:spcAft>
                        <a:buNone/>
                      </a:pPr>
                      <a:r>
                        <a:rPr lang="en-GB"/>
                        <a:t>rmse</a:t>
                      </a:r>
                      <a:endParaRPr/>
                    </a:p>
                  </a:txBody>
                  <a:tcPr marT="91425" marB="91425" marR="91425" marL="91425" anchor="ctr"/>
                </a:tc>
              </a:tr>
              <a:tr h="822925">
                <a:tc>
                  <a:txBody>
                    <a:bodyPr/>
                    <a:lstStyle/>
                    <a:p>
                      <a:pPr indent="0" lvl="0" marL="0" rtl="0" algn="ctr">
                        <a:spcBef>
                          <a:spcPts val="0"/>
                        </a:spcBef>
                        <a:spcAft>
                          <a:spcPts val="0"/>
                        </a:spcAft>
                        <a:buNone/>
                      </a:pPr>
                      <a:r>
                        <a:rPr lang="en-GB"/>
                        <a:t>LinearRegression</a:t>
                      </a:r>
                      <a:endParaRPr/>
                    </a:p>
                  </a:txBody>
                  <a:tcPr marT="91425" marB="91425" marR="91425" marL="91425" anchor="ctr"/>
                </a:tc>
                <a:tc>
                  <a:txBody>
                    <a:bodyPr/>
                    <a:lstStyle/>
                    <a:p>
                      <a:pPr indent="0" lvl="0" marL="0" rtl="0" algn="ctr">
                        <a:spcBef>
                          <a:spcPts val="0"/>
                        </a:spcBef>
                        <a:spcAft>
                          <a:spcPts val="0"/>
                        </a:spcAft>
                        <a:buNone/>
                      </a:pPr>
                      <a:r>
                        <a:rPr lang="en-GB"/>
                        <a:t>1242.69218489573</a:t>
                      </a:r>
                      <a:endParaRPr/>
                    </a:p>
                    <a:p>
                      <a:pPr indent="0" lvl="0" marL="0" rtl="0" algn="ctr">
                        <a:spcBef>
                          <a:spcPts val="0"/>
                        </a:spcBef>
                        <a:spcAft>
                          <a:spcPts val="0"/>
                        </a:spcAft>
                        <a:buNone/>
                      </a:pPr>
                      <a:r>
                        <a:t/>
                      </a:r>
                      <a:endParaRPr/>
                    </a:p>
                  </a:txBody>
                  <a:tcPr marT="91425" marB="91425" marR="91425" marL="91425" anchor="ctr"/>
                </a:tc>
              </a:tr>
              <a:tr h="857125">
                <a:tc>
                  <a:txBody>
                    <a:bodyPr/>
                    <a:lstStyle/>
                    <a:p>
                      <a:pPr indent="0" lvl="0" marL="0" rtl="0" algn="ctr">
                        <a:lnSpc>
                          <a:spcPct val="135714"/>
                        </a:lnSpc>
                        <a:spcBef>
                          <a:spcPts val="0"/>
                        </a:spcBef>
                        <a:spcAft>
                          <a:spcPts val="0"/>
                        </a:spcAft>
                        <a:buNone/>
                      </a:pPr>
                      <a:r>
                        <a:rPr b="1" lang="en-GB" sz="1050">
                          <a:highlight>
                            <a:srgbClr val="FFFFFE"/>
                          </a:highlight>
                          <a:latin typeface="Courier New"/>
                          <a:ea typeface="Courier New"/>
                          <a:cs typeface="Courier New"/>
                          <a:sym typeface="Courier New"/>
                        </a:rPr>
                        <a:t>DecisionTreeRegressor</a:t>
                      </a:r>
                      <a:endParaRPr b="1" sz="1050">
                        <a:highlight>
                          <a:srgbClr val="FFFFFE"/>
                        </a:highlight>
                        <a:latin typeface="Courier New"/>
                        <a:ea typeface="Courier New"/>
                        <a:cs typeface="Courier New"/>
                        <a:sym typeface="Courier New"/>
                      </a:endParaRPr>
                    </a:p>
                    <a:p>
                      <a:pPr indent="0" lvl="0" marL="0" rtl="0" algn="ctr">
                        <a:lnSpc>
                          <a:spcPct val="135714"/>
                        </a:lnSpc>
                        <a:spcBef>
                          <a:spcPts val="0"/>
                        </a:spcBef>
                        <a:spcAft>
                          <a:spcPts val="0"/>
                        </a:spcAft>
                        <a:buNone/>
                      </a:pPr>
                      <a:r>
                        <a:t/>
                      </a:r>
                      <a:endParaRPr b="1" sz="1050">
                        <a:highlight>
                          <a:srgbClr val="FFFFFE"/>
                        </a:highlight>
                        <a:latin typeface="Courier New"/>
                        <a:ea typeface="Courier New"/>
                        <a:cs typeface="Courier New"/>
                        <a:sym typeface="Courier New"/>
                      </a:endParaRPr>
                    </a:p>
                  </a:txBody>
                  <a:tcPr marT="91425" marB="91425" marR="91425" marL="91425" anchor="ctr"/>
                </a:tc>
                <a:tc>
                  <a:txBody>
                    <a:bodyPr/>
                    <a:lstStyle/>
                    <a:p>
                      <a:pPr indent="0" lvl="0" marL="0" rtl="0" algn="ctr">
                        <a:spcBef>
                          <a:spcPts val="0"/>
                        </a:spcBef>
                        <a:spcAft>
                          <a:spcPts val="0"/>
                        </a:spcAft>
                        <a:buNone/>
                      </a:pPr>
                      <a:r>
                        <a:rPr lang="en-GB"/>
                        <a:t>33.4313580541933</a:t>
                      </a:r>
                      <a:endParaRPr/>
                    </a:p>
                  </a:txBody>
                  <a:tcPr marT="91425" marB="91425" marR="91425" marL="91425" anchor="ctr"/>
                </a:tc>
              </a:tr>
              <a:tr h="857125">
                <a:tc>
                  <a:txBody>
                    <a:bodyPr/>
                    <a:lstStyle/>
                    <a:p>
                      <a:pPr indent="0" lvl="0" marL="0" rtl="0" algn="ctr">
                        <a:spcBef>
                          <a:spcPts val="0"/>
                        </a:spcBef>
                        <a:spcAft>
                          <a:spcPts val="0"/>
                        </a:spcAft>
                        <a:buNone/>
                      </a:pPr>
                      <a:r>
                        <a:rPr lang="en-GB"/>
                        <a:t>RandomForestRegressor</a:t>
                      </a:r>
                      <a:endParaRPr/>
                    </a:p>
                  </a:txBody>
                  <a:tcPr marT="91425" marB="91425" marR="91425" marL="91425" anchor="ctr"/>
                </a:tc>
                <a:tc>
                  <a:txBody>
                    <a:bodyPr/>
                    <a:lstStyle/>
                    <a:p>
                      <a:pPr indent="0" lvl="0" marL="0" rtl="0" algn="ctr">
                        <a:spcBef>
                          <a:spcPts val="0"/>
                        </a:spcBef>
                        <a:spcAft>
                          <a:spcPts val="0"/>
                        </a:spcAft>
                        <a:buNone/>
                      </a:pPr>
                      <a:r>
                        <a:rPr lang="en-GB"/>
                        <a:t>206.2625872560424</a:t>
                      </a:r>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4"/>
          <p:cNvSpPr txBox="1"/>
          <p:nvPr>
            <p:ph type="title"/>
          </p:nvPr>
        </p:nvSpPr>
        <p:spPr>
          <a:xfrm>
            <a:off x="233600" y="628825"/>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Cross validation</a:t>
            </a:r>
            <a:endParaRPr/>
          </a:p>
        </p:txBody>
      </p:sp>
      <p:sp>
        <p:nvSpPr>
          <p:cNvPr id="652" name="Google Shape;652;p44"/>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As expected.</a:t>
            </a:r>
            <a:endParaRPr/>
          </a:p>
        </p:txBody>
      </p:sp>
      <p:graphicFrame>
        <p:nvGraphicFramePr>
          <p:cNvPr id="653" name="Google Shape;653;p44"/>
          <p:cNvGraphicFramePr/>
          <p:nvPr/>
        </p:nvGraphicFramePr>
        <p:xfrm>
          <a:off x="3568125" y="1220095"/>
          <a:ext cx="3000000" cy="3000000"/>
        </p:xfrm>
        <a:graphic>
          <a:graphicData uri="http://schemas.openxmlformats.org/drawingml/2006/table">
            <a:tbl>
              <a:tblPr>
                <a:noFill/>
                <a:tableStyleId>{96311B02-9BE8-4A43-99A1-4AEBDB8B6A5E}</a:tableStyleId>
              </a:tblPr>
              <a:tblGrid>
                <a:gridCol w="2907575"/>
                <a:gridCol w="2079625"/>
              </a:tblGrid>
              <a:tr h="625200">
                <a:tc>
                  <a:txBody>
                    <a:bodyPr/>
                    <a:lstStyle/>
                    <a:p>
                      <a:pPr indent="0" lvl="0" marL="0" rtl="0" algn="ctr">
                        <a:spcBef>
                          <a:spcPts val="0"/>
                        </a:spcBef>
                        <a:spcAft>
                          <a:spcPts val="0"/>
                        </a:spcAft>
                        <a:buNone/>
                      </a:pPr>
                      <a:r>
                        <a:rPr b="1" lang="en-GB"/>
                        <a:t>Cross validation algorithms</a:t>
                      </a:r>
                      <a:endParaRPr b="1"/>
                    </a:p>
                  </a:txBody>
                  <a:tcPr marT="91425" marB="91425" marR="91425" marL="91425" anchor="ctr"/>
                </a:tc>
                <a:tc>
                  <a:txBody>
                    <a:bodyPr/>
                    <a:lstStyle/>
                    <a:p>
                      <a:pPr indent="0" lvl="0" marL="0" rtl="0" algn="ctr">
                        <a:spcBef>
                          <a:spcPts val="0"/>
                        </a:spcBef>
                        <a:spcAft>
                          <a:spcPts val="0"/>
                        </a:spcAft>
                        <a:buNone/>
                      </a:pPr>
                      <a:r>
                        <a:rPr b="1" lang="en-GB"/>
                        <a:t>M</a:t>
                      </a:r>
                      <a:r>
                        <a:rPr b="1" lang="en-GB"/>
                        <a:t>ean rmse</a:t>
                      </a:r>
                      <a:endParaRPr b="1"/>
                    </a:p>
                  </a:txBody>
                  <a:tcPr marT="91425" marB="91425" marR="91425" marL="91425" anchor="ctr"/>
                </a:tc>
              </a:tr>
              <a:tr h="692450">
                <a:tc>
                  <a:txBody>
                    <a:bodyPr/>
                    <a:lstStyle/>
                    <a:p>
                      <a:pPr indent="0" lvl="0" marL="0" rtl="0" algn="ctr">
                        <a:spcBef>
                          <a:spcPts val="0"/>
                        </a:spcBef>
                        <a:spcAft>
                          <a:spcPts val="0"/>
                        </a:spcAft>
                        <a:buNone/>
                      </a:pPr>
                      <a:r>
                        <a:rPr lang="en-GB"/>
                        <a:t>LinearRegression</a:t>
                      </a:r>
                      <a:endParaRPr/>
                    </a:p>
                  </a:txBody>
                  <a:tcPr marT="91425" marB="91425" marR="91425" marL="91425" anchor="ctr"/>
                </a:tc>
                <a:tc>
                  <a:txBody>
                    <a:bodyPr/>
                    <a:lstStyle/>
                    <a:p>
                      <a:pPr indent="0" lvl="0" marL="0" rtl="0" algn="ctr">
                        <a:spcBef>
                          <a:spcPts val="0"/>
                        </a:spcBef>
                        <a:spcAft>
                          <a:spcPts val="0"/>
                        </a:spcAft>
                        <a:buNone/>
                      </a:pPr>
                      <a:r>
                        <a:rPr lang="en-GB"/>
                        <a:t>1359.5567454665102</a:t>
                      </a:r>
                      <a:endParaRPr/>
                    </a:p>
                    <a:p>
                      <a:pPr indent="0" lvl="0" marL="0" rtl="0" algn="ctr">
                        <a:spcBef>
                          <a:spcPts val="0"/>
                        </a:spcBef>
                        <a:spcAft>
                          <a:spcPts val="0"/>
                        </a:spcAft>
                        <a:buNone/>
                      </a:pPr>
                      <a:r>
                        <a:t/>
                      </a:r>
                      <a:endParaRPr/>
                    </a:p>
                  </a:txBody>
                  <a:tcPr marT="91425" marB="91425" marR="91425" marL="91425" anchor="ctr"/>
                </a:tc>
              </a:tr>
              <a:tr h="625200">
                <a:tc>
                  <a:txBody>
                    <a:bodyPr/>
                    <a:lstStyle/>
                    <a:p>
                      <a:pPr indent="0" lvl="0" marL="0" rtl="0" algn="ctr">
                        <a:spcBef>
                          <a:spcPts val="0"/>
                        </a:spcBef>
                        <a:spcAft>
                          <a:spcPts val="0"/>
                        </a:spcAft>
                        <a:buNone/>
                      </a:pPr>
                      <a:r>
                        <a:rPr lang="en-GB"/>
                        <a:t>DecisionTreeRegressor</a:t>
                      </a:r>
                      <a:endParaRPr/>
                    </a:p>
                  </a:txBody>
                  <a:tcPr marT="91425" marB="91425" marR="91425" marL="91425" anchor="ctr"/>
                </a:tc>
                <a:tc>
                  <a:txBody>
                    <a:bodyPr/>
                    <a:lstStyle/>
                    <a:p>
                      <a:pPr indent="0" lvl="0" marL="0" rtl="0" algn="ctr">
                        <a:spcBef>
                          <a:spcPts val="0"/>
                        </a:spcBef>
                        <a:spcAft>
                          <a:spcPts val="0"/>
                        </a:spcAft>
                        <a:buNone/>
                      </a:pPr>
                      <a:r>
                        <a:rPr lang="en-GB"/>
                        <a:t>731.5732317383656</a:t>
                      </a:r>
                      <a:endParaRPr/>
                    </a:p>
                  </a:txBody>
                  <a:tcPr marT="91425" marB="91425" marR="91425" marL="91425" anchor="ctr"/>
                </a:tc>
              </a:tr>
              <a:tr h="625200">
                <a:tc>
                  <a:txBody>
                    <a:bodyPr/>
                    <a:lstStyle/>
                    <a:p>
                      <a:pPr indent="0" lvl="0" marL="0" rtl="0" algn="ctr">
                        <a:spcBef>
                          <a:spcPts val="0"/>
                        </a:spcBef>
                        <a:spcAft>
                          <a:spcPts val="0"/>
                        </a:spcAft>
                        <a:buNone/>
                      </a:pPr>
                      <a:r>
                        <a:rPr lang="en-GB"/>
                        <a:t>RandomForestRegressor</a:t>
                      </a:r>
                      <a:endParaRPr/>
                    </a:p>
                  </a:txBody>
                  <a:tcPr marT="91425" marB="91425" marR="91425" marL="91425" anchor="ctr"/>
                </a:tc>
                <a:tc>
                  <a:txBody>
                    <a:bodyPr/>
                    <a:lstStyle/>
                    <a:p>
                      <a:pPr indent="0" lvl="0" marL="0" rtl="0" algn="ctr">
                        <a:spcBef>
                          <a:spcPts val="0"/>
                        </a:spcBef>
                        <a:spcAft>
                          <a:spcPts val="0"/>
                        </a:spcAft>
                        <a:buNone/>
                      </a:pPr>
                      <a:r>
                        <a:rPr lang="en-GB"/>
                        <a:t>550.2302377104281</a:t>
                      </a:r>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5"/>
          <p:cNvSpPr txBox="1"/>
          <p:nvPr>
            <p:ph type="title"/>
          </p:nvPr>
        </p:nvSpPr>
        <p:spPr>
          <a:xfrm>
            <a:off x="233600" y="5284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 Selection using GridSearch</a:t>
            </a:r>
            <a:endParaRPr/>
          </a:p>
        </p:txBody>
      </p:sp>
      <p:sp>
        <p:nvSpPr>
          <p:cNvPr id="659" name="Google Shape;659;p45"/>
          <p:cNvSpPr txBox="1"/>
          <p:nvPr>
            <p:ph idx="1" type="body"/>
          </p:nvPr>
        </p:nvSpPr>
        <p:spPr>
          <a:xfrm>
            <a:off x="233600" y="1643400"/>
            <a:ext cx="2566200" cy="313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used gridsearch to select best model and parameters, the parameters are :</a:t>
            </a:r>
            <a:endParaRPr/>
          </a:p>
          <a:p>
            <a:pPr indent="0" lvl="0" marL="0" rtl="0" algn="l">
              <a:spcBef>
                <a:spcPts val="1600"/>
              </a:spcBef>
              <a:spcAft>
                <a:spcPts val="0"/>
              </a:spcAft>
              <a:buNone/>
            </a:pPr>
            <a:r>
              <a:rPr lang="en-GB"/>
              <a:t>n_estimators: [50,60,70] max_features: [2,3,4,6] bootstrap: [False] n_estimators: [50,60] max_features: [2,3,4]</a:t>
            </a:r>
            <a:endParaRPr sz="1050">
              <a:solidFill>
                <a:srgbClr val="000000"/>
              </a:solidFill>
              <a:highlight>
                <a:srgbClr val="FFFFFE"/>
              </a:highlight>
              <a:latin typeface="Courier New"/>
              <a:ea typeface="Courier New"/>
              <a:cs typeface="Courier New"/>
              <a:sym typeface="Courier New"/>
            </a:endParaRPr>
          </a:p>
          <a:p>
            <a:pPr indent="0" lvl="0" marL="0" rtl="0" algn="l">
              <a:spcBef>
                <a:spcPts val="1600"/>
              </a:spcBef>
              <a:spcAft>
                <a:spcPts val="1600"/>
              </a:spcAft>
              <a:buNone/>
            </a:pPr>
            <a:r>
              <a:rPr lang="en-GB"/>
              <a:t>The following figure represents the result of parameter selection with </a:t>
            </a:r>
            <a:r>
              <a:rPr lang="en-GB"/>
              <a:t>their rmse</a:t>
            </a:r>
            <a:r>
              <a:rPr lang="en-GB"/>
              <a:t>.</a:t>
            </a:r>
            <a:endParaRPr/>
          </a:p>
        </p:txBody>
      </p:sp>
      <p:pic>
        <p:nvPicPr>
          <p:cNvPr id="660" name="Google Shape;660;p45"/>
          <p:cNvPicPr preferRelativeResize="0"/>
          <p:nvPr/>
        </p:nvPicPr>
        <p:blipFill>
          <a:blip r:embed="rId3">
            <a:alphaModFix/>
          </a:blip>
          <a:stretch>
            <a:fillRect/>
          </a:stretch>
        </p:blipFill>
        <p:spPr>
          <a:xfrm>
            <a:off x="3141300" y="1118375"/>
            <a:ext cx="6010275" cy="308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6"/>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Best model</a:t>
            </a:r>
            <a:endParaRPr/>
          </a:p>
        </p:txBody>
      </p:sp>
      <p:sp>
        <p:nvSpPr>
          <p:cNvPr id="666" name="Google Shape;666;p46"/>
          <p:cNvSpPr txBox="1"/>
          <p:nvPr>
            <p:ph idx="1" type="body"/>
          </p:nvPr>
        </p:nvSpPr>
        <p:spPr>
          <a:xfrm>
            <a:off x="233600" y="1798300"/>
            <a:ext cx="2566200" cy="297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best model depending on gridsearch is in the following figure, where the max feature: 4 and n_estimator: 70</a:t>
            </a:r>
            <a:endParaRPr/>
          </a:p>
          <a:p>
            <a:pPr indent="0" lvl="0" marL="0" rtl="0" algn="l">
              <a:spcBef>
                <a:spcPts val="1600"/>
              </a:spcBef>
              <a:spcAft>
                <a:spcPts val="0"/>
              </a:spcAft>
              <a:buNone/>
            </a:pPr>
            <a:r>
              <a:rPr lang="en-GB"/>
              <a:t>And the </a:t>
            </a:r>
            <a:r>
              <a:rPr lang="en-GB"/>
              <a:t>result</a:t>
            </a:r>
            <a:r>
              <a:rPr lang="en-GB"/>
              <a:t> of predict the test data using this final model is: </a:t>
            </a:r>
            <a:r>
              <a:rPr lang="en-GB"/>
              <a:t>516.1885712676707</a:t>
            </a:r>
            <a:endParaRPr/>
          </a:p>
          <a:p>
            <a:pPr indent="0" lvl="0" marL="0" rtl="0" algn="l">
              <a:spcBef>
                <a:spcPts val="1600"/>
              </a:spcBef>
              <a:spcAft>
                <a:spcPts val="1600"/>
              </a:spcAft>
              <a:buNone/>
            </a:pPr>
            <a:r>
              <a:rPr lang="en-GB"/>
              <a:t> </a:t>
            </a:r>
            <a:endParaRPr/>
          </a:p>
        </p:txBody>
      </p:sp>
      <p:pic>
        <p:nvPicPr>
          <p:cNvPr id="667" name="Google Shape;667;p46"/>
          <p:cNvPicPr preferRelativeResize="0"/>
          <p:nvPr/>
        </p:nvPicPr>
        <p:blipFill>
          <a:blip r:embed="rId3">
            <a:alphaModFix/>
          </a:blip>
          <a:stretch>
            <a:fillRect/>
          </a:stretch>
        </p:blipFill>
        <p:spPr>
          <a:xfrm>
            <a:off x="3052575" y="1431975"/>
            <a:ext cx="6003626" cy="140150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7"/>
          <p:cNvSpPr txBox="1"/>
          <p:nvPr>
            <p:ph type="title"/>
          </p:nvPr>
        </p:nvSpPr>
        <p:spPr>
          <a:xfrm>
            <a:off x="1885350" y="1897113"/>
            <a:ext cx="5373300" cy="134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21"/>
          <p:cNvPicPr preferRelativeResize="0"/>
          <p:nvPr/>
        </p:nvPicPr>
        <p:blipFill rotWithShape="1">
          <a:blip r:embed="rId3">
            <a:alphaModFix/>
          </a:blip>
          <a:srcRect b="5838" l="0" r="0" t="5838"/>
          <a:stretch/>
        </p:blipFill>
        <p:spPr>
          <a:xfrm>
            <a:off x="3047650" y="0"/>
            <a:ext cx="6096349" cy="5143501"/>
          </a:xfrm>
          <a:prstGeom prst="rect">
            <a:avLst/>
          </a:prstGeom>
          <a:noFill/>
          <a:ln>
            <a:noFill/>
          </a:ln>
        </p:spPr>
      </p:pic>
      <p:sp>
        <p:nvSpPr>
          <p:cNvPr id="493" name="Google Shape;493;p21"/>
          <p:cNvSpPr txBox="1"/>
          <p:nvPr>
            <p:ph type="title"/>
          </p:nvPr>
        </p:nvSpPr>
        <p:spPr>
          <a:xfrm>
            <a:off x="185350" y="679625"/>
            <a:ext cx="2683200" cy="104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Exploring the data</a:t>
            </a:r>
            <a:endParaRPr/>
          </a:p>
          <a:p>
            <a:pPr indent="0" lvl="0" marL="0" rtl="0" algn="l">
              <a:spcBef>
                <a:spcPts val="0"/>
              </a:spcBef>
              <a:spcAft>
                <a:spcPts val="0"/>
              </a:spcAft>
              <a:buNone/>
            </a:pPr>
            <a:r>
              <a:t/>
            </a:r>
            <a:endParaRPr/>
          </a:p>
        </p:txBody>
      </p:sp>
      <p:sp>
        <p:nvSpPr>
          <p:cNvPr id="494" name="Google Shape;494;p21"/>
          <p:cNvSpPr txBox="1"/>
          <p:nvPr>
            <p:ph idx="1" type="body"/>
          </p:nvPr>
        </p:nvSpPr>
        <p:spPr>
          <a:xfrm>
            <a:off x="185350" y="1798300"/>
            <a:ext cx="2683200" cy="25401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It is A data frame with 53940 rows and 10 variables with</a:t>
            </a:r>
            <a:r>
              <a:rPr lang="en-GB"/>
              <a:t> 3 object type of data and 8 </a:t>
            </a:r>
            <a:r>
              <a:rPr lang="en-GB"/>
              <a:t>numerical</a:t>
            </a:r>
            <a:r>
              <a:rPr lang="en-GB"/>
              <a:t> data  also there is no missing data as shown in the null count section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22"/>
          <p:cNvPicPr preferRelativeResize="0"/>
          <p:nvPr/>
        </p:nvPicPr>
        <p:blipFill rotWithShape="1">
          <a:blip r:embed="rId3">
            <a:alphaModFix/>
          </a:blip>
          <a:srcRect b="25102" l="0" r="0" t="-1357"/>
          <a:stretch/>
        </p:blipFill>
        <p:spPr>
          <a:xfrm>
            <a:off x="13" y="0"/>
            <a:ext cx="9143982" cy="4641030"/>
          </a:xfrm>
          <a:prstGeom prst="flowChartDocument">
            <a:avLst/>
          </a:prstGeom>
          <a:noFill/>
          <a:ln>
            <a:noFill/>
          </a:ln>
        </p:spPr>
      </p:pic>
      <p:sp>
        <p:nvSpPr>
          <p:cNvPr id="500" name="Google Shape;500;p22"/>
          <p:cNvSpPr txBox="1"/>
          <p:nvPr>
            <p:ph type="ctrTitle"/>
          </p:nvPr>
        </p:nvSpPr>
        <p:spPr>
          <a:xfrm>
            <a:off x="395025" y="4429125"/>
            <a:ext cx="80976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A quick look at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23"/>
          <p:cNvPicPr preferRelativeResize="0"/>
          <p:nvPr/>
        </p:nvPicPr>
        <p:blipFill>
          <a:blip r:embed="rId3">
            <a:alphaModFix/>
          </a:blip>
          <a:stretch>
            <a:fillRect/>
          </a:stretch>
        </p:blipFill>
        <p:spPr>
          <a:xfrm>
            <a:off x="3086100" y="0"/>
            <a:ext cx="6070175" cy="1478751"/>
          </a:xfrm>
          <a:prstGeom prst="rect">
            <a:avLst/>
          </a:prstGeom>
          <a:noFill/>
          <a:ln cap="flat" cmpd="sng" w="9525">
            <a:solidFill>
              <a:schemeClr val="dk2"/>
            </a:solidFill>
            <a:prstDash val="solid"/>
            <a:round/>
            <a:headEnd len="sm" w="sm" type="none"/>
            <a:tailEnd len="sm" w="sm" type="none"/>
          </a:ln>
        </p:spPr>
      </p:pic>
      <p:pic>
        <p:nvPicPr>
          <p:cNvPr id="506" name="Google Shape;506;p23"/>
          <p:cNvPicPr preferRelativeResize="0"/>
          <p:nvPr/>
        </p:nvPicPr>
        <p:blipFill rotWithShape="1">
          <a:blip r:embed="rId4">
            <a:alphaModFix/>
          </a:blip>
          <a:srcRect b="29445" l="0" r="0" t="28865"/>
          <a:stretch/>
        </p:blipFill>
        <p:spPr>
          <a:xfrm>
            <a:off x="3086100" y="1478750"/>
            <a:ext cx="6070175" cy="1768875"/>
          </a:xfrm>
          <a:prstGeom prst="rect">
            <a:avLst/>
          </a:prstGeom>
          <a:noFill/>
          <a:ln cap="flat" cmpd="sng" w="9525">
            <a:solidFill>
              <a:schemeClr val="dk2"/>
            </a:solidFill>
            <a:prstDash val="solid"/>
            <a:round/>
            <a:headEnd len="sm" w="sm" type="none"/>
            <a:tailEnd len="sm" w="sm" type="none"/>
          </a:ln>
        </p:spPr>
      </p:pic>
      <p:sp>
        <p:nvSpPr>
          <p:cNvPr id="507" name="Google Shape;507;p23"/>
          <p:cNvSpPr txBox="1"/>
          <p:nvPr>
            <p:ph idx="1" type="body"/>
          </p:nvPr>
        </p:nvSpPr>
        <p:spPr>
          <a:xfrm>
            <a:off x="233600" y="0"/>
            <a:ext cx="2566200" cy="47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Clarity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Color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Cut</a:t>
            </a:r>
            <a:endParaRPr/>
          </a:p>
          <a:p>
            <a:pPr indent="0" lvl="0" marL="0" rtl="0" algn="l">
              <a:spcBef>
                <a:spcPts val="1600"/>
              </a:spcBef>
              <a:spcAft>
                <a:spcPts val="1600"/>
              </a:spcAft>
              <a:buNone/>
            </a:pPr>
            <a:r>
              <a:t/>
            </a:r>
            <a:endParaRPr/>
          </a:p>
        </p:txBody>
      </p:sp>
      <p:pic>
        <p:nvPicPr>
          <p:cNvPr id="508" name="Google Shape;508;p23"/>
          <p:cNvPicPr preferRelativeResize="0"/>
          <p:nvPr/>
        </p:nvPicPr>
        <p:blipFill>
          <a:blip r:embed="rId5">
            <a:alphaModFix/>
          </a:blip>
          <a:stretch>
            <a:fillRect/>
          </a:stretch>
        </p:blipFill>
        <p:spPr>
          <a:xfrm>
            <a:off x="3023371" y="3247625"/>
            <a:ext cx="6132904" cy="1856226"/>
          </a:xfrm>
          <a:prstGeom prst="rect">
            <a:avLst/>
          </a:prstGeom>
          <a:noFill/>
          <a:ln>
            <a:noFill/>
          </a:ln>
        </p:spPr>
      </p:pic>
      <p:cxnSp>
        <p:nvCxnSpPr>
          <p:cNvPr id="509" name="Google Shape;509;p23"/>
          <p:cNvCxnSpPr/>
          <p:nvPr/>
        </p:nvCxnSpPr>
        <p:spPr>
          <a:xfrm rot="10800000">
            <a:off x="171575" y="1468050"/>
            <a:ext cx="2614500" cy="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23"/>
          <p:cNvCxnSpPr/>
          <p:nvPr/>
        </p:nvCxnSpPr>
        <p:spPr>
          <a:xfrm rot="10800000">
            <a:off x="203750" y="3203975"/>
            <a:ext cx="2646600" cy="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23"/>
          <p:cNvCxnSpPr/>
          <p:nvPr/>
        </p:nvCxnSpPr>
        <p:spPr>
          <a:xfrm rot="10800000">
            <a:off x="209450" y="3203975"/>
            <a:ext cx="2614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24"/>
          <p:cNvPicPr preferRelativeResize="0"/>
          <p:nvPr/>
        </p:nvPicPr>
        <p:blipFill>
          <a:blip r:embed="rId3">
            <a:alphaModFix/>
          </a:blip>
          <a:stretch>
            <a:fillRect/>
          </a:stretch>
        </p:blipFill>
        <p:spPr>
          <a:xfrm>
            <a:off x="0" y="0"/>
            <a:ext cx="9143998" cy="4242300"/>
          </a:xfrm>
          <a:prstGeom prst="rect">
            <a:avLst/>
          </a:prstGeom>
          <a:noFill/>
          <a:ln>
            <a:noFill/>
          </a:ln>
        </p:spPr>
      </p:pic>
      <p:sp>
        <p:nvSpPr>
          <p:cNvPr id="517" name="Google Shape;517;p24"/>
          <p:cNvSpPr txBox="1"/>
          <p:nvPr>
            <p:ph type="ctrTitle"/>
          </p:nvPr>
        </p:nvSpPr>
        <p:spPr>
          <a:xfrm>
            <a:off x="0" y="4204800"/>
            <a:ext cx="9144000" cy="938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GB" sz="1600">
                <a:solidFill>
                  <a:schemeClr val="lt1"/>
                </a:solidFill>
                <a:latin typeface="Nunito"/>
                <a:ea typeface="Nunito"/>
                <a:cs typeface="Nunito"/>
                <a:sym typeface="Nunito"/>
              </a:rPr>
              <a:t>when we look at  the minimum values we notice some zeros in the x, y,z columns so that means there is missing data in x y z columns</a:t>
            </a:r>
            <a:endParaRPr b="0" sz="1600">
              <a:solidFill>
                <a:schemeClr val="lt1"/>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5"/>
          <p:cNvSpPr txBox="1"/>
          <p:nvPr>
            <p:ph type="ctrTitle"/>
          </p:nvPr>
        </p:nvSpPr>
        <p:spPr>
          <a:xfrm>
            <a:off x="2151450" y="1662950"/>
            <a:ext cx="4820100" cy="115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Data V</a:t>
            </a:r>
            <a:r>
              <a:rPr lang="en-GB"/>
              <a:t>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6"/>
          <p:cNvSpPr txBox="1"/>
          <p:nvPr>
            <p:ph type="title"/>
          </p:nvPr>
        </p:nvSpPr>
        <p:spPr>
          <a:xfrm>
            <a:off x="233600" y="829550"/>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Correlation between all numerical columns using Heatmap </a:t>
            </a:r>
            <a:endParaRPr/>
          </a:p>
        </p:txBody>
      </p:sp>
      <p:sp>
        <p:nvSpPr>
          <p:cNvPr id="528" name="Google Shape;528;p26"/>
          <p:cNvSpPr txBox="1"/>
          <p:nvPr>
            <p:ph idx="1" type="body"/>
          </p:nvPr>
        </p:nvSpPr>
        <p:spPr>
          <a:xfrm>
            <a:off x="233600" y="2145225"/>
            <a:ext cx="2566200" cy="26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is strong correlation between:</a:t>
            </a:r>
            <a:endParaRPr/>
          </a:p>
          <a:p>
            <a:pPr indent="0" lvl="0" marL="0" rtl="0" algn="l">
              <a:spcBef>
                <a:spcPts val="1600"/>
              </a:spcBef>
              <a:spcAft>
                <a:spcPts val="0"/>
              </a:spcAft>
              <a:buNone/>
            </a:pPr>
            <a:r>
              <a:rPr lang="en-GB"/>
              <a:t>c</a:t>
            </a:r>
            <a:r>
              <a:rPr lang="en-GB"/>
              <a:t>arat , price</a:t>
            </a:r>
            <a:endParaRPr/>
          </a:p>
          <a:p>
            <a:pPr indent="0" lvl="0" marL="0" rtl="0" algn="l">
              <a:spcBef>
                <a:spcPts val="1600"/>
              </a:spcBef>
              <a:spcAft>
                <a:spcPts val="1600"/>
              </a:spcAft>
              <a:buNone/>
            </a:pPr>
            <a:r>
              <a:rPr lang="en-GB"/>
              <a:t>carat </a:t>
            </a:r>
            <a:r>
              <a:rPr lang="en-GB"/>
              <a:t>,volume</a:t>
            </a:r>
            <a:endParaRPr/>
          </a:p>
        </p:txBody>
      </p:sp>
      <p:pic>
        <p:nvPicPr>
          <p:cNvPr id="529" name="Google Shape;529;p26"/>
          <p:cNvPicPr preferRelativeResize="0"/>
          <p:nvPr/>
        </p:nvPicPr>
        <p:blipFill>
          <a:blip r:embed="rId3">
            <a:alphaModFix/>
          </a:blip>
          <a:stretch>
            <a:fillRect/>
          </a:stretch>
        </p:blipFill>
        <p:spPr>
          <a:xfrm>
            <a:off x="3104600" y="171450"/>
            <a:ext cx="6039401" cy="497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27"/>
          <p:cNvPicPr preferRelativeResize="0"/>
          <p:nvPr/>
        </p:nvPicPr>
        <p:blipFill rotWithShape="1">
          <a:blip r:embed="rId3">
            <a:alphaModFix/>
          </a:blip>
          <a:srcRect b="23543" l="17838" r="39670" t="25208"/>
          <a:stretch/>
        </p:blipFill>
        <p:spPr>
          <a:xfrm>
            <a:off x="3064675" y="0"/>
            <a:ext cx="6079325" cy="5143500"/>
          </a:xfrm>
          <a:prstGeom prst="rect">
            <a:avLst/>
          </a:prstGeom>
          <a:noFill/>
          <a:ln>
            <a:noFill/>
          </a:ln>
        </p:spPr>
      </p:pic>
      <p:sp>
        <p:nvSpPr>
          <p:cNvPr id="535" name="Google Shape;535;p27"/>
          <p:cNvSpPr txBox="1"/>
          <p:nvPr>
            <p:ph type="title"/>
          </p:nvPr>
        </p:nvSpPr>
        <p:spPr>
          <a:xfrm>
            <a:off x="233600" y="615275"/>
            <a:ext cx="2566200" cy="892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The </a:t>
            </a:r>
            <a:r>
              <a:rPr lang="en-GB"/>
              <a:t>correlation</a:t>
            </a:r>
            <a:r>
              <a:rPr lang="en-GB"/>
              <a:t> between price and the </a:t>
            </a:r>
            <a:r>
              <a:rPr lang="en-GB"/>
              <a:t>numerical</a:t>
            </a:r>
            <a:r>
              <a:rPr lang="en-GB"/>
              <a:t> features</a:t>
            </a:r>
            <a:endParaRPr/>
          </a:p>
        </p:txBody>
      </p:sp>
      <p:sp>
        <p:nvSpPr>
          <p:cNvPr id="536" name="Google Shape;536;p27"/>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GB"/>
              <a:t>there is a strong correlation between the weigh(carat) and the volume (x,y,z) with the price and It is recognizable here that depth and table have a very weak correlation with price.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