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57AB-A562-47B6-A603-558223310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D4B3D-9379-4480-84A2-31358E46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58BE-6538-44D9-87E1-8AC3A45D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2DE3-8BE8-4B67-8569-F3A7C61C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1C4B-F318-4592-97A2-80997E26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FEB5-BB9E-4EBF-B8B9-C05C597F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3FF5F-1C92-41AA-81A2-2326973A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1B4-23F0-41F8-9725-24F8A40E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AF18-8265-422C-AE80-FFCF733A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A861-E996-41A9-8BE7-5CEEB10D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41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66975-0076-49C3-8ADB-FE7EF9C3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E20CC-1164-4A78-B304-01B800E0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9888-36D4-47C0-A340-BC1D30E9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4693-AB4D-4222-857D-E2115C8E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9E11-74F9-4B5E-B2A3-E0E6CB36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87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A299-9672-43CD-B842-C23F0868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6E48-11E0-4FCA-8A54-914408F5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CAB5-8076-43CB-9775-8A9E0E11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6153-FD7F-49FE-8508-8B4BC103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BAA5-1C67-4989-8CE7-5BE4E00F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5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BAA1-7830-448B-97DC-85891AD8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5B89-5252-4FFC-9D52-0EA3D2035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84B2-1D09-49E7-929C-6631179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F3D7-C8D8-4974-9B50-734F4922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A883-63AB-44F5-9AF3-1DE1ACD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FCC0-7A98-4BF3-9E3E-2B86BDB7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3648-9AA3-40CD-B6CB-A298055E5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B681A-418C-42B7-BDFB-55E240BED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2273-7F66-4955-AD3C-D63C9F27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2DC42-C73F-4B7B-A120-EBEE7C4C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52064-1F21-4EB3-A031-16C63FA4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19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7491-498A-48A1-A89F-B59784E5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69E0-DAAC-487C-87CF-09CC6EA8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47101-8488-4E34-A87C-6F044A27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FD742-EBEB-4452-8AC0-CA836E388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C1A7A-37CF-4C98-B24E-6A220DFA3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2A77B-E3D2-47A4-AEFA-8AE1D188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6F464-9269-450D-A793-2E769049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21565-48C4-4535-B5C3-8338503D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3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CA8C-C63A-437E-A670-8A29B6A8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85A68-18EF-40EB-BE6F-BF1C8FCF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21C25-8F52-4605-961D-95C38CCF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291DF-CCCA-4A7B-B16E-441DC60D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D378A-CB60-48E6-B590-C2BD8070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5ABC-4DF1-4DB1-9A2D-1CB583FB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93D18-29E6-417B-AEB2-69B3C73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1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A27B-6482-4C16-9C40-210F862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BB01-84BD-4D18-B692-22A6E3DF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BE0CA-7A2B-484F-A98F-289230FAC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B781-7993-4CB2-98ED-16DA0673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64F41-611C-405D-AE65-AD338641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B4E5-755D-4B5F-A5FE-37E248C1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4597-7854-4C43-BD00-6E36BDE8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69CAA-8D3B-496E-B298-C39099077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3BF9-4563-4911-85D3-E268676ED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52DD9-30D6-4C62-861B-BC2D02B9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12ECD-46EA-43CF-91E1-D7BCD587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D225-3F19-4B72-B184-B640A7F0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5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FB139-9CB3-4BC1-800E-C675958E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577F5-1F95-4B76-8F4D-D10DF61B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F313-7CEA-440D-A433-820630431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F1AF-9A73-42A4-9CC4-3D74575ABD0B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AB2C-1930-414A-AE8A-62999B2E9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E63D-AB42-4673-8E02-4E1B576F9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AB74-B12D-40F2-83EF-B0E93A5DD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1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cheatsheet/" TargetMode="External"/><Relationship Id="rId2" Type="http://schemas.openxmlformats.org/officeDocument/2006/relationships/hyperlink" Target="https://github.com/anasokan/azure_kubernet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virtual-machines/linux/cli-manage" TargetMode="External"/><Relationship Id="rId4" Type="http://schemas.openxmlformats.org/officeDocument/2006/relationships/hyperlink" Target="https://www.docker.com/sites/default/files/d8/2019-09/docker-cheat-sheet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8CDF-25C9-49D5-97D8-9FF37C40D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Kubernetes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CC73C-E322-438E-A714-C681AC57D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40" y="5143500"/>
            <a:ext cx="9144000" cy="854645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Anantha Krishnan</a:t>
            </a:r>
          </a:p>
          <a:p>
            <a:pPr algn="l"/>
            <a:r>
              <a:rPr lang="en-IN" dirty="0"/>
              <a:t>anantha1708@gmail.com</a:t>
            </a:r>
          </a:p>
        </p:txBody>
      </p:sp>
    </p:spTree>
    <p:extLst>
      <p:ext uri="{BB962C8B-B14F-4D97-AF65-F5344CB8AC3E}">
        <p14:creationId xmlns:p14="http://schemas.microsoft.com/office/powerpoint/2010/main" val="152538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CA41-0123-4739-8AA6-6F280418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8544-3A43-4A0D-AD79-E9406ACF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2141537"/>
            <a:ext cx="10515600" cy="4351338"/>
          </a:xfrm>
        </p:spPr>
        <p:txBody>
          <a:bodyPr/>
          <a:lstStyle/>
          <a:p>
            <a:r>
              <a:rPr lang="en-IN" dirty="0"/>
              <a:t>Docker Overview</a:t>
            </a:r>
          </a:p>
          <a:p>
            <a:endParaRPr lang="en-IN" dirty="0"/>
          </a:p>
          <a:p>
            <a:r>
              <a:rPr lang="en-IN" dirty="0"/>
              <a:t>Kubernetes Overview</a:t>
            </a:r>
          </a:p>
          <a:p>
            <a:endParaRPr lang="en-IN" dirty="0"/>
          </a:p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874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7E78-7752-4A5A-8FA0-A9953D10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0712"/>
          </a:xfrm>
        </p:spPr>
        <p:txBody>
          <a:bodyPr/>
          <a:lstStyle/>
          <a:p>
            <a:r>
              <a:rPr lang="en-IN" dirty="0"/>
              <a:t>Docker</a:t>
            </a:r>
          </a:p>
        </p:txBody>
      </p:sp>
      <p:pic>
        <p:nvPicPr>
          <p:cNvPr id="1026" name="Picture 2" descr="Docker With Spring Boot and MySQL: Introduction (Part 1) - DZone Database">
            <a:extLst>
              <a:ext uri="{FF2B5EF4-FFF2-40B4-BE49-F238E27FC236}">
                <a16:creationId xmlns:a16="http://schemas.microsoft.com/office/drawing/2014/main" id="{30E5A1AF-02DE-4B92-8E12-7CB6B112FC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873189"/>
            <a:ext cx="7254964" cy="33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00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C8B2-2EF8-4299-A8E9-4A3AA66C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61-12FF-4241-9861-F0812099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/>
          <a:lstStyle/>
          <a:p>
            <a:r>
              <a:rPr lang="en-IN" dirty="0"/>
              <a:t>Orchestration docker containers.</a:t>
            </a:r>
          </a:p>
          <a:p>
            <a:r>
              <a:rPr lang="en-IN" dirty="0"/>
              <a:t>Open source</a:t>
            </a:r>
          </a:p>
          <a:p>
            <a:r>
              <a:rPr lang="en-IN" dirty="0"/>
              <a:t>Designed by Google and maintained by Cloud Native Computation Foundation.</a:t>
            </a:r>
          </a:p>
        </p:txBody>
      </p:sp>
    </p:spTree>
    <p:extLst>
      <p:ext uri="{BB962C8B-B14F-4D97-AF65-F5344CB8AC3E}">
        <p14:creationId xmlns:p14="http://schemas.microsoft.com/office/powerpoint/2010/main" val="390474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DD73-048E-4A90-8A58-607BA008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pic>
        <p:nvPicPr>
          <p:cNvPr id="2050" name="Picture 2" descr="Kubernetes Concepts and Architecture | Platform9">
            <a:extLst>
              <a:ext uri="{FF2B5EF4-FFF2-40B4-BE49-F238E27FC236}">
                <a16:creationId xmlns:a16="http://schemas.microsoft.com/office/drawing/2014/main" id="{A1C9B435-AEA4-43EC-8570-FFD3574A54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80" y="1806575"/>
            <a:ext cx="55716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48D147-EA6F-48EF-AF62-C169601F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82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0F49-0AD9-4479-8DD1-8A735467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4" y="233596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Open Question</a:t>
            </a:r>
          </a:p>
        </p:txBody>
      </p:sp>
    </p:spTree>
    <p:extLst>
      <p:ext uri="{BB962C8B-B14F-4D97-AF65-F5344CB8AC3E}">
        <p14:creationId xmlns:p14="http://schemas.microsoft.com/office/powerpoint/2010/main" val="131435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355A-6A70-4FFD-B0D4-9FE42BCB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BD6A-D133-4B81-B61A-4D2033B1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 sources - </a:t>
            </a:r>
            <a:r>
              <a:rPr lang="en-IN" dirty="0">
                <a:hlinkClick r:id="rId2"/>
              </a:rPr>
              <a:t>https://github.com/anasokan/azure_kubernetes</a:t>
            </a:r>
            <a:endParaRPr lang="en-IN" dirty="0"/>
          </a:p>
          <a:p>
            <a:r>
              <a:rPr lang="en-IN" dirty="0" err="1"/>
              <a:t>Kubectl</a:t>
            </a:r>
            <a:r>
              <a:rPr lang="en-IN" dirty="0"/>
              <a:t> commands - </a:t>
            </a:r>
            <a:r>
              <a:rPr lang="en-IN" dirty="0">
                <a:hlinkClick r:id="rId3"/>
              </a:rPr>
              <a:t>https://kubernetes.io/docs/reference/kubectl/cheatsheet/</a:t>
            </a:r>
            <a:endParaRPr lang="en-IN" dirty="0"/>
          </a:p>
          <a:p>
            <a:r>
              <a:rPr lang="en-IN" dirty="0"/>
              <a:t>Docker commands - </a:t>
            </a:r>
            <a:r>
              <a:rPr lang="en-IN" dirty="0">
                <a:hlinkClick r:id="rId4"/>
              </a:rPr>
              <a:t>https://www.docker.com/sites/default/files/d8/2019-09/docker-cheat-sheet.pdf</a:t>
            </a:r>
            <a:endParaRPr lang="en-IN" dirty="0"/>
          </a:p>
          <a:p>
            <a:r>
              <a:rPr lang="en-IN" dirty="0"/>
              <a:t>Azure cli commands - </a:t>
            </a:r>
            <a:r>
              <a:rPr lang="en-IN" dirty="0">
                <a:hlinkClick r:id="rId5"/>
              </a:rPr>
              <a:t>https://docs.microsoft.com/en-us/azure/virtual-machines/linux/cli-manage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11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6067-C6A1-4738-BA39-358F5BA0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261117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9071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Kubernetes Service</vt:lpstr>
      <vt:lpstr>Agenda</vt:lpstr>
      <vt:lpstr>Docker</vt:lpstr>
      <vt:lpstr>Kubernetes</vt:lpstr>
      <vt:lpstr>Kubernetes</vt:lpstr>
      <vt:lpstr>Demo</vt:lpstr>
      <vt:lpstr>Open Question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</dc:title>
  <dc:creator>Anantha A</dc:creator>
  <cp:lastModifiedBy>Anantha A</cp:lastModifiedBy>
  <cp:revision>11</cp:revision>
  <dcterms:created xsi:type="dcterms:W3CDTF">2020-09-13T13:41:56Z</dcterms:created>
  <dcterms:modified xsi:type="dcterms:W3CDTF">2020-09-14T07:30:30Z</dcterms:modified>
</cp:coreProperties>
</file>