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2" r:id="rId6"/>
    <p:sldId id="261" r:id="rId7"/>
    <p:sldId id="263"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69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60118-43B4-4BC3-8F2F-7A282CBF84C6}" v="287" dt="2023-02-23T19:04:34.651"/>
    <p1510:client id="{F0A857EC-11C9-4F81-9D88-FED459E874CD}" v="10" dt="2023-02-23T14:02:16.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 patel" userId="9e7f243663acbce9" providerId="LiveId" clId="{D5360118-43B4-4BC3-8F2F-7A282CBF84C6}"/>
    <pc:docChg chg="undo custSel addSld delSld modSld">
      <pc:chgData name="anas patel" userId="9e7f243663acbce9" providerId="LiveId" clId="{D5360118-43B4-4BC3-8F2F-7A282CBF84C6}" dt="2023-02-23T19:04:19.533" v="608" actId="20577"/>
      <pc:docMkLst>
        <pc:docMk/>
      </pc:docMkLst>
      <pc:sldChg chg="addSp delSp modSp add del mod">
        <pc:chgData name="anas patel" userId="9e7f243663acbce9" providerId="LiveId" clId="{D5360118-43B4-4BC3-8F2F-7A282CBF84C6}" dt="2023-02-23T17:57:16.663" v="71" actId="1076"/>
        <pc:sldMkLst>
          <pc:docMk/>
          <pc:sldMk cId="42216200" sldId="256"/>
        </pc:sldMkLst>
        <pc:spChg chg="add mod">
          <ac:chgData name="anas patel" userId="9e7f243663acbce9" providerId="LiveId" clId="{D5360118-43B4-4BC3-8F2F-7A282CBF84C6}" dt="2023-02-23T17:49:58.405" v="31" actId="571"/>
          <ac:spMkLst>
            <pc:docMk/>
            <pc:sldMk cId="42216200" sldId="256"/>
            <ac:spMk id="5" creationId="{E2C15681-7712-9348-DD8C-57F81C406462}"/>
          </ac:spMkLst>
        </pc:spChg>
        <pc:spChg chg="add mod">
          <ac:chgData name="anas patel" userId="9e7f243663acbce9" providerId="LiveId" clId="{D5360118-43B4-4BC3-8F2F-7A282CBF84C6}" dt="2023-02-23T17:57:16.663" v="71" actId="1076"/>
          <ac:spMkLst>
            <pc:docMk/>
            <pc:sldMk cId="42216200" sldId="256"/>
            <ac:spMk id="6" creationId="{B4FF535B-7CEE-CE44-8DCA-B5ADCFED7CBE}"/>
          </ac:spMkLst>
        </pc:spChg>
        <pc:picChg chg="add del">
          <ac:chgData name="anas patel" userId="9e7f243663acbce9" providerId="LiveId" clId="{D5360118-43B4-4BC3-8F2F-7A282CBF84C6}" dt="2023-02-23T17:48:47.477" v="30"/>
          <ac:picMkLst>
            <pc:docMk/>
            <pc:sldMk cId="42216200" sldId="256"/>
            <ac:picMk id="1026" creationId="{EE14480F-49BA-D463-5B82-D2E227D2D3ED}"/>
          </ac:picMkLst>
        </pc:picChg>
        <pc:picChg chg="add del mod">
          <ac:chgData name="anas patel" userId="9e7f243663acbce9" providerId="LiveId" clId="{D5360118-43B4-4BC3-8F2F-7A282CBF84C6}" dt="2023-02-23T17:48:47.098" v="29"/>
          <ac:picMkLst>
            <pc:docMk/>
            <pc:sldMk cId="42216200" sldId="256"/>
            <ac:picMk id="1028" creationId="{251F6D08-5681-1006-7FE2-2A9C1CABF83C}"/>
          </ac:picMkLst>
        </pc:picChg>
      </pc:sldChg>
      <pc:sldChg chg="modSp">
        <pc:chgData name="anas patel" userId="9e7f243663acbce9" providerId="LiveId" clId="{D5360118-43B4-4BC3-8F2F-7A282CBF84C6}" dt="2023-02-23T19:04:19.533" v="608" actId="20577"/>
        <pc:sldMkLst>
          <pc:docMk/>
          <pc:sldMk cId="1731196714" sldId="257"/>
        </pc:sldMkLst>
        <pc:graphicFrameChg chg="mod">
          <ac:chgData name="anas patel" userId="9e7f243663acbce9" providerId="LiveId" clId="{D5360118-43B4-4BC3-8F2F-7A282CBF84C6}" dt="2023-02-23T19:04:19.533" v="608" actId="20577"/>
          <ac:graphicFrameMkLst>
            <pc:docMk/>
            <pc:sldMk cId="1731196714" sldId="257"/>
            <ac:graphicFrameMk id="5" creationId="{BAE4B624-1FFE-E5C6-92AF-A223989A3625}"/>
          </ac:graphicFrameMkLst>
        </pc:graphicFrameChg>
      </pc:sldChg>
      <pc:sldChg chg="addSp delSp modSp">
        <pc:chgData name="anas patel" userId="9e7f243663acbce9" providerId="LiveId" clId="{D5360118-43B4-4BC3-8F2F-7A282CBF84C6}" dt="2023-02-23T17:48:43.077" v="28"/>
        <pc:sldMkLst>
          <pc:docMk/>
          <pc:sldMk cId="3405544595" sldId="258"/>
        </pc:sldMkLst>
        <pc:picChg chg="add del">
          <ac:chgData name="anas patel" userId="9e7f243663acbce9" providerId="LiveId" clId="{D5360118-43B4-4BC3-8F2F-7A282CBF84C6}" dt="2023-02-23T17:48:43.077" v="28"/>
          <ac:picMkLst>
            <pc:docMk/>
            <pc:sldMk cId="3405544595" sldId="258"/>
            <ac:picMk id="2050" creationId="{D817F651-B367-F045-B9B4-D6AA4A72DBC8}"/>
          </ac:picMkLst>
        </pc:picChg>
        <pc:picChg chg="add del">
          <ac:chgData name="anas patel" userId="9e7f243663acbce9" providerId="LiveId" clId="{D5360118-43B4-4BC3-8F2F-7A282CBF84C6}" dt="2023-02-23T17:48:30.088" v="24"/>
          <ac:picMkLst>
            <pc:docMk/>
            <pc:sldMk cId="3405544595" sldId="258"/>
            <ac:picMk id="2052" creationId="{A0BB92F0-1174-8CB8-9C7D-783CD3857888}"/>
          </ac:picMkLst>
        </pc:picChg>
        <pc:picChg chg="add del mod">
          <ac:chgData name="anas patel" userId="9e7f243663acbce9" providerId="LiveId" clId="{D5360118-43B4-4BC3-8F2F-7A282CBF84C6}" dt="2023-02-23T17:48:29.725" v="23"/>
          <ac:picMkLst>
            <pc:docMk/>
            <pc:sldMk cId="3405544595" sldId="258"/>
            <ac:picMk id="2054" creationId="{AC73388D-F09E-B4FF-6338-56D07CD3AE20}"/>
          </ac:picMkLst>
        </pc:picChg>
      </pc:sldChg>
      <pc:sldChg chg="modSp mod">
        <pc:chgData name="anas patel" userId="9e7f243663acbce9" providerId="LiveId" clId="{D5360118-43B4-4BC3-8F2F-7A282CBF84C6}" dt="2023-02-23T14:15:09.254" v="7" actId="1076"/>
        <pc:sldMkLst>
          <pc:docMk/>
          <pc:sldMk cId="804916271" sldId="259"/>
        </pc:sldMkLst>
        <pc:spChg chg="mod">
          <ac:chgData name="anas patel" userId="9e7f243663acbce9" providerId="LiveId" clId="{D5360118-43B4-4BC3-8F2F-7A282CBF84C6}" dt="2023-02-23T14:14:37.589" v="0" actId="14100"/>
          <ac:spMkLst>
            <pc:docMk/>
            <pc:sldMk cId="804916271" sldId="259"/>
            <ac:spMk id="2" creationId="{D7EBF6D9-32B0-7439-0EEB-68483E7016CD}"/>
          </ac:spMkLst>
        </pc:spChg>
        <pc:spChg chg="mod">
          <ac:chgData name="anas patel" userId="9e7f243663acbce9" providerId="LiveId" clId="{D5360118-43B4-4BC3-8F2F-7A282CBF84C6}" dt="2023-02-23T14:15:09.254" v="7" actId="1076"/>
          <ac:spMkLst>
            <pc:docMk/>
            <pc:sldMk cId="804916271" sldId="259"/>
            <ac:spMk id="3" creationId="{FE26CFE6-CAE3-A57A-FFD8-2F8867CAD61C}"/>
          </ac:spMkLst>
        </pc:spChg>
      </pc:sldChg>
      <pc:sldChg chg="addSp modSp mod">
        <pc:chgData name="anas patel" userId="9e7f243663acbce9" providerId="LiveId" clId="{D5360118-43B4-4BC3-8F2F-7A282CBF84C6}" dt="2023-02-23T17:53:32.033" v="70" actId="1076"/>
        <pc:sldMkLst>
          <pc:docMk/>
          <pc:sldMk cId="1324165593" sldId="261"/>
        </pc:sldMkLst>
        <pc:spChg chg="add mod">
          <ac:chgData name="anas patel" userId="9e7f243663acbce9" providerId="LiveId" clId="{D5360118-43B4-4BC3-8F2F-7A282CBF84C6}" dt="2023-02-23T17:53:32.033" v="70" actId="1076"/>
          <ac:spMkLst>
            <pc:docMk/>
            <pc:sldMk cId="1324165593" sldId="261"/>
            <ac:spMk id="4" creationId="{DBDA9A7C-EBF8-7BFA-E362-6B70051E7A05}"/>
          </ac:spMkLst>
        </pc:spChg>
        <pc:picChg chg="mod">
          <ac:chgData name="anas patel" userId="9e7f243663acbce9" providerId="LiveId" clId="{D5360118-43B4-4BC3-8F2F-7A282CBF84C6}" dt="2023-02-23T17:51:59.185" v="38" actId="14100"/>
          <ac:picMkLst>
            <pc:docMk/>
            <pc:sldMk cId="1324165593" sldId="261"/>
            <ac:picMk id="5" creationId="{CA5F09E9-5402-B71F-ACFA-41E08062DC71}"/>
          </ac:picMkLst>
        </pc:picChg>
      </pc:sldChg>
      <pc:sldChg chg="modSp mod">
        <pc:chgData name="anas patel" userId="9e7f243663acbce9" providerId="LiveId" clId="{D5360118-43B4-4BC3-8F2F-7A282CBF84C6}" dt="2023-02-23T17:50:43.824" v="33" actId="20577"/>
        <pc:sldMkLst>
          <pc:docMk/>
          <pc:sldMk cId="1632670931" sldId="262"/>
        </pc:sldMkLst>
        <pc:spChg chg="mod">
          <ac:chgData name="anas patel" userId="9e7f243663acbce9" providerId="LiveId" clId="{D5360118-43B4-4BC3-8F2F-7A282CBF84C6}" dt="2023-02-23T17:50:43.824" v="33" actId="20577"/>
          <ac:spMkLst>
            <pc:docMk/>
            <pc:sldMk cId="1632670931" sldId="262"/>
            <ac:spMk id="2" creationId="{88479493-8556-227F-3D61-CF888DF9457B}"/>
          </ac:spMkLst>
        </pc:spChg>
      </pc:sldChg>
      <pc:sldChg chg="modSp mod">
        <pc:chgData name="anas patel" userId="9e7f243663acbce9" providerId="LiveId" clId="{D5360118-43B4-4BC3-8F2F-7A282CBF84C6}" dt="2023-02-23T17:43:51.528" v="14" actId="20577"/>
        <pc:sldMkLst>
          <pc:docMk/>
          <pc:sldMk cId="3003233916" sldId="263"/>
        </pc:sldMkLst>
        <pc:spChg chg="mod">
          <ac:chgData name="anas patel" userId="9e7f243663acbce9" providerId="LiveId" clId="{D5360118-43B4-4BC3-8F2F-7A282CBF84C6}" dt="2023-02-23T17:43:51.528" v="14" actId="20577"/>
          <ac:spMkLst>
            <pc:docMk/>
            <pc:sldMk cId="3003233916" sldId="263"/>
            <ac:spMk id="3" creationId="{BB811D0F-FCCB-E763-43B1-0F139CDF6EBC}"/>
          </ac:spMkLst>
        </pc:spChg>
      </pc:sldChg>
      <pc:sldChg chg="modSp new del mod">
        <pc:chgData name="anas patel" userId="9e7f243663acbce9" providerId="LiveId" clId="{D5360118-43B4-4BC3-8F2F-7A282CBF84C6}" dt="2023-02-23T19:00:08.632" v="588" actId="47"/>
        <pc:sldMkLst>
          <pc:docMk/>
          <pc:sldMk cId="40717811" sldId="264"/>
        </pc:sldMkLst>
        <pc:spChg chg="mod">
          <ac:chgData name="anas patel" userId="9e7f243663acbce9" providerId="LiveId" clId="{D5360118-43B4-4BC3-8F2F-7A282CBF84C6}" dt="2023-02-23T18:42:33.047" v="344" actId="20577"/>
          <ac:spMkLst>
            <pc:docMk/>
            <pc:sldMk cId="40717811" sldId="264"/>
            <ac:spMk id="3" creationId="{0FFACAF1-72F4-1559-BF51-AD07CA959C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064AC-A583-48E2-A719-838C1D8683F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76A0A20-CB40-4946-B421-612686125883}">
      <dgm:prSet>
        <dgm:style>
          <a:lnRef idx="2">
            <a:schemeClr val="dk1"/>
          </a:lnRef>
          <a:fillRef idx="1">
            <a:schemeClr val="lt1"/>
          </a:fillRef>
          <a:effectRef idx="0">
            <a:schemeClr val="dk1"/>
          </a:effectRef>
          <a:fontRef idx="minor">
            <a:schemeClr val="dk1"/>
          </a:fontRef>
        </dgm:style>
      </dgm:prSet>
      <dgm:spPr/>
      <dgm:t>
        <a:bodyPr/>
        <a:lstStyle/>
        <a:p>
          <a:r>
            <a:rPr lang="en-US"/>
            <a:t>Fetch and Analyze the Data</a:t>
          </a:r>
        </a:p>
      </dgm:t>
    </dgm:pt>
    <dgm:pt modelId="{25F2E7FC-E1C4-4FB8-BB84-68E4C9652424}" type="parTrans" cxnId="{18C77305-2420-46AF-9118-DD93DBCEE330}">
      <dgm:prSet/>
      <dgm:spPr/>
      <dgm:t>
        <a:bodyPr/>
        <a:lstStyle/>
        <a:p>
          <a:endParaRPr lang="en-US"/>
        </a:p>
      </dgm:t>
    </dgm:pt>
    <dgm:pt modelId="{3F0CCF5C-7ED7-4E8D-A6FA-0345D0A9A74F}" type="sibTrans" cxnId="{18C77305-2420-46AF-9118-DD93DBCEE330}">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B134BF97-BE86-4BBB-A9C8-174D086F7826}">
      <dgm:prSet>
        <dgm:style>
          <a:lnRef idx="2">
            <a:schemeClr val="dk1"/>
          </a:lnRef>
          <a:fillRef idx="1">
            <a:schemeClr val="lt1"/>
          </a:fillRef>
          <a:effectRef idx="0">
            <a:schemeClr val="dk1"/>
          </a:effectRef>
          <a:fontRef idx="minor">
            <a:schemeClr val="dk1"/>
          </a:fontRef>
        </dgm:style>
      </dgm:prSet>
      <dgm:spPr/>
      <dgm:t>
        <a:bodyPr/>
        <a:lstStyle/>
        <a:p>
          <a:endParaRPr lang="en-US" sz="1600" dirty="0"/>
        </a:p>
        <a:p>
          <a:r>
            <a:rPr lang="en-US" sz="1600" dirty="0"/>
            <a:t>Pre processing</a:t>
          </a:r>
        </a:p>
      </dgm:t>
    </dgm:pt>
    <dgm:pt modelId="{140CB57D-AA58-484A-BF50-626D8ACA386C}" type="parTrans" cxnId="{9AC9002E-B020-4B9C-BB70-5CF9603B5012}">
      <dgm:prSet/>
      <dgm:spPr/>
      <dgm:t>
        <a:bodyPr/>
        <a:lstStyle/>
        <a:p>
          <a:endParaRPr lang="en-US"/>
        </a:p>
      </dgm:t>
    </dgm:pt>
    <dgm:pt modelId="{057B9E4F-3A12-4E27-B482-A620FC1CB6E5}" type="sibTrans" cxnId="{9AC9002E-B020-4B9C-BB70-5CF9603B5012}">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2356F8EF-DE1D-4CDE-83CE-3CC3F1B8F248}">
      <dgm:prSet custT="1">
        <dgm:style>
          <a:lnRef idx="2">
            <a:schemeClr val="dk1"/>
          </a:lnRef>
          <a:fillRef idx="1">
            <a:schemeClr val="lt1"/>
          </a:fillRef>
          <a:effectRef idx="0">
            <a:schemeClr val="dk1"/>
          </a:effectRef>
          <a:fontRef idx="minor">
            <a:schemeClr val="dk1"/>
          </a:fontRef>
        </dgm:style>
      </dgm:prSet>
      <dgm:spPr/>
      <dgm:t>
        <a:bodyPr/>
        <a:lstStyle/>
        <a:p>
          <a:r>
            <a:rPr lang="en-US" sz="1400" dirty="0"/>
            <a:t>Clean Data </a:t>
          </a:r>
        </a:p>
      </dgm:t>
    </dgm:pt>
    <dgm:pt modelId="{B9F31814-497F-4FC3-994D-C31BEF1A2EE0}" type="parTrans" cxnId="{98141D4F-2F0D-4201-8F25-2FC1BB03F29A}">
      <dgm:prSet/>
      <dgm:spPr/>
      <dgm:t>
        <a:bodyPr/>
        <a:lstStyle/>
        <a:p>
          <a:endParaRPr lang="en-US"/>
        </a:p>
      </dgm:t>
    </dgm:pt>
    <dgm:pt modelId="{2CD388A3-8E5A-4554-B2A9-A4B64668C9FC}" type="sibTrans" cxnId="{98141D4F-2F0D-4201-8F25-2FC1BB03F29A}">
      <dgm:prSet/>
      <dgm:spPr/>
      <dgm:t>
        <a:bodyPr/>
        <a:lstStyle/>
        <a:p>
          <a:endParaRPr lang="en-US"/>
        </a:p>
      </dgm:t>
    </dgm:pt>
    <dgm:pt modelId="{3E48F157-7875-471D-9AF5-AFE474B1220A}">
      <dgm:prSet custT="1">
        <dgm:style>
          <a:lnRef idx="2">
            <a:schemeClr val="dk1"/>
          </a:lnRef>
          <a:fillRef idx="1">
            <a:schemeClr val="lt1"/>
          </a:fillRef>
          <a:effectRef idx="0">
            <a:schemeClr val="dk1"/>
          </a:effectRef>
          <a:fontRef idx="minor">
            <a:schemeClr val="dk1"/>
          </a:fontRef>
        </dgm:style>
      </dgm:prSet>
      <dgm:spPr/>
      <dgm:t>
        <a:bodyPr/>
        <a:lstStyle/>
        <a:p>
          <a:r>
            <a:rPr lang="en-US" sz="1400" dirty="0"/>
            <a:t>Handle missing values</a:t>
          </a:r>
        </a:p>
      </dgm:t>
    </dgm:pt>
    <dgm:pt modelId="{A45778A6-FE66-41D9-9490-52AC85EA3979}" type="parTrans" cxnId="{96E8C0D0-3A34-4D50-948A-45F753931C40}">
      <dgm:prSet/>
      <dgm:spPr/>
      <dgm:t>
        <a:bodyPr/>
        <a:lstStyle/>
        <a:p>
          <a:endParaRPr lang="en-US"/>
        </a:p>
      </dgm:t>
    </dgm:pt>
    <dgm:pt modelId="{24791E45-0FD2-451A-8B6A-A45C99DB30CF}" type="sibTrans" cxnId="{96E8C0D0-3A34-4D50-948A-45F753931C40}">
      <dgm:prSet/>
      <dgm:spPr/>
      <dgm:t>
        <a:bodyPr/>
        <a:lstStyle/>
        <a:p>
          <a:endParaRPr lang="en-US"/>
        </a:p>
      </dgm:t>
    </dgm:pt>
    <dgm:pt modelId="{B474B3B1-0458-4AEE-9D9E-AB1E6EA5E73F}">
      <dgm:prSet>
        <dgm:style>
          <a:lnRef idx="2">
            <a:schemeClr val="dk1"/>
          </a:lnRef>
          <a:fillRef idx="1">
            <a:schemeClr val="lt1"/>
          </a:fillRef>
          <a:effectRef idx="0">
            <a:schemeClr val="dk1"/>
          </a:effectRef>
          <a:fontRef idx="minor">
            <a:schemeClr val="dk1"/>
          </a:fontRef>
        </dgm:style>
      </dgm:prSet>
      <dgm:spPr/>
      <dgm:t>
        <a:bodyPr/>
        <a:lstStyle/>
        <a:p>
          <a:r>
            <a:rPr lang="en-US" dirty="0"/>
            <a:t>Building a Prediction Model</a:t>
          </a:r>
        </a:p>
      </dgm:t>
    </dgm:pt>
    <dgm:pt modelId="{BD3E8DB9-91F6-4DF8-BD19-B14ACC9EBAA7}" type="parTrans" cxnId="{6BBC2127-FE09-4C77-B529-427CCD615F4B}">
      <dgm:prSet/>
      <dgm:spPr/>
      <dgm:t>
        <a:bodyPr/>
        <a:lstStyle/>
        <a:p>
          <a:endParaRPr lang="en-US"/>
        </a:p>
      </dgm:t>
    </dgm:pt>
    <dgm:pt modelId="{83C85141-BF07-4DC6-BA6C-603879D0A5DA}" type="sibTrans" cxnId="{6BBC2127-FE09-4C77-B529-427CCD615F4B}">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5867626F-5DCF-4E36-821D-5B7D0B46768D}">
      <dgm:prSet>
        <dgm:style>
          <a:lnRef idx="2">
            <a:schemeClr val="dk1"/>
          </a:lnRef>
          <a:fillRef idx="1">
            <a:schemeClr val="lt1"/>
          </a:fillRef>
          <a:effectRef idx="0">
            <a:schemeClr val="dk1"/>
          </a:effectRef>
          <a:fontRef idx="minor">
            <a:schemeClr val="dk1"/>
          </a:fontRef>
        </dgm:style>
      </dgm:prSet>
      <dgm:spPr/>
      <dgm:t>
        <a:bodyPr/>
        <a:lstStyle/>
        <a:p>
          <a:r>
            <a:rPr lang="en-US"/>
            <a:t>Splitting The data</a:t>
          </a:r>
        </a:p>
      </dgm:t>
    </dgm:pt>
    <dgm:pt modelId="{CD1214EA-0E13-40D6-B60E-978FA892B1D7}" type="parTrans" cxnId="{8D44C8F3-CB5B-483B-A04B-2FBDE814E31C}">
      <dgm:prSet/>
      <dgm:spPr/>
      <dgm:t>
        <a:bodyPr/>
        <a:lstStyle/>
        <a:p>
          <a:endParaRPr lang="en-US"/>
        </a:p>
      </dgm:t>
    </dgm:pt>
    <dgm:pt modelId="{3C91F24C-B6C9-4AAE-A414-379646214470}" type="sibTrans" cxnId="{8D44C8F3-CB5B-483B-A04B-2FBDE814E31C}">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2A1200C3-2076-496C-BB49-F9CB18D1E3F5}">
      <dgm:prSet>
        <dgm:style>
          <a:lnRef idx="2">
            <a:schemeClr val="dk1"/>
          </a:lnRef>
          <a:fillRef idx="1">
            <a:schemeClr val="lt1"/>
          </a:fillRef>
          <a:effectRef idx="0">
            <a:schemeClr val="dk1"/>
          </a:effectRef>
          <a:fontRef idx="minor">
            <a:schemeClr val="dk1"/>
          </a:fontRef>
        </dgm:style>
      </dgm:prSet>
      <dgm:spPr/>
      <dgm:t>
        <a:bodyPr/>
        <a:lstStyle/>
        <a:p>
          <a:r>
            <a:rPr lang="en-US"/>
            <a:t>Fitting The Model</a:t>
          </a:r>
        </a:p>
      </dgm:t>
    </dgm:pt>
    <dgm:pt modelId="{BA7C02C7-1964-4D5D-A82F-A2E514759698}" type="parTrans" cxnId="{63114C93-1613-4172-89AA-A51DDC3E74C6}">
      <dgm:prSet/>
      <dgm:spPr/>
      <dgm:t>
        <a:bodyPr/>
        <a:lstStyle/>
        <a:p>
          <a:endParaRPr lang="en-US"/>
        </a:p>
      </dgm:t>
    </dgm:pt>
    <dgm:pt modelId="{9AADB711-927E-4727-9E79-7A705F1E069B}" type="sibTrans" cxnId="{63114C93-1613-4172-89AA-A51DDC3E74C6}">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EBB7053E-B417-478B-B865-32C51A5E5878}">
      <dgm:prSet>
        <dgm:style>
          <a:lnRef idx="2">
            <a:schemeClr val="dk1"/>
          </a:lnRef>
          <a:fillRef idx="1">
            <a:schemeClr val="lt1"/>
          </a:fillRef>
          <a:effectRef idx="0">
            <a:schemeClr val="dk1"/>
          </a:effectRef>
          <a:fontRef idx="minor">
            <a:schemeClr val="dk1"/>
          </a:fontRef>
        </dgm:style>
      </dgm:prSet>
      <dgm:spPr/>
      <dgm:t>
        <a:bodyPr/>
        <a:lstStyle/>
        <a:p>
          <a:r>
            <a:rPr lang="en-US"/>
            <a:t>Test The Model</a:t>
          </a:r>
        </a:p>
      </dgm:t>
    </dgm:pt>
    <dgm:pt modelId="{D3E649FB-EEE6-434B-8DF1-4E972C0266CF}" type="parTrans" cxnId="{C756CE20-7B85-4810-996A-8FA63598FF23}">
      <dgm:prSet/>
      <dgm:spPr/>
      <dgm:t>
        <a:bodyPr/>
        <a:lstStyle/>
        <a:p>
          <a:endParaRPr lang="en-US"/>
        </a:p>
      </dgm:t>
    </dgm:pt>
    <dgm:pt modelId="{B0748F1A-665D-44DA-91E7-5B82BA5070A8}" type="sibTrans" cxnId="{C756CE20-7B85-4810-996A-8FA63598FF23}">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BA537825-6611-4F0B-A8AC-456F046E90A7}">
      <dgm:prSet custT="1">
        <dgm:style>
          <a:lnRef idx="2">
            <a:schemeClr val="dk1"/>
          </a:lnRef>
          <a:fillRef idx="1">
            <a:schemeClr val="lt1"/>
          </a:fillRef>
          <a:effectRef idx="0">
            <a:schemeClr val="dk1"/>
          </a:effectRef>
          <a:fontRef idx="minor">
            <a:schemeClr val="dk1"/>
          </a:fontRef>
        </dgm:style>
      </dgm:prSet>
      <dgm:spPr/>
      <dgm:t>
        <a:bodyPr/>
        <a:lstStyle/>
        <a:p>
          <a:r>
            <a:rPr lang="en-US" sz="1200" dirty="0"/>
            <a:t>RANDOMIZEDSEARCH</a:t>
          </a:r>
        </a:p>
      </dgm:t>
    </dgm:pt>
    <dgm:pt modelId="{A4CA3674-93ED-4770-9A24-3D80EB47214F}" type="parTrans" cxnId="{E2F3EF8E-8F57-4E82-B311-634506D6D327}">
      <dgm:prSet/>
      <dgm:spPr/>
      <dgm:t>
        <a:bodyPr/>
        <a:lstStyle/>
        <a:p>
          <a:endParaRPr lang="en-US"/>
        </a:p>
      </dgm:t>
    </dgm:pt>
    <dgm:pt modelId="{26476EF6-D230-4E04-A424-0FCFB97CEC40}" type="sibTrans" cxnId="{E2F3EF8E-8F57-4E82-B311-634506D6D327}">
      <dgm:prSet/>
      <dgm:spPr/>
      <dgm:t>
        <a:bodyPr/>
        <a:lstStyle/>
        <a:p>
          <a:endParaRPr lang="en-US"/>
        </a:p>
      </dgm:t>
    </dgm:pt>
    <dgm:pt modelId="{A92A7567-1381-4A3B-9FC5-726A7AC4790D}">
      <dgm:prSet custT="1">
        <dgm:style>
          <a:lnRef idx="2">
            <a:schemeClr val="dk1"/>
          </a:lnRef>
          <a:fillRef idx="1">
            <a:schemeClr val="lt1"/>
          </a:fillRef>
          <a:effectRef idx="0">
            <a:schemeClr val="dk1"/>
          </a:effectRef>
          <a:fontRef idx="minor">
            <a:schemeClr val="dk1"/>
          </a:fontRef>
        </dgm:style>
      </dgm:prSet>
      <dgm:spPr/>
      <dgm:t>
        <a:bodyPr/>
        <a:lstStyle/>
        <a:p>
          <a:r>
            <a:rPr lang="en-US" sz="1400" dirty="0" err="1"/>
            <a:t>Param_dist</a:t>
          </a:r>
          <a:endParaRPr lang="en-US" sz="1400" dirty="0"/>
        </a:p>
      </dgm:t>
    </dgm:pt>
    <dgm:pt modelId="{4052C22F-C7FF-4355-B328-C36C4244A3A2}" type="parTrans" cxnId="{2028C458-077C-4188-89EF-961F2437CF79}">
      <dgm:prSet/>
      <dgm:spPr/>
      <dgm:t>
        <a:bodyPr/>
        <a:lstStyle/>
        <a:p>
          <a:endParaRPr lang="en-US"/>
        </a:p>
      </dgm:t>
    </dgm:pt>
    <dgm:pt modelId="{9A452612-38D5-4FF1-8AF6-A294385FDAEB}" type="sibTrans" cxnId="{2028C458-077C-4188-89EF-961F2437CF79}">
      <dgm:prSet/>
      <dgm:spPr/>
      <dgm:t>
        <a:bodyPr/>
        <a:lstStyle/>
        <a:p>
          <a:endParaRPr lang="en-US"/>
        </a:p>
      </dgm:t>
    </dgm:pt>
    <dgm:pt modelId="{F9A0D900-9C76-4E34-8F49-3C4E2441B26F}">
      <dgm:prSet custT="1">
        <dgm:style>
          <a:lnRef idx="2">
            <a:schemeClr val="dk1"/>
          </a:lnRef>
          <a:fillRef idx="1">
            <a:schemeClr val="lt1"/>
          </a:fillRef>
          <a:effectRef idx="0">
            <a:schemeClr val="dk1"/>
          </a:effectRef>
          <a:fontRef idx="minor">
            <a:schemeClr val="dk1"/>
          </a:fontRef>
        </dgm:style>
      </dgm:prSet>
      <dgm:spPr/>
      <dgm:t>
        <a:bodyPr/>
        <a:lstStyle/>
        <a:p>
          <a:r>
            <a:rPr lang="en-US" sz="1400" dirty="0"/>
            <a:t>N_iter</a:t>
          </a:r>
        </a:p>
      </dgm:t>
    </dgm:pt>
    <dgm:pt modelId="{081322FE-9FBA-4C50-9004-5A415AA455F9}" type="parTrans" cxnId="{7E96AF01-DDDD-466F-80FB-4B81FAB39F2A}">
      <dgm:prSet/>
      <dgm:spPr/>
      <dgm:t>
        <a:bodyPr/>
        <a:lstStyle/>
        <a:p>
          <a:endParaRPr lang="en-US"/>
        </a:p>
      </dgm:t>
    </dgm:pt>
    <dgm:pt modelId="{F558B522-731E-46D1-A1C2-96997B242E6B}" type="sibTrans" cxnId="{7E96AF01-DDDD-466F-80FB-4B81FAB39F2A}">
      <dgm:prSet/>
      <dgm:spPr/>
      <dgm:t>
        <a:bodyPr/>
        <a:lstStyle/>
        <a:p>
          <a:endParaRPr lang="en-US"/>
        </a:p>
      </dgm:t>
    </dgm:pt>
    <dgm:pt modelId="{C37ADAB7-EA70-4067-9F50-062CA8486C0D}">
      <dgm:prSet custT="1">
        <dgm:style>
          <a:lnRef idx="2">
            <a:schemeClr val="dk1"/>
          </a:lnRef>
          <a:fillRef idx="1">
            <a:schemeClr val="lt1"/>
          </a:fillRef>
          <a:effectRef idx="0">
            <a:schemeClr val="dk1"/>
          </a:effectRef>
          <a:fontRef idx="minor">
            <a:schemeClr val="dk1"/>
          </a:fontRef>
        </dgm:style>
      </dgm:prSet>
      <dgm:spPr/>
      <dgm:t>
        <a:bodyPr/>
        <a:lstStyle/>
        <a:p>
          <a:r>
            <a:rPr lang="en-US" sz="1400" dirty="0"/>
            <a:t>Initialize best score and best params</a:t>
          </a:r>
        </a:p>
      </dgm:t>
    </dgm:pt>
    <dgm:pt modelId="{34998060-96CF-4F31-8246-67264ADC7809}" type="parTrans" cxnId="{B7C8F1AB-5C8C-4B3E-8E3B-C633AB5F3405}">
      <dgm:prSet/>
      <dgm:spPr/>
      <dgm:t>
        <a:bodyPr/>
        <a:lstStyle/>
        <a:p>
          <a:endParaRPr lang="en-US"/>
        </a:p>
      </dgm:t>
    </dgm:pt>
    <dgm:pt modelId="{F11A7753-CDC7-487E-99A8-41C39225EBAC}" type="sibTrans" cxnId="{B7C8F1AB-5C8C-4B3E-8E3B-C633AB5F3405}">
      <dgm:prSet/>
      <dgm:spPr/>
      <dgm:t>
        <a:bodyPr/>
        <a:lstStyle/>
        <a:p>
          <a:endParaRPr lang="en-US"/>
        </a:p>
      </dgm:t>
    </dgm:pt>
    <dgm:pt modelId="{66C836F4-8E84-4507-83EA-C933D9D1019D}">
      <dgm:prSet custT="1">
        <dgm:style>
          <a:lnRef idx="2">
            <a:schemeClr val="dk1"/>
          </a:lnRef>
          <a:fillRef idx="1">
            <a:schemeClr val="lt1"/>
          </a:fillRef>
          <a:effectRef idx="0">
            <a:schemeClr val="dk1"/>
          </a:effectRef>
          <a:fontRef idx="minor">
            <a:schemeClr val="dk1"/>
          </a:fontRef>
        </dgm:style>
      </dgm:prSet>
      <dgm:spPr/>
      <dgm:t>
        <a:bodyPr/>
        <a:lstStyle/>
        <a:p>
          <a:r>
            <a:rPr lang="en-US" sz="1400" dirty="0"/>
            <a:t>N_iter loop randomly</a:t>
          </a:r>
        </a:p>
      </dgm:t>
    </dgm:pt>
    <dgm:pt modelId="{95381AC0-2AAB-487E-BC45-B95D1820B032}" type="parTrans" cxnId="{06396114-CA02-46CA-B382-155AC5D13398}">
      <dgm:prSet/>
      <dgm:spPr/>
      <dgm:t>
        <a:bodyPr/>
        <a:lstStyle/>
        <a:p>
          <a:endParaRPr lang="en-US"/>
        </a:p>
      </dgm:t>
    </dgm:pt>
    <dgm:pt modelId="{405937A9-D0F5-40F3-89E7-5D3AC30B4BDD}" type="sibTrans" cxnId="{06396114-CA02-46CA-B382-155AC5D13398}">
      <dgm:prSet/>
      <dgm:spPr/>
      <dgm:t>
        <a:bodyPr/>
        <a:lstStyle/>
        <a:p>
          <a:endParaRPr lang="en-US"/>
        </a:p>
      </dgm:t>
    </dgm:pt>
    <dgm:pt modelId="{61CA65D4-307B-4C69-9EE4-E67239D00D73}">
      <dgm:prSet custT="1">
        <dgm:style>
          <a:lnRef idx="2">
            <a:schemeClr val="dk1"/>
          </a:lnRef>
          <a:fillRef idx="1">
            <a:schemeClr val="lt1"/>
          </a:fillRef>
          <a:effectRef idx="0">
            <a:schemeClr val="dk1"/>
          </a:effectRef>
          <a:fontRef idx="minor">
            <a:schemeClr val="dk1"/>
          </a:fontRef>
        </dgm:style>
      </dgm:prSet>
      <dgm:spPr/>
      <dgm:t>
        <a:bodyPr/>
        <a:lstStyle/>
        <a:p>
          <a:r>
            <a:rPr lang="en-US" sz="1400" dirty="0"/>
            <a:t>MSE update</a:t>
          </a:r>
        </a:p>
      </dgm:t>
    </dgm:pt>
    <dgm:pt modelId="{96CFDDDB-04EF-4DA2-8935-B0B387543E45}" type="parTrans" cxnId="{2E12EE1D-2ECD-464C-8DC0-7DD6EC86AB42}">
      <dgm:prSet/>
      <dgm:spPr/>
      <dgm:t>
        <a:bodyPr/>
        <a:lstStyle/>
        <a:p>
          <a:endParaRPr lang="en-US"/>
        </a:p>
      </dgm:t>
    </dgm:pt>
    <dgm:pt modelId="{4AB68004-C694-47B0-90F3-B79539DF78EE}" type="sibTrans" cxnId="{2E12EE1D-2ECD-464C-8DC0-7DD6EC86AB42}">
      <dgm:prSet/>
      <dgm:spPr/>
      <dgm:t>
        <a:bodyPr/>
        <a:lstStyle/>
        <a:p>
          <a:endParaRPr lang="en-US"/>
        </a:p>
      </dgm:t>
    </dgm:pt>
    <dgm:pt modelId="{AFED1038-61D0-4F10-A299-A1A9D697D769}">
      <dgm:prSet custT="1">
        <dgm:style>
          <a:lnRef idx="2">
            <a:schemeClr val="dk1"/>
          </a:lnRef>
          <a:fillRef idx="1">
            <a:schemeClr val="lt1"/>
          </a:fillRef>
          <a:effectRef idx="0">
            <a:schemeClr val="dk1"/>
          </a:effectRef>
          <a:fontRef idx="minor">
            <a:schemeClr val="dk1"/>
          </a:fontRef>
        </dgm:style>
      </dgm:prSet>
      <dgm:spPr/>
      <dgm:t>
        <a:bodyPr/>
        <a:lstStyle/>
        <a:p>
          <a:r>
            <a:rPr lang="en-US" sz="1400" dirty="0"/>
            <a:t>Print best hyperparameter</a:t>
          </a:r>
        </a:p>
      </dgm:t>
    </dgm:pt>
    <dgm:pt modelId="{B9056F08-B78F-4171-ADC5-D3FF45185744}" type="parTrans" cxnId="{7850007B-A99C-4AAC-AF20-AE8EECCCCB78}">
      <dgm:prSet/>
      <dgm:spPr/>
      <dgm:t>
        <a:bodyPr/>
        <a:lstStyle/>
        <a:p>
          <a:endParaRPr lang="en-US"/>
        </a:p>
      </dgm:t>
    </dgm:pt>
    <dgm:pt modelId="{29B00A7E-F50C-43EE-8A5D-B20A365E97DC}" type="sibTrans" cxnId="{7850007B-A99C-4AAC-AF20-AE8EECCCCB78}">
      <dgm:prSet/>
      <dgm:spPr/>
      <dgm:t>
        <a:bodyPr/>
        <a:lstStyle/>
        <a:p>
          <a:endParaRPr lang="en-US"/>
        </a:p>
      </dgm:t>
    </dgm:pt>
    <dgm:pt modelId="{BA8FA84F-EDCA-4E7B-A2C6-B0130DED1B0D}">
      <dgm:prSet custT="1">
        <dgm:style>
          <a:lnRef idx="2">
            <a:schemeClr val="dk1"/>
          </a:lnRef>
          <a:fillRef idx="1">
            <a:schemeClr val="lt1"/>
          </a:fillRef>
          <a:effectRef idx="0">
            <a:schemeClr val="dk1"/>
          </a:effectRef>
          <a:fontRef idx="minor">
            <a:schemeClr val="dk1"/>
          </a:fontRef>
        </dgm:style>
      </dgm:prSet>
      <dgm:spPr/>
      <dgm:t>
        <a:bodyPr/>
        <a:lstStyle/>
        <a:p>
          <a:r>
            <a:rPr lang="en-US" sz="1200" dirty="0"/>
            <a:t>GRIDSEARCH</a:t>
          </a:r>
        </a:p>
      </dgm:t>
    </dgm:pt>
    <dgm:pt modelId="{F1358749-0C5F-4BAF-853C-15DBE35DA1D0}" type="parTrans" cxnId="{E2BFCB89-F64B-418A-8095-5CD33189982B}">
      <dgm:prSet/>
      <dgm:spPr/>
      <dgm:t>
        <a:bodyPr/>
        <a:lstStyle/>
        <a:p>
          <a:endParaRPr lang="en-US"/>
        </a:p>
      </dgm:t>
    </dgm:pt>
    <dgm:pt modelId="{8FE062C0-69B7-4207-8686-C471DF49C81A}" type="sibTrans" cxnId="{E2BFCB89-F64B-418A-8095-5CD33189982B}">
      <dgm:prSet>
        <dgm:style>
          <a:lnRef idx="2">
            <a:schemeClr val="dk1"/>
          </a:lnRef>
          <a:fillRef idx="1">
            <a:schemeClr val="lt1"/>
          </a:fillRef>
          <a:effectRef idx="0">
            <a:schemeClr val="dk1"/>
          </a:effectRef>
          <a:fontRef idx="minor">
            <a:schemeClr val="dk1"/>
          </a:fontRef>
        </dgm:style>
      </dgm:prSet>
      <dgm:spPr/>
      <dgm:t>
        <a:bodyPr/>
        <a:lstStyle/>
        <a:p>
          <a:endParaRPr lang="en-US"/>
        </a:p>
      </dgm:t>
    </dgm:pt>
    <dgm:pt modelId="{75DFB238-93F5-422C-B938-6BE9CB7AAD00}">
      <dgm:prSet custT="1">
        <dgm:style>
          <a:lnRef idx="2">
            <a:schemeClr val="dk1"/>
          </a:lnRef>
          <a:fillRef idx="1">
            <a:schemeClr val="lt1"/>
          </a:fillRef>
          <a:effectRef idx="0">
            <a:schemeClr val="dk1"/>
          </a:effectRef>
          <a:fontRef idx="minor">
            <a:schemeClr val="dk1"/>
          </a:fontRef>
        </dgm:style>
      </dgm:prSet>
      <dgm:spPr/>
      <dgm:t>
        <a:bodyPr/>
        <a:lstStyle/>
        <a:p>
          <a:r>
            <a:rPr lang="en-US" sz="1200" dirty="0"/>
            <a:t>Hyperparameters [max_depth, min_sample_split]</a:t>
          </a:r>
        </a:p>
      </dgm:t>
    </dgm:pt>
    <dgm:pt modelId="{44403BA3-FE02-427C-9576-51AC60CCB416}" type="parTrans" cxnId="{DAF1DFB9-43DC-4E5C-A069-636EF8E09D84}">
      <dgm:prSet/>
      <dgm:spPr/>
      <dgm:t>
        <a:bodyPr/>
        <a:lstStyle/>
        <a:p>
          <a:endParaRPr lang="en-US"/>
        </a:p>
      </dgm:t>
    </dgm:pt>
    <dgm:pt modelId="{ED39419C-4FEA-4742-808E-BBC2EC048871}" type="sibTrans" cxnId="{DAF1DFB9-43DC-4E5C-A069-636EF8E09D84}">
      <dgm:prSet/>
      <dgm:spPr/>
      <dgm:t>
        <a:bodyPr/>
        <a:lstStyle/>
        <a:p>
          <a:endParaRPr lang="en-US"/>
        </a:p>
      </dgm:t>
    </dgm:pt>
    <dgm:pt modelId="{2BF177C7-44AF-4D64-9E93-CB27B21C4A7A}">
      <dgm:prSet custT="1">
        <dgm:style>
          <a:lnRef idx="2">
            <a:schemeClr val="dk1"/>
          </a:lnRef>
          <a:fillRef idx="1">
            <a:schemeClr val="lt1"/>
          </a:fillRef>
          <a:effectRef idx="0">
            <a:schemeClr val="dk1"/>
          </a:effectRef>
          <a:fontRef idx="minor">
            <a:schemeClr val="dk1"/>
          </a:fontRef>
        </dgm:style>
      </dgm:prSet>
      <dgm:spPr/>
      <dgm:t>
        <a:bodyPr/>
        <a:lstStyle/>
        <a:p>
          <a:r>
            <a:rPr lang="en-US" sz="1200" dirty="0"/>
            <a:t>Gridsearchcv Function</a:t>
          </a:r>
        </a:p>
      </dgm:t>
    </dgm:pt>
    <dgm:pt modelId="{3A49524C-2667-4296-847F-2F91A7A42BA0}" type="parTrans" cxnId="{D3679E2B-853B-45D3-A799-2929CD9F37AA}">
      <dgm:prSet/>
      <dgm:spPr/>
      <dgm:t>
        <a:bodyPr/>
        <a:lstStyle/>
        <a:p>
          <a:endParaRPr lang="en-US"/>
        </a:p>
      </dgm:t>
    </dgm:pt>
    <dgm:pt modelId="{557BB0BF-1AEF-4CF9-8972-4F4C4A342ECB}" type="sibTrans" cxnId="{D3679E2B-853B-45D3-A799-2929CD9F37AA}">
      <dgm:prSet/>
      <dgm:spPr/>
      <dgm:t>
        <a:bodyPr/>
        <a:lstStyle/>
        <a:p>
          <a:endParaRPr lang="en-US"/>
        </a:p>
      </dgm:t>
    </dgm:pt>
    <dgm:pt modelId="{A4C86C2B-F6A7-43ED-9053-983A3473DB14}">
      <dgm:prSet custT="1">
        <dgm:style>
          <a:lnRef idx="2">
            <a:schemeClr val="dk1"/>
          </a:lnRef>
          <a:fillRef idx="1">
            <a:schemeClr val="lt1"/>
          </a:fillRef>
          <a:effectRef idx="0">
            <a:schemeClr val="dk1"/>
          </a:effectRef>
          <a:fontRef idx="minor">
            <a:schemeClr val="dk1"/>
          </a:fontRef>
        </dgm:style>
      </dgm:prSet>
      <dgm:spPr/>
      <dgm:t>
        <a:bodyPr/>
        <a:lstStyle/>
        <a:p>
          <a:r>
            <a:rPr lang="en-US" sz="1200" dirty="0"/>
            <a:t>For loop to iterate possible combinations</a:t>
          </a:r>
        </a:p>
      </dgm:t>
    </dgm:pt>
    <dgm:pt modelId="{01714F6D-EB37-4A31-A4C8-0B1CF8E4C084}" type="parTrans" cxnId="{20D3E8A4-1307-4836-9581-2CB6752289DA}">
      <dgm:prSet/>
      <dgm:spPr/>
      <dgm:t>
        <a:bodyPr/>
        <a:lstStyle/>
        <a:p>
          <a:endParaRPr lang="en-US"/>
        </a:p>
      </dgm:t>
    </dgm:pt>
    <dgm:pt modelId="{C81176AD-09BE-4F59-99D4-B3B9107229A0}" type="sibTrans" cxnId="{20D3E8A4-1307-4836-9581-2CB6752289DA}">
      <dgm:prSet/>
      <dgm:spPr/>
      <dgm:t>
        <a:bodyPr/>
        <a:lstStyle/>
        <a:p>
          <a:endParaRPr lang="en-US"/>
        </a:p>
      </dgm:t>
    </dgm:pt>
    <dgm:pt modelId="{ADF6A96A-E7FF-4516-8C59-2B697F02A07F}">
      <dgm:prSet custT="1">
        <dgm:style>
          <a:lnRef idx="2">
            <a:schemeClr val="dk1"/>
          </a:lnRef>
          <a:fillRef idx="1">
            <a:schemeClr val="lt1"/>
          </a:fillRef>
          <a:effectRef idx="0">
            <a:schemeClr val="dk1"/>
          </a:effectRef>
          <a:fontRef idx="minor">
            <a:schemeClr val="dk1"/>
          </a:fontRef>
        </dgm:style>
      </dgm:prSet>
      <dgm:spPr/>
      <dgm:t>
        <a:bodyPr/>
        <a:lstStyle/>
        <a:p>
          <a:r>
            <a:rPr lang="en-US" sz="1200" dirty="0"/>
            <a:t>Train the Model</a:t>
          </a:r>
        </a:p>
      </dgm:t>
    </dgm:pt>
    <dgm:pt modelId="{7A69271E-4703-450D-A7AC-8BE63B08AA01}" type="parTrans" cxnId="{BCF53DB2-292E-46B6-8C9C-95D40EFBDC31}">
      <dgm:prSet/>
      <dgm:spPr/>
      <dgm:t>
        <a:bodyPr/>
        <a:lstStyle/>
        <a:p>
          <a:endParaRPr lang="en-US"/>
        </a:p>
      </dgm:t>
    </dgm:pt>
    <dgm:pt modelId="{C60A3963-4B15-42FE-979B-A3E94F04B1F7}" type="sibTrans" cxnId="{BCF53DB2-292E-46B6-8C9C-95D40EFBDC31}">
      <dgm:prSet/>
      <dgm:spPr/>
      <dgm:t>
        <a:bodyPr/>
        <a:lstStyle/>
        <a:p>
          <a:endParaRPr lang="en-US"/>
        </a:p>
      </dgm:t>
    </dgm:pt>
    <dgm:pt modelId="{27A664CC-F34C-47AF-927F-40C0EF62ADD2}">
      <dgm:prSet custT="1">
        <dgm:style>
          <a:lnRef idx="2">
            <a:schemeClr val="dk1"/>
          </a:lnRef>
          <a:fillRef idx="1">
            <a:schemeClr val="lt1"/>
          </a:fillRef>
          <a:effectRef idx="0">
            <a:schemeClr val="dk1"/>
          </a:effectRef>
          <a:fontRef idx="minor">
            <a:schemeClr val="dk1"/>
          </a:fontRef>
        </dgm:style>
      </dgm:prSet>
      <dgm:spPr/>
      <dgm:t>
        <a:bodyPr/>
        <a:lstStyle/>
        <a:p>
          <a:r>
            <a:rPr lang="en-US" sz="1200" dirty="0"/>
            <a:t>Compute MSE</a:t>
          </a:r>
        </a:p>
      </dgm:t>
    </dgm:pt>
    <dgm:pt modelId="{0A060199-58B9-4646-A2FC-A806F611EBCD}" type="parTrans" cxnId="{11BD18C8-A579-4A87-BE93-95557EFB727E}">
      <dgm:prSet/>
      <dgm:spPr/>
      <dgm:t>
        <a:bodyPr/>
        <a:lstStyle/>
        <a:p>
          <a:endParaRPr lang="en-US"/>
        </a:p>
      </dgm:t>
    </dgm:pt>
    <dgm:pt modelId="{F4F85CEC-4538-4F21-9602-7B39727CE6C7}" type="sibTrans" cxnId="{11BD18C8-A579-4A87-BE93-95557EFB727E}">
      <dgm:prSet/>
      <dgm:spPr/>
      <dgm:t>
        <a:bodyPr/>
        <a:lstStyle/>
        <a:p>
          <a:endParaRPr lang="en-US"/>
        </a:p>
      </dgm:t>
    </dgm:pt>
    <dgm:pt modelId="{282185F7-4B19-4E79-8713-2F91C8708F35}">
      <dgm:prSet custT="1">
        <dgm:style>
          <a:lnRef idx="2">
            <a:schemeClr val="dk1"/>
          </a:lnRef>
          <a:fillRef idx="1">
            <a:schemeClr val="lt1"/>
          </a:fillRef>
          <a:effectRef idx="0">
            <a:schemeClr val="dk1"/>
          </a:effectRef>
          <a:fontRef idx="minor">
            <a:schemeClr val="dk1"/>
          </a:fontRef>
        </dgm:style>
      </dgm:prSet>
      <dgm:spPr/>
      <dgm:t>
        <a:bodyPr/>
        <a:lstStyle/>
        <a:p>
          <a:r>
            <a:rPr lang="en-US" sz="1200" dirty="0"/>
            <a:t>Best params and Best MSE</a:t>
          </a:r>
        </a:p>
      </dgm:t>
    </dgm:pt>
    <dgm:pt modelId="{7678DBB9-A124-4B71-8BB1-7CFD4DD781BB}" type="parTrans" cxnId="{8B453B89-5C8A-46B4-AED5-0BE83499A135}">
      <dgm:prSet/>
      <dgm:spPr/>
      <dgm:t>
        <a:bodyPr/>
        <a:lstStyle/>
        <a:p>
          <a:endParaRPr lang="en-US"/>
        </a:p>
      </dgm:t>
    </dgm:pt>
    <dgm:pt modelId="{6CA796A9-3BEF-4ABF-87E5-B90FAFA0F640}" type="sibTrans" cxnId="{8B453B89-5C8A-46B4-AED5-0BE83499A135}">
      <dgm:prSet/>
      <dgm:spPr/>
      <dgm:t>
        <a:bodyPr/>
        <a:lstStyle/>
        <a:p>
          <a:endParaRPr lang="en-US"/>
        </a:p>
      </dgm:t>
    </dgm:pt>
    <dgm:pt modelId="{C142D695-79A2-47B7-9163-46941B572EE7}">
      <dgm:prSet custT="1">
        <dgm:style>
          <a:lnRef idx="2">
            <a:schemeClr val="dk1"/>
          </a:lnRef>
          <a:fillRef idx="1">
            <a:schemeClr val="lt1"/>
          </a:fillRef>
          <a:effectRef idx="0">
            <a:schemeClr val="dk1"/>
          </a:effectRef>
          <a:fontRef idx="minor">
            <a:schemeClr val="dk1"/>
          </a:fontRef>
        </dgm:style>
      </dgm:prSet>
      <dgm:spPr/>
      <dgm:t>
        <a:bodyPr/>
        <a:lstStyle/>
        <a:p>
          <a:r>
            <a:rPr lang="en-US" sz="1200" dirty="0"/>
            <a:t>Print Best Combinations</a:t>
          </a:r>
        </a:p>
      </dgm:t>
    </dgm:pt>
    <dgm:pt modelId="{2CC2D5E2-346D-4511-AAF1-F372011AA12F}" type="parTrans" cxnId="{3DD850D0-7E0B-40C2-A90C-D86494612E53}">
      <dgm:prSet/>
      <dgm:spPr/>
      <dgm:t>
        <a:bodyPr/>
        <a:lstStyle/>
        <a:p>
          <a:endParaRPr lang="en-US"/>
        </a:p>
      </dgm:t>
    </dgm:pt>
    <dgm:pt modelId="{10BDFDF2-1E89-4608-9E04-2E31795E9634}" type="sibTrans" cxnId="{3DD850D0-7E0B-40C2-A90C-D86494612E53}">
      <dgm:prSet/>
      <dgm:spPr/>
      <dgm:t>
        <a:bodyPr/>
        <a:lstStyle/>
        <a:p>
          <a:endParaRPr lang="en-US"/>
        </a:p>
      </dgm:t>
    </dgm:pt>
    <dgm:pt modelId="{A35C87AF-3F9D-465A-8B6C-0BF9E80680D2}" type="pres">
      <dgm:prSet presAssocID="{AF8064AC-A583-48E2-A719-838C1D8683FD}" presName="Name0" presStyleCnt="0">
        <dgm:presLayoutVars>
          <dgm:dir/>
          <dgm:resizeHandles val="exact"/>
        </dgm:presLayoutVars>
      </dgm:prSet>
      <dgm:spPr/>
    </dgm:pt>
    <dgm:pt modelId="{11A934DD-56A4-4ED4-AC99-9CDF83EF8AB4}" type="pres">
      <dgm:prSet presAssocID="{376A0A20-CB40-4946-B421-612686125883}" presName="node" presStyleLbl="node1" presStyleIdx="0" presStyleCnt="8">
        <dgm:presLayoutVars>
          <dgm:bulletEnabled val="1"/>
        </dgm:presLayoutVars>
      </dgm:prSet>
      <dgm:spPr/>
    </dgm:pt>
    <dgm:pt modelId="{DD85A516-59C6-43A5-89CE-B0E88192CD9A}" type="pres">
      <dgm:prSet presAssocID="{3F0CCF5C-7ED7-4E8D-A6FA-0345D0A9A74F}" presName="sibTrans" presStyleLbl="sibTrans2D1" presStyleIdx="0" presStyleCnt="7"/>
      <dgm:spPr/>
    </dgm:pt>
    <dgm:pt modelId="{E2B87312-F621-46A3-A9A2-EB458C2C2A24}" type="pres">
      <dgm:prSet presAssocID="{3F0CCF5C-7ED7-4E8D-A6FA-0345D0A9A74F}" presName="connectorText" presStyleLbl="sibTrans2D1" presStyleIdx="0" presStyleCnt="7"/>
      <dgm:spPr/>
    </dgm:pt>
    <dgm:pt modelId="{2403C7CF-A463-4F76-A3C7-C0CF865A9D67}" type="pres">
      <dgm:prSet presAssocID="{B134BF97-BE86-4BBB-A9C8-174D086F7826}" presName="node" presStyleLbl="node1" presStyleIdx="1" presStyleCnt="8">
        <dgm:presLayoutVars>
          <dgm:bulletEnabled val="1"/>
        </dgm:presLayoutVars>
      </dgm:prSet>
      <dgm:spPr/>
    </dgm:pt>
    <dgm:pt modelId="{DCA93ED7-CD9A-438B-98CA-982B0D073AF3}" type="pres">
      <dgm:prSet presAssocID="{057B9E4F-3A12-4E27-B482-A620FC1CB6E5}" presName="sibTrans" presStyleLbl="sibTrans2D1" presStyleIdx="1" presStyleCnt="7"/>
      <dgm:spPr/>
    </dgm:pt>
    <dgm:pt modelId="{26361E4F-76A0-4421-81E9-CE0AEA2EECA7}" type="pres">
      <dgm:prSet presAssocID="{057B9E4F-3A12-4E27-B482-A620FC1CB6E5}" presName="connectorText" presStyleLbl="sibTrans2D1" presStyleIdx="1" presStyleCnt="7"/>
      <dgm:spPr/>
    </dgm:pt>
    <dgm:pt modelId="{0EB23FD4-F437-4E46-BA18-29BCC3B22F39}" type="pres">
      <dgm:prSet presAssocID="{B474B3B1-0458-4AEE-9D9E-AB1E6EA5E73F}" presName="node" presStyleLbl="node1" presStyleIdx="2" presStyleCnt="8">
        <dgm:presLayoutVars>
          <dgm:bulletEnabled val="1"/>
        </dgm:presLayoutVars>
      </dgm:prSet>
      <dgm:spPr/>
    </dgm:pt>
    <dgm:pt modelId="{958BB31A-C6F9-408E-A728-C1DED509975F}" type="pres">
      <dgm:prSet presAssocID="{83C85141-BF07-4DC6-BA6C-603879D0A5DA}" presName="sibTrans" presStyleLbl="sibTrans2D1" presStyleIdx="2" presStyleCnt="7"/>
      <dgm:spPr/>
    </dgm:pt>
    <dgm:pt modelId="{521E9F06-911F-4DC7-813C-AF7767EBD1B7}" type="pres">
      <dgm:prSet presAssocID="{83C85141-BF07-4DC6-BA6C-603879D0A5DA}" presName="connectorText" presStyleLbl="sibTrans2D1" presStyleIdx="2" presStyleCnt="7"/>
      <dgm:spPr/>
    </dgm:pt>
    <dgm:pt modelId="{A779C9CC-6314-4944-9ED9-246C01A41125}" type="pres">
      <dgm:prSet presAssocID="{5867626F-5DCF-4E36-821D-5B7D0B46768D}" presName="node" presStyleLbl="node1" presStyleIdx="3" presStyleCnt="8">
        <dgm:presLayoutVars>
          <dgm:bulletEnabled val="1"/>
        </dgm:presLayoutVars>
      </dgm:prSet>
      <dgm:spPr/>
    </dgm:pt>
    <dgm:pt modelId="{B7171A22-481C-4410-AFAD-51977D4A7F16}" type="pres">
      <dgm:prSet presAssocID="{3C91F24C-B6C9-4AAE-A414-379646214470}" presName="sibTrans" presStyleLbl="sibTrans2D1" presStyleIdx="3" presStyleCnt="7"/>
      <dgm:spPr/>
    </dgm:pt>
    <dgm:pt modelId="{D1AE79EA-5B29-4280-83E2-CB22658F41A9}" type="pres">
      <dgm:prSet presAssocID="{3C91F24C-B6C9-4AAE-A414-379646214470}" presName="connectorText" presStyleLbl="sibTrans2D1" presStyleIdx="3" presStyleCnt="7"/>
      <dgm:spPr/>
    </dgm:pt>
    <dgm:pt modelId="{8374E699-B41A-4CAB-BF13-B4134B44D6E5}" type="pres">
      <dgm:prSet presAssocID="{2A1200C3-2076-496C-BB49-F9CB18D1E3F5}" presName="node" presStyleLbl="node1" presStyleIdx="4" presStyleCnt="8">
        <dgm:presLayoutVars>
          <dgm:bulletEnabled val="1"/>
        </dgm:presLayoutVars>
      </dgm:prSet>
      <dgm:spPr/>
    </dgm:pt>
    <dgm:pt modelId="{4F974BA7-564F-4DA5-886D-75815CB23370}" type="pres">
      <dgm:prSet presAssocID="{9AADB711-927E-4727-9E79-7A705F1E069B}" presName="sibTrans" presStyleLbl="sibTrans2D1" presStyleIdx="4" presStyleCnt="7"/>
      <dgm:spPr/>
    </dgm:pt>
    <dgm:pt modelId="{917EFFBB-9E5A-46F3-8FF9-88D934E336C0}" type="pres">
      <dgm:prSet presAssocID="{9AADB711-927E-4727-9E79-7A705F1E069B}" presName="connectorText" presStyleLbl="sibTrans2D1" presStyleIdx="4" presStyleCnt="7"/>
      <dgm:spPr/>
    </dgm:pt>
    <dgm:pt modelId="{221DAEE3-4D02-4B2A-8FCF-A1187AA4905B}" type="pres">
      <dgm:prSet presAssocID="{EBB7053E-B417-478B-B865-32C51A5E5878}" presName="node" presStyleLbl="node1" presStyleIdx="5" presStyleCnt="8">
        <dgm:presLayoutVars>
          <dgm:bulletEnabled val="1"/>
        </dgm:presLayoutVars>
      </dgm:prSet>
      <dgm:spPr/>
    </dgm:pt>
    <dgm:pt modelId="{15B015C7-7B64-4073-AE99-A2211AA47457}" type="pres">
      <dgm:prSet presAssocID="{B0748F1A-665D-44DA-91E7-5B82BA5070A8}" presName="sibTrans" presStyleLbl="sibTrans2D1" presStyleIdx="5" presStyleCnt="7"/>
      <dgm:spPr/>
    </dgm:pt>
    <dgm:pt modelId="{9079B51F-50F3-482E-AAB1-74B45F5D195D}" type="pres">
      <dgm:prSet presAssocID="{B0748F1A-665D-44DA-91E7-5B82BA5070A8}" presName="connectorText" presStyleLbl="sibTrans2D1" presStyleIdx="5" presStyleCnt="7"/>
      <dgm:spPr/>
    </dgm:pt>
    <dgm:pt modelId="{54D0D84B-A66B-4D90-A371-CD7949BB8AF0}" type="pres">
      <dgm:prSet presAssocID="{BA8FA84F-EDCA-4E7B-A2C6-B0130DED1B0D}" presName="node" presStyleLbl="node1" presStyleIdx="6" presStyleCnt="8" custScaleY="101105">
        <dgm:presLayoutVars>
          <dgm:bulletEnabled val="1"/>
        </dgm:presLayoutVars>
      </dgm:prSet>
      <dgm:spPr/>
    </dgm:pt>
    <dgm:pt modelId="{46D3F5E6-4EC6-4402-96EA-ED147255F939}" type="pres">
      <dgm:prSet presAssocID="{8FE062C0-69B7-4207-8686-C471DF49C81A}" presName="sibTrans" presStyleLbl="sibTrans2D1" presStyleIdx="6" presStyleCnt="7"/>
      <dgm:spPr/>
    </dgm:pt>
    <dgm:pt modelId="{CD2784CC-7205-462B-ADAA-6281164BB1A0}" type="pres">
      <dgm:prSet presAssocID="{8FE062C0-69B7-4207-8686-C471DF49C81A}" presName="connectorText" presStyleLbl="sibTrans2D1" presStyleIdx="6" presStyleCnt="7"/>
      <dgm:spPr/>
    </dgm:pt>
    <dgm:pt modelId="{69F405E8-6B60-4E6E-B446-ECFF4286BDA5}" type="pres">
      <dgm:prSet presAssocID="{BA537825-6611-4F0B-A8AC-456F046E90A7}" presName="node" presStyleLbl="node1" presStyleIdx="7" presStyleCnt="8" custScaleY="105558">
        <dgm:presLayoutVars>
          <dgm:bulletEnabled val="1"/>
        </dgm:presLayoutVars>
      </dgm:prSet>
      <dgm:spPr/>
    </dgm:pt>
  </dgm:ptLst>
  <dgm:cxnLst>
    <dgm:cxn modelId="{7E96AF01-DDDD-466F-80FB-4B81FAB39F2A}" srcId="{BA537825-6611-4F0B-A8AC-456F046E90A7}" destId="{F9A0D900-9C76-4E34-8F49-3C4E2441B26F}" srcOrd="1" destOrd="0" parTransId="{081322FE-9FBA-4C50-9004-5A415AA455F9}" sibTransId="{F558B522-731E-46D1-A1C2-96997B242E6B}"/>
    <dgm:cxn modelId="{C4CA5F03-45AB-4A0D-8C16-C2FBAFEFA139}" type="presOf" srcId="{A92A7567-1381-4A3B-9FC5-726A7AC4790D}" destId="{69F405E8-6B60-4E6E-B446-ECFF4286BDA5}" srcOrd="0" destOrd="1" presId="urn:microsoft.com/office/officeart/2005/8/layout/process1"/>
    <dgm:cxn modelId="{18C77305-2420-46AF-9118-DD93DBCEE330}" srcId="{AF8064AC-A583-48E2-A719-838C1D8683FD}" destId="{376A0A20-CB40-4946-B421-612686125883}" srcOrd="0" destOrd="0" parTransId="{25F2E7FC-E1C4-4FB8-BB84-68E4C9652424}" sibTransId="{3F0CCF5C-7ED7-4E8D-A6FA-0345D0A9A74F}"/>
    <dgm:cxn modelId="{729DE406-D2DC-4378-98F5-73A136396734}" type="presOf" srcId="{83C85141-BF07-4DC6-BA6C-603879D0A5DA}" destId="{521E9F06-911F-4DC7-813C-AF7767EBD1B7}" srcOrd="1" destOrd="0" presId="urn:microsoft.com/office/officeart/2005/8/layout/process1"/>
    <dgm:cxn modelId="{6E6AEF08-D8A2-49E3-A83D-E4849358BB01}" type="presOf" srcId="{B134BF97-BE86-4BBB-A9C8-174D086F7826}" destId="{2403C7CF-A463-4F76-A3C7-C0CF865A9D67}" srcOrd="0" destOrd="0" presId="urn:microsoft.com/office/officeart/2005/8/layout/process1"/>
    <dgm:cxn modelId="{06396114-CA02-46CA-B382-155AC5D13398}" srcId="{BA537825-6611-4F0B-A8AC-456F046E90A7}" destId="{66C836F4-8E84-4507-83EA-C933D9D1019D}" srcOrd="3" destOrd="0" parTransId="{95381AC0-2AAB-487E-BC45-B95D1820B032}" sibTransId="{405937A9-D0F5-40F3-89E7-5D3AC30B4BDD}"/>
    <dgm:cxn modelId="{2E12EE1D-2ECD-464C-8DC0-7DD6EC86AB42}" srcId="{BA537825-6611-4F0B-A8AC-456F046E90A7}" destId="{61CA65D4-307B-4C69-9EE4-E67239D00D73}" srcOrd="4" destOrd="0" parTransId="{96CFDDDB-04EF-4DA2-8935-B0B387543E45}" sibTransId="{4AB68004-C694-47B0-90F3-B79539DF78EE}"/>
    <dgm:cxn modelId="{C9DEB520-E35C-44D9-9057-96B190BB8953}" type="presOf" srcId="{EBB7053E-B417-478B-B865-32C51A5E5878}" destId="{221DAEE3-4D02-4B2A-8FCF-A1187AA4905B}" srcOrd="0" destOrd="0" presId="urn:microsoft.com/office/officeart/2005/8/layout/process1"/>
    <dgm:cxn modelId="{3DEFC320-DD6F-4173-86A9-2B0C78CA4280}" type="presOf" srcId="{B0748F1A-665D-44DA-91E7-5B82BA5070A8}" destId="{15B015C7-7B64-4073-AE99-A2211AA47457}" srcOrd="0" destOrd="0" presId="urn:microsoft.com/office/officeart/2005/8/layout/process1"/>
    <dgm:cxn modelId="{C756CE20-7B85-4810-996A-8FA63598FF23}" srcId="{AF8064AC-A583-48E2-A719-838C1D8683FD}" destId="{EBB7053E-B417-478B-B865-32C51A5E5878}" srcOrd="5" destOrd="0" parTransId="{D3E649FB-EEE6-434B-8DF1-4E972C0266CF}" sibTransId="{B0748F1A-665D-44DA-91E7-5B82BA5070A8}"/>
    <dgm:cxn modelId="{F38A5C24-6A28-40D1-B454-4FF29906F925}" type="presOf" srcId="{83C85141-BF07-4DC6-BA6C-603879D0A5DA}" destId="{958BB31A-C6F9-408E-A728-C1DED509975F}" srcOrd="0" destOrd="0" presId="urn:microsoft.com/office/officeart/2005/8/layout/process1"/>
    <dgm:cxn modelId="{6BBC2127-FE09-4C77-B529-427CCD615F4B}" srcId="{AF8064AC-A583-48E2-A719-838C1D8683FD}" destId="{B474B3B1-0458-4AEE-9D9E-AB1E6EA5E73F}" srcOrd="2" destOrd="0" parTransId="{BD3E8DB9-91F6-4DF8-BD19-B14ACC9EBAA7}" sibTransId="{83C85141-BF07-4DC6-BA6C-603879D0A5DA}"/>
    <dgm:cxn modelId="{FBDE2529-C8B1-45BD-BD60-F7273A5C8CE8}" type="presOf" srcId="{2A1200C3-2076-496C-BB49-F9CB18D1E3F5}" destId="{8374E699-B41A-4CAB-BF13-B4134B44D6E5}" srcOrd="0" destOrd="0" presId="urn:microsoft.com/office/officeart/2005/8/layout/process1"/>
    <dgm:cxn modelId="{D3679E2B-853B-45D3-A799-2929CD9F37AA}" srcId="{BA8FA84F-EDCA-4E7B-A2C6-B0130DED1B0D}" destId="{2BF177C7-44AF-4D64-9E93-CB27B21C4A7A}" srcOrd="1" destOrd="0" parTransId="{3A49524C-2667-4296-847F-2F91A7A42BA0}" sibTransId="{557BB0BF-1AEF-4CF9-8972-4F4C4A342ECB}"/>
    <dgm:cxn modelId="{9AC9002E-B020-4B9C-BB70-5CF9603B5012}" srcId="{AF8064AC-A583-48E2-A719-838C1D8683FD}" destId="{B134BF97-BE86-4BBB-A9C8-174D086F7826}" srcOrd="1" destOrd="0" parTransId="{140CB57D-AA58-484A-BF50-626D8ACA386C}" sibTransId="{057B9E4F-3A12-4E27-B482-A620FC1CB6E5}"/>
    <dgm:cxn modelId="{CCE9D034-B777-4D85-BA5D-FD53E978D139}" type="presOf" srcId="{057B9E4F-3A12-4E27-B482-A620FC1CB6E5}" destId="{26361E4F-76A0-4421-81E9-CE0AEA2EECA7}" srcOrd="1" destOrd="0" presId="urn:microsoft.com/office/officeart/2005/8/layout/process1"/>
    <dgm:cxn modelId="{0CA5D838-6DF0-4CB3-8C27-7DBDE01092CE}" type="presOf" srcId="{A4C86C2B-F6A7-43ED-9053-983A3473DB14}" destId="{54D0D84B-A66B-4D90-A371-CD7949BB8AF0}" srcOrd="0" destOrd="3" presId="urn:microsoft.com/office/officeart/2005/8/layout/process1"/>
    <dgm:cxn modelId="{1CC1243A-4CDF-41CE-846D-61E42E59574E}" type="presOf" srcId="{AFED1038-61D0-4F10-A299-A1A9D697D769}" destId="{69F405E8-6B60-4E6E-B446-ECFF4286BDA5}" srcOrd="0" destOrd="6" presId="urn:microsoft.com/office/officeart/2005/8/layout/process1"/>
    <dgm:cxn modelId="{56FB593F-A034-4D2C-BDF9-7A0E984ACA78}" type="presOf" srcId="{3E48F157-7875-471D-9AF5-AFE474B1220A}" destId="{2403C7CF-A463-4F76-A3C7-C0CF865A9D67}" srcOrd="0" destOrd="2" presId="urn:microsoft.com/office/officeart/2005/8/layout/process1"/>
    <dgm:cxn modelId="{53FEFE41-EAD2-48E4-A5B8-D655810AB225}" type="presOf" srcId="{B0748F1A-665D-44DA-91E7-5B82BA5070A8}" destId="{9079B51F-50F3-482E-AAB1-74B45F5D195D}" srcOrd="1" destOrd="0" presId="urn:microsoft.com/office/officeart/2005/8/layout/process1"/>
    <dgm:cxn modelId="{71347B42-1B4F-40FA-BB00-4A94C398A151}" type="presOf" srcId="{057B9E4F-3A12-4E27-B482-A620FC1CB6E5}" destId="{DCA93ED7-CD9A-438B-98CA-982B0D073AF3}" srcOrd="0" destOrd="0" presId="urn:microsoft.com/office/officeart/2005/8/layout/process1"/>
    <dgm:cxn modelId="{2C47B565-40B5-441E-B006-5D0CA2D99851}" type="presOf" srcId="{8FE062C0-69B7-4207-8686-C471DF49C81A}" destId="{46D3F5E6-4EC6-4402-96EA-ED147255F939}" srcOrd="0" destOrd="0" presId="urn:microsoft.com/office/officeart/2005/8/layout/process1"/>
    <dgm:cxn modelId="{EDC4DB45-60FE-4DFA-9EE4-05DDB4A49F9C}" type="presOf" srcId="{F9A0D900-9C76-4E34-8F49-3C4E2441B26F}" destId="{69F405E8-6B60-4E6E-B446-ECFF4286BDA5}" srcOrd="0" destOrd="2" presId="urn:microsoft.com/office/officeart/2005/8/layout/process1"/>
    <dgm:cxn modelId="{216A0F46-074A-4588-A0A8-9A3D4DEB2E9C}" type="presOf" srcId="{75DFB238-93F5-422C-B938-6BE9CB7AAD00}" destId="{54D0D84B-A66B-4D90-A371-CD7949BB8AF0}" srcOrd="0" destOrd="1" presId="urn:microsoft.com/office/officeart/2005/8/layout/process1"/>
    <dgm:cxn modelId="{A00C2E48-FBBD-4FDC-9688-A871BC557499}" type="presOf" srcId="{2BF177C7-44AF-4D64-9E93-CB27B21C4A7A}" destId="{54D0D84B-A66B-4D90-A371-CD7949BB8AF0}" srcOrd="0" destOrd="2" presId="urn:microsoft.com/office/officeart/2005/8/layout/process1"/>
    <dgm:cxn modelId="{0D5C4548-C789-4B88-B834-5C976B98A281}" type="presOf" srcId="{61CA65D4-307B-4C69-9EE4-E67239D00D73}" destId="{69F405E8-6B60-4E6E-B446-ECFF4286BDA5}" srcOrd="0" destOrd="5" presId="urn:microsoft.com/office/officeart/2005/8/layout/process1"/>
    <dgm:cxn modelId="{A1CE7249-076A-4D1D-BA5A-7D7FF069807B}" type="presOf" srcId="{3F0CCF5C-7ED7-4E8D-A6FA-0345D0A9A74F}" destId="{DD85A516-59C6-43A5-89CE-B0E88192CD9A}" srcOrd="0" destOrd="0" presId="urn:microsoft.com/office/officeart/2005/8/layout/process1"/>
    <dgm:cxn modelId="{33799D6C-518C-4EAF-9ECC-9291D521D310}" type="presOf" srcId="{376A0A20-CB40-4946-B421-612686125883}" destId="{11A934DD-56A4-4ED4-AC99-9CDF83EF8AB4}" srcOrd="0" destOrd="0" presId="urn:microsoft.com/office/officeart/2005/8/layout/process1"/>
    <dgm:cxn modelId="{98141D4F-2F0D-4201-8F25-2FC1BB03F29A}" srcId="{B134BF97-BE86-4BBB-A9C8-174D086F7826}" destId="{2356F8EF-DE1D-4CDE-83CE-3CC3F1B8F248}" srcOrd="0" destOrd="0" parTransId="{B9F31814-497F-4FC3-994D-C31BEF1A2EE0}" sibTransId="{2CD388A3-8E5A-4554-B2A9-A4B64668C9FC}"/>
    <dgm:cxn modelId="{1A09D150-92DE-4A08-96E6-B54A1A111E8F}" type="presOf" srcId="{66C836F4-8E84-4507-83EA-C933D9D1019D}" destId="{69F405E8-6B60-4E6E-B446-ECFF4286BDA5}" srcOrd="0" destOrd="4" presId="urn:microsoft.com/office/officeart/2005/8/layout/process1"/>
    <dgm:cxn modelId="{2849BF71-F54F-48CD-9D7D-CAD5F74566A3}" type="presOf" srcId="{B474B3B1-0458-4AEE-9D9E-AB1E6EA5E73F}" destId="{0EB23FD4-F437-4E46-BA18-29BCC3B22F39}" srcOrd="0" destOrd="0" presId="urn:microsoft.com/office/officeart/2005/8/layout/process1"/>
    <dgm:cxn modelId="{DB0EDF55-B81B-4980-ABAF-533E6AD72D7B}" type="presOf" srcId="{9AADB711-927E-4727-9E79-7A705F1E069B}" destId="{4F974BA7-564F-4DA5-886D-75815CB23370}" srcOrd="0" destOrd="0" presId="urn:microsoft.com/office/officeart/2005/8/layout/process1"/>
    <dgm:cxn modelId="{2028C458-077C-4188-89EF-961F2437CF79}" srcId="{BA537825-6611-4F0B-A8AC-456F046E90A7}" destId="{A92A7567-1381-4A3B-9FC5-726A7AC4790D}" srcOrd="0" destOrd="0" parTransId="{4052C22F-C7FF-4355-B328-C36C4244A3A2}" sibTransId="{9A452612-38D5-4FF1-8AF6-A294385FDAEB}"/>
    <dgm:cxn modelId="{81AF8D59-C73A-4460-A3D1-906F9C198D12}" type="presOf" srcId="{282185F7-4B19-4E79-8713-2F91C8708F35}" destId="{54D0D84B-A66B-4D90-A371-CD7949BB8AF0}" srcOrd="0" destOrd="6" presId="urn:microsoft.com/office/officeart/2005/8/layout/process1"/>
    <dgm:cxn modelId="{7850007B-A99C-4AAC-AF20-AE8EECCCCB78}" srcId="{BA537825-6611-4F0B-A8AC-456F046E90A7}" destId="{AFED1038-61D0-4F10-A299-A1A9D697D769}" srcOrd="5" destOrd="0" parTransId="{B9056F08-B78F-4171-ADC5-D3FF45185744}" sibTransId="{29B00A7E-F50C-43EE-8A5D-B20A365E97DC}"/>
    <dgm:cxn modelId="{1394817D-3D50-4503-A828-3A1787D9CE53}" type="presOf" srcId="{C142D695-79A2-47B7-9163-46941B572EE7}" destId="{54D0D84B-A66B-4D90-A371-CD7949BB8AF0}" srcOrd="0" destOrd="7" presId="urn:microsoft.com/office/officeart/2005/8/layout/process1"/>
    <dgm:cxn modelId="{75CFE185-3C58-4B58-BEAF-E97DEA224F8E}" type="presOf" srcId="{27A664CC-F34C-47AF-927F-40C0EF62ADD2}" destId="{54D0D84B-A66B-4D90-A371-CD7949BB8AF0}" srcOrd="0" destOrd="5" presId="urn:microsoft.com/office/officeart/2005/8/layout/process1"/>
    <dgm:cxn modelId="{8B453B89-5C8A-46B4-AED5-0BE83499A135}" srcId="{BA8FA84F-EDCA-4E7B-A2C6-B0130DED1B0D}" destId="{282185F7-4B19-4E79-8713-2F91C8708F35}" srcOrd="5" destOrd="0" parTransId="{7678DBB9-A124-4B71-8BB1-7CFD4DD781BB}" sibTransId="{6CA796A9-3BEF-4ABF-87E5-B90FAFA0F640}"/>
    <dgm:cxn modelId="{E2BFCB89-F64B-418A-8095-5CD33189982B}" srcId="{AF8064AC-A583-48E2-A719-838C1D8683FD}" destId="{BA8FA84F-EDCA-4E7B-A2C6-B0130DED1B0D}" srcOrd="6" destOrd="0" parTransId="{F1358749-0C5F-4BAF-853C-15DBE35DA1D0}" sibTransId="{8FE062C0-69B7-4207-8686-C471DF49C81A}"/>
    <dgm:cxn modelId="{E2F3EF8E-8F57-4E82-B311-634506D6D327}" srcId="{AF8064AC-A583-48E2-A719-838C1D8683FD}" destId="{BA537825-6611-4F0B-A8AC-456F046E90A7}" srcOrd="7" destOrd="0" parTransId="{A4CA3674-93ED-4770-9A24-3D80EB47214F}" sibTransId="{26476EF6-D230-4E04-A424-0FCFB97CEC40}"/>
    <dgm:cxn modelId="{63114C93-1613-4172-89AA-A51DDC3E74C6}" srcId="{AF8064AC-A583-48E2-A719-838C1D8683FD}" destId="{2A1200C3-2076-496C-BB49-F9CB18D1E3F5}" srcOrd="4" destOrd="0" parTransId="{BA7C02C7-1964-4D5D-A82F-A2E514759698}" sibTransId="{9AADB711-927E-4727-9E79-7A705F1E069B}"/>
    <dgm:cxn modelId="{7B147A93-6051-4FC5-AC52-1FF023F2F203}" type="presOf" srcId="{3F0CCF5C-7ED7-4E8D-A6FA-0345D0A9A74F}" destId="{E2B87312-F621-46A3-A9A2-EB458C2C2A24}" srcOrd="1" destOrd="0" presId="urn:microsoft.com/office/officeart/2005/8/layout/process1"/>
    <dgm:cxn modelId="{C58F1698-808C-445D-A9C2-CBE12E2453EF}" type="presOf" srcId="{3C91F24C-B6C9-4AAE-A414-379646214470}" destId="{D1AE79EA-5B29-4280-83E2-CB22658F41A9}" srcOrd="1" destOrd="0" presId="urn:microsoft.com/office/officeart/2005/8/layout/process1"/>
    <dgm:cxn modelId="{BEC9A8A2-65F2-44D5-BFF8-4D91934F7801}" type="presOf" srcId="{AF8064AC-A583-48E2-A719-838C1D8683FD}" destId="{A35C87AF-3F9D-465A-8B6C-0BF9E80680D2}" srcOrd="0" destOrd="0" presId="urn:microsoft.com/office/officeart/2005/8/layout/process1"/>
    <dgm:cxn modelId="{69BA99A4-0C8E-4DD4-8837-46742D22850A}" type="presOf" srcId="{3C91F24C-B6C9-4AAE-A414-379646214470}" destId="{B7171A22-481C-4410-AFAD-51977D4A7F16}" srcOrd="0" destOrd="0" presId="urn:microsoft.com/office/officeart/2005/8/layout/process1"/>
    <dgm:cxn modelId="{20D3E8A4-1307-4836-9581-2CB6752289DA}" srcId="{BA8FA84F-EDCA-4E7B-A2C6-B0130DED1B0D}" destId="{A4C86C2B-F6A7-43ED-9053-983A3473DB14}" srcOrd="2" destOrd="0" parTransId="{01714F6D-EB37-4A31-A4C8-0B1CF8E4C084}" sibTransId="{C81176AD-09BE-4F59-99D4-B3B9107229A0}"/>
    <dgm:cxn modelId="{203F4DA8-9733-4B79-8E43-49DB4C8DE5A3}" type="presOf" srcId="{C37ADAB7-EA70-4067-9F50-062CA8486C0D}" destId="{69F405E8-6B60-4E6E-B446-ECFF4286BDA5}" srcOrd="0" destOrd="3" presId="urn:microsoft.com/office/officeart/2005/8/layout/process1"/>
    <dgm:cxn modelId="{B7C8F1AB-5C8C-4B3E-8E3B-C633AB5F3405}" srcId="{BA537825-6611-4F0B-A8AC-456F046E90A7}" destId="{C37ADAB7-EA70-4067-9F50-062CA8486C0D}" srcOrd="2" destOrd="0" parTransId="{34998060-96CF-4F31-8246-67264ADC7809}" sibTransId="{F11A7753-CDC7-487E-99A8-41C39225EBAC}"/>
    <dgm:cxn modelId="{BCF53DB2-292E-46B6-8C9C-95D40EFBDC31}" srcId="{BA8FA84F-EDCA-4E7B-A2C6-B0130DED1B0D}" destId="{ADF6A96A-E7FF-4516-8C59-2B697F02A07F}" srcOrd="3" destOrd="0" parTransId="{7A69271E-4703-450D-A7AC-8BE63B08AA01}" sibTransId="{C60A3963-4B15-42FE-979B-A3E94F04B1F7}"/>
    <dgm:cxn modelId="{C9874EB3-77B7-4E04-BC30-AEB4F8418D45}" type="presOf" srcId="{8FE062C0-69B7-4207-8686-C471DF49C81A}" destId="{CD2784CC-7205-462B-ADAA-6281164BB1A0}" srcOrd="1" destOrd="0" presId="urn:microsoft.com/office/officeart/2005/8/layout/process1"/>
    <dgm:cxn modelId="{DAF1DFB9-43DC-4E5C-A069-636EF8E09D84}" srcId="{BA8FA84F-EDCA-4E7B-A2C6-B0130DED1B0D}" destId="{75DFB238-93F5-422C-B938-6BE9CB7AAD00}" srcOrd="0" destOrd="0" parTransId="{44403BA3-FE02-427C-9576-51AC60CCB416}" sibTransId="{ED39419C-4FEA-4742-808E-BBC2EC048871}"/>
    <dgm:cxn modelId="{9D4CDCBF-B116-4335-AE0C-EEDD5E996AD7}" type="presOf" srcId="{BA537825-6611-4F0B-A8AC-456F046E90A7}" destId="{69F405E8-6B60-4E6E-B446-ECFF4286BDA5}" srcOrd="0" destOrd="0" presId="urn:microsoft.com/office/officeart/2005/8/layout/process1"/>
    <dgm:cxn modelId="{11BD18C8-A579-4A87-BE93-95557EFB727E}" srcId="{BA8FA84F-EDCA-4E7B-A2C6-B0130DED1B0D}" destId="{27A664CC-F34C-47AF-927F-40C0EF62ADD2}" srcOrd="4" destOrd="0" parTransId="{0A060199-58B9-4646-A2FC-A806F611EBCD}" sibTransId="{F4F85CEC-4538-4F21-9602-7B39727CE6C7}"/>
    <dgm:cxn modelId="{9C1109CA-D3D0-4849-9080-1C7A4EC48CC7}" type="presOf" srcId="{ADF6A96A-E7FF-4516-8C59-2B697F02A07F}" destId="{54D0D84B-A66B-4D90-A371-CD7949BB8AF0}" srcOrd="0" destOrd="4" presId="urn:microsoft.com/office/officeart/2005/8/layout/process1"/>
    <dgm:cxn modelId="{DA8C41CE-ADB1-4391-8930-CC31F888501E}" type="presOf" srcId="{9AADB711-927E-4727-9E79-7A705F1E069B}" destId="{917EFFBB-9E5A-46F3-8FF9-88D934E336C0}" srcOrd="1" destOrd="0" presId="urn:microsoft.com/office/officeart/2005/8/layout/process1"/>
    <dgm:cxn modelId="{3DD850D0-7E0B-40C2-A90C-D86494612E53}" srcId="{BA8FA84F-EDCA-4E7B-A2C6-B0130DED1B0D}" destId="{C142D695-79A2-47B7-9163-46941B572EE7}" srcOrd="6" destOrd="0" parTransId="{2CC2D5E2-346D-4511-AAF1-F372011AA12F}" sibTransId="{10BDFDF2-1E89-4608-9E04-2E31795E9634}"/>
    <dgm:cxn modelId="{96E8C0D0-3A34-4D50-948A-45F753931C40}" srcId="{B134BF97-BE86-4BBB-A9C8-174D086F7826}" destId="{3E48F157-7875-471D-9AF5-AFE474B1220A}" srcOrd="1" destOrd="0" parTransId="{A45778A6-FE66-41D9-9490-52AC85EA3979}" sibTransId="{24791E45-0FD2-451A-8B6A-A45C99DB30CF}"/>
    <dgm:cxn modelId="{8D44C8F3-CB5B-483B-A04B-2FBDE814E31C}" srcId="{AF8064AC-A583-48E2-A719-838C1D8683FD}" destId="{5867626F-5DCF-4E36-821D-5B7D0B46768D}" srcOrd="3" destOrd="0" parTransId="{CD1214EA-0E13-40D6-B60E-978FA892B1D7}" sibTransId="{3C91F24C-B6C9-4AAE-A414-379646214470}"/>
    <dgm:cxn modelId="{299744FA-3D4A-4E27-8209-B6CC9EC52AF0}" type="presOf" srcId="{BA8FA84F-EDCA-4E7B-A2C6-B0130DED1B0D}" destId="{54D0D84B-A66B-4D90-A371-CD7949BB8AF0}" srcOrd="0" destOrd="0" presId="urn:microsoft.com/office/officeart/2005/8/layout/process1"/>
    <dgm:cxn modelId="{73ACA0FB-0295-4C84-8CEC-B034DC009F88}" type="presOf" srcId="{5867626F-5DCF-4E36-821D-5B7D0B46768D}" destId="{A779C9CC-6314-4944-9ED9-246C01A41125}" srcOrd="0" destOrd="0" presId="urn:microsoft.com/office/officeart/2005/8/layout/process1"/>
    <dgm:cxn modelId="{D401F7FD-998C-482A-849D-8F9FB10500CF}" type="presOf" srcId="{2356F8EF-DE1D-4CDE-83CE-3CC3F1B8F248}" destId="{2403C7CF-A463-4F76-A3C7-C0CF865A9D67}" srcOrd="0" destOrd="1" presId="urn:microsoft.com/office/officeart/2005/8/layout/process1"/>
    <dgm:cxn modelId="{EFEE2440-A05D-453C-8503-0A5C1649447D}" type="presParOf" srcId="{A35C87AF-3F9D-465A-8B6C-0BF9E80680D2}" destId="{11A934DD-56A4-4ED4-AC99-9CDF83EF8AB4}" srcOrd="0" destOrd="0" presId="urn:microsoft.com/office/officeart/2005/8/layout/process1"/>
    <dgm:cxn modelId="{582955E8-6C41-47AD-83AA-FDCECE7D22BA}" type="presParOf" srcId="{A35C87AF-3F9D-465A-8B6C-0BF9E80680D2}" destId="{DD85A516-59C6-43A5-89CE-B0E88192CD9A}" srcOrd="1" destOrd="0" presId="urn:microsoft.com/office/officeart/2005/8/layout/process1"/>
    <dgm:cxn modelId="{DB079D02-023C-40D9-8B02-275F4F4C5775}" type="presParOf" srcId="{DD85A516-59C6-43A5-89CE-B0E88192CD9A}" destId="{E2B87312-F621-46A3-A9A2-EB458C2C2A24}" srcOrd="0" destOrd="0" presId="urn:microsoft.com/office/officeart/2005/8/layout/process1"/>
    <dgm:cxn modelId="{4EAEFFC7-2D0B-424B-8746-915A5E9DACC0}" type="presParOf" srcId="{A35C87AF-3F9D-465A-8B6C-0BF9E80680D2}" destId="{2403C7CF-A463-4F76-A3C7-C0CF865A9D67}" srcOrd="2" destOrd="0" presId="urn:microsoft.com/office/officeart/2005/8/layout/process1"/>
    <dgm:cxn modelId="{DDC9573E-B166-4588-BBA8-773A6ABE56CE}" type="presParOf" srcId="{A35C87AF-3F9D-465A-8B6C-0BF9E80680D2}" destId="{DCA93ED7-CD9A-438B-98CA-982B0D073AF3}" srcOrd="3" destOrd="0" presId="urn:microsoft.com/office/officeart/2005/8/layout/process1"/>
    <dgm:cxn modelId="{3AC2E8BA-3FC6-4933-8AF2-8CB867D57395}" type="presParOf" srcId="{DCA93ED7-CD9A-438B-98CA-982B0D073AF3}" destId="{26361E4F-76A0-4421-81E9-CE0AEA2EECA7}" srcOrd="0" destOrd="0" presId="urn:microsoft.com/office/officeart/2005/8/layout/process1"/>
    <dgm:cxn modelId="{ADB6C367-FA57-41CB-99E7-3C1E8D24DC01}" type="presParOf" srcId="{A35C87AF-3F9D-465A-8B6C-0BF9E80680D2}" destId="{0EB23FD4-F437-4E46-BA18-29BCC3B22F39}" srcOrd="4" destOrd="0" presId="urn:microsoft.com/office/officeart/2005/8/layout/process1"/>
    <dgm:cxn modelId="{C7C4628C-34D6-4206-8766-CAFE5193774C}" type="presParOf" srcId="{A35C87AF-3F9D-465A-8B6C-0BF9E80680D2}" destId="{958BB31A-C6F9-408E-A728-C1DED509975F}" srcOrd="5" destOrd="0" presId="urn:microsoft.com/office/officeart/2005/8/layout/process1"/>
    <dgm:cxn modelId="{BAF545CC-AEF4-412D-8373-2405FC908DF2}" type="presParOf" srcId="{958BB31A-C6F9-408E-A728-C1DED509975F}" destId="{521E9F06-911F-4DC7-813C-AF7767EBD1B7}" srcOrd="0" destOrd="0" presId="urn:microsoft.com/office/officeart/2005/8/layout/process1"/>
    <dgm:cxn modelId="{678D8100-41F6-416D-8AD0-D8646EF08C69}" type="presParOf" srcId="{A35C87AF-3F9D-465A-8B6C-0BF9E80680D2}" destId="{A779C9CC-6314-4944-9ED9-246C01A41125}" srcOrd="6" destOrd="0" presId="urn:microsoft.com/office/officeart/2005/8/layout/process1"/>
    <dgm:cxn modelId="{CA5E38E5-7620-4B45-BBDE-78A80E4F47DD}" type="presParOf" srcId="{A35C87AF-3F9D-465A-8B6C-0BF9E80680D2}" destId="{B7171A22-481C-4410-AFAD-51977D4A7F16}" srcOrd="7" destOrd="0" presId="urn:microsoft.com/office/officeart/2005/8/layout/process1"/>
    <dgm:cxn modelId="{539577A1-ACDE-4179-911F-6FBBB1BA07D6}" type="presParOf" srcId="{B7171A22-481C-4410-AFAD-51977D4A7F16}" destId="{D1AE79EA-5B29-4280-83E2-CB22658F41A9}" srcOrd="0" destOrd="0" presId="urn:microsoft.com/office/officeart/2005/8/layout/process1"/>
    <dgm:cxn modelId="{72B34C5B-5714-416D-B416-923F1B1E1A44}" type="presParOf" srcId="{A35C87AF-3F9D-465A-8B6C-0BF9E80680D2}" destId="{8374E699-B41A-4CAB-BF13-B4134B44D6E5}" srcOrd="8" destOrd="0" presId="urn:microsoft.com/office/officeart/2005/8/layout/process1"/>
    <dgm:cxn modelId="{4873BC0B-B956-4258-98F9-D599BDE0F94E}" type="presParOf" srcId="{A35C87AF-3F9D-465A-8B6C-0BF9E80680D2}" destId="{4F974BA7-564F-4DA5-886D-75815CB23370}" srcOrd="9" destOrd="0" presId="urn:microsoft.com/office/officeart/2005/8/layout/process1"/>
    <dgm:cxn modelId="{6BD13C29-BE01-488A-B860-E3BC9E432353}" type="presParOf" srcId="{4F974BA7-564F-4DA5-886D-75815CB23370}" destId="{917EFFBB-9E5A-46F3-8FF9-88D934E336C0}" srcOrd="0" destOrd="0" presId="urn:microsoft.com/office/officeart/2005/8/layout/process1"/>
    <dgm:cxn modelId="{375C6E02-9495-453B-8B4C-A6EE3C37DA5E}" type="presParOf" srcId="{A35C87AF-3F9D-465A-8B6C-0BF9E80680D2}" destId="{221DAEE3-4D02-4B2A-8FCF-A1187AA4905B}" srcOrd="10" destOrd="0" presId="urn:microsoft.com/office/officeart/2005/8/layout/process1"/>
    <dgm:cxn modelId="{D3731E1C-E879-4CD6-A8A6-EF24A7CE194B}" type="presParOf" srcId="{A35C87AF-3F9D-465A-8B6C-0BF9E80680D2}" destId="{15B015C7-7B64-4073-AE99-A2211AA47457}" srcOrd="11" destOrd="0" presId="urn:microsoft.com/office/officeart/2005/8/layout/process1"/>
    <dgm:cxn modelId="{C4BBA857-50E7-49C0-A0CF-9AD3F011E522}" type="presParOf" srcId="{15B015C7-7B64-4073-AE99-A2211AA47457}" destId="{9079B51F-50F3-482E-AAB1-74B45F5D195D}" srcOrd="0" destOrd="0" presId="urn:microsoft.com/office/officeart/2005/8/layout/process1"/>
    <dgm:cxn modelId="{8F1BF7B5-CE2A-43BA-B768-B5F235AAA218}" type="presParOf" srcId="{A35C87AF-3F9D-465A-8B6C-0BF9E80680D2}" destId="{54D0D84B-A66B-4D90-A371-CD7949BB8AF0}" srcOrd="12" destOrd="0" presId="urn:microsoft.com/office/officeart/2005/8/layout/process1"/>
    <dgm:cxn modelId="{43359BDE-6159-45DB-8FBA-93CBF067196D}" type="presParOf" srcId="{A35C87AF-3F9D-465A-8B6C-0BF9E80680D2}" destId="{46D3F5E6-4EC6-4402-96EA-ED147255F939}" srcOrd="13" destOrd="0" presId="urn:microsoft.com/office/officeart/2005/8/layout/process1"/>
    <dgm:cxn modelId="{83E6147A-9333-4029-8092-EE1C73F21D09}" type="presParOf" srcId="{46D3F5E6-4EC6-4402-96EA-ED147255F939}" destId="{CD2784CC-7205-462B-ADAA-6281164BB1A0}" srcOrd="0" destOrd="0" presId="urn:microsoft.com/office/officeart/2005/8/layout/process1"/>
    <dgm:cxn modelId="{A8158C49-5CD6-4E04-946C-2F8F0A9FD0B3}" type="presParOf" srcId="{A35C87AF-3F9D-465A-8B6C-0BF9E80680D2}" destId="{69F405E8-6B60-4E6E-B446-ECFF4286BDA5}" srcOrd="1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934DD-56A4-4ED4-AC99-9CDF83EF8AB4}">
      <dsp:nvSpPr>
        <dsp:cNvPr id="0" name=""/>
        <dsp:cNvSpPr/>
      </dsp:nvSpPr>
      <dsp:spPr>
        <a:xfrm>
          <a:off x="9537"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Fetch and Analyze the Data</a:t>
          </a:r>
        </a:p>
      </dsp:txBody>
      <dsp:txXfrm>
        <a:off x="40656" y="1176350"/>
        <a:ext cx="1000246" cy="3585981"/>
      </dsp:txXfrm>
    </dsp:sp>
    <dsp:sp modelId="{DD85A516-59C6-43A5-89CE-B0E88192CD9A}">
      <dsp:nvSpPr>
        <dsp:cNvPr id="0" name=""/>
        <dsp:cNvSpPr/>
      </dsp:nvSpPr>
      <dsp:spPr>
        <a:xfrm>
          <a:off x="1178270"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78270" y="2890292"/>
        <a:ext cx="157672" cy="158098"/>
      </dsp:txXfrm>
    </dsp:sp>
    <dsp:sp modelId="{2403C7CF-A463-4F76-A3C7-C0CF865A9D67}">
      <dsp:nvSpPr>
        <dsp:cNvPr id="0" name=""/>
        <dsp:cNvSpPr/>
      </dsp:nvSpPr>
      <dsp:spPr>
        <a:xfrm>
          <a:off x="1497015"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Pre processing</a:t>
          </a:r>
        </a:p>
        <a:p>
          <a:pPr marL="114300" lvl="1" indent="-114300" algn="l" defTabSz="622300">
            <a:lnSpc>
              <a:spcPct val="90000"/>
            </a:lnSpc>
            <a:spcBef>
              <a:spcPct val="0"/>
            </a:spcBef>
            <a:spcAft>
              <a:spcPct val="15000"/>
            </a:spcAft>
            <a:buChar char="•"/>
          </a:pPr>
          <a:r>
            <a:rPr lang="en-US" sz="1400" kern="1200" dirty="0"/>
            <a:t>Clean Data </a:t>
          </a:r>
        </a:p>
        <a:p>
          <a:pPr marL="114300" lvl="1" indent="-114300" algn="l" defTabSz="622300">
            <a:lnSpc>
              <a:spcPct val="90000"/>
            </a:lnSpc>
            <a:spcBef>
              <a:spcPct val="0"/>
            </a:spcBef>
            <a:spcAft>
              <a:spcPct val="15000"/>
            </a:spcAft>
            <a:buChar char="•"/>
          </a:pPr>
          <a:r>
            <a:rPr lang="en-US" sz="1400" kern="1200" dirty="0"/>
            <a:t>Handle missing values</a:t>
          </a:r>
        </a:p>
      </dsp:txBody>
      <dsp:txXfrm>
        <a:off x="1528134" y="1176350"/>
        <a:ext cx="1000246" cy="3585981"/>
      </dsp:txXfrm>
    </dsp:sp>
    <dsp:sp modelId="{DCA93ED7-CD9A-438B-98CA-982B0D073AF3}">
      <dsp:nvSpPr>
        <dsp:cNvPr id="0" name=""/>
        <dsp:cNvSpPr/>
      </dsp:nvSpPr>
      <dsp:spPr>
        <a:xfrm>
          <a:off x="2665748"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665748" y="2890292"/>
        <a:ext cx="157672" cy="158098"/>
      </dsp:txXfrm>
    </dsp:sp>
    <dsp:sp modelId="{0EB23FD4-F437-4E46-BA18-29BCC3B22F39}">
      <dsp:nvSpPr>
        <dsp:cNvPr id="0" name=""/>
        <dsp:cNvSpPr/>
      </dsp:nvSpPr>
      <dsp:spPr>
        <a:xfrm>
          <a:off x="2984493"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Building a Prediction Model</a:t>
          </a:r>
        </a:p>
      </dsp:txBody>
      <dsp:txXfrm>
        <a:off x="3015612" y="1176350"/>
        <a:ext cx="1000246" cy="3585981"/>
      </dsp:txXfrm>
    </dsp:sp>
    <dsp:sp modelId="{958BB31A-C6F9-408E-A728-C1DED509975F}">
      <dsp:nvSpPr>
        <dsp:cNvPr id="0" name=""/>
        <dsp:cNvSpPr/>
      </dsp:nvSpPr>
      <dsp:spPr>
        <a:xfrm>
          <a:off x="4153227"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53227" y="2890292"/>
        <a:ext cx="157672" cy="158098"/>
      </dsp:txXfrm>
    </dsp:sp>
    <dsp:sp modelId="{A779C9CC-6314-4944-9ED9-246C01A41125}">
      <dsp:nvSpPr>
        <dsp:cNvPr id="0" name=""/>
        <dsp:cNvSpPr/>
      </dsp:nvSpPr>
      <dsp:spPr>
        <a:xfrm>
          <a:off x="4471972"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Splitting The data</a:t>
          </a:r>
        </a:p>
      </dsp:txBody>
      <dsp:txXfrm>
        <a:off x="4503091" y="1176350"/>
        <a:ext cx="1000246" cy="3585981"/>
      </dsp:txXfrm>
    </dsp:sp>
    <dsp:sp modelId="{B7171A22-481C-4410-AFAD-51977D4A7F16}">
      <dsp:nvSpPr>
        <dsp:cNvPr id="0" name=""/>
        <dsp:cNvSpPr/>
      </dsp:nvSpPr>
      <dsp:spPr>
        <a:xfrm>
          <a:off x="5640705"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640705" y="2890292"/>
        <a:ext cx="157672" cy="158098"/>
      </dsp:txXfrm>
    </dsp:sp>
    <dsp:sp modelId="{8374E699-B41A-4CAB-BF13-B4134B44D6E5}">
      <dsp:nvSpPr>
        <dsp:cNvPr id="0" name=""/>
        <dsp:cNvSpPr/>
      </dsp:nvSpPr>
      <dsp:spPr>
        <a:xfrm>
          <a:off x="5959450"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Fitting The Model</a:t>
          </a:r>
        </a:p>
      </dsp:txBody>
      <dsp:txXfrm>
        <a:off x="5990569" y="1176350"/>
        <a:ext cx="1000246" cy="3585981"/>
      </dsp:txXfrm>
    </dsp:sp>
    <dsp:sp modelId="{4F974BA7-564F-4DA5-886D-75815CB23370}">
      <dsp:nvSpPr>
        <dsp:cNvPr id="0" name=""/>
        <dsp:cNvSpPr/>
      </dsp:nvSpPr>
      <dsp:spPr>
        <a:xfrm>
          <a:off x="7128184"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28184" y="2890292"/>
        <a:ext cx="157672" cy="158098"/>
      </dsp:txXfrm>
    </dsp:sp>
    <dsp:sp modelId="{221DAEE3-4D02-4B2A-8FCF-A1187AA4905B}">
      <dsp:nvSpPr>
        <dsp:cNvPr id="0" name=""/>
        <dsp:cNvSpPr/>
      </dsp:nvSpPr>
      <dsp:spPr>
        <a:xfrm>
          <a:off x="7446929" y="1145231"/>
          <a:ext cx="1062484" cy="3648219"/>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Test The Model</a:t>
          </a:r>
        </a:p>
      </dsp:txBody>
      <dsp:txXfrm>
        <a:off x="7478048" y="1176350"/>
        <a:ext cx="1000246" cy="3585981"/>
      </dsp:txXfrm>
    </dsp:sp>
    <dsp:sp modelId="{15B015C7-7B64-4073-AE99-A2211AA47457}">
      <dsp:nvSpPr>
        <dsp:cNvPr id="0" name=""/>
        <dsp:cNvSpPr/>
      </dsp:nvSpPr>
      <dsp:spPr>
        <a:xfrm>
          <a:off x="8615662"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615662" y="2890292"/>
        <a:ext cx="157672" cy="158098"/>
      </dsp:txXfrm>
    </dsp:sp>
    <dsp:sp modelId="{54D0D84B-A66B-4D90-A371-CD7949BB8AF0}">
      <dsp:nvSpPr>
        <dsp:cNvPr id="0" name=""/>
        <dsp:cNvSpPr/>
      </dsp:nvSpPr>
      <dsp:spPr>
        <a:xfrm>
          <a:off x="8934407" y="1125075"/>
          <a:ext cx="1062484" cy="3688531"/>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GRIDSEARCH</a:t>
          </a:r>
        </a:p>
        <a:p>
          <a:pPr marL="114300" lvl="1" indent="-114300" algn="l" defTabSz="533400">
            <a:lnSpc>
              <a:spcPct val="90000"/>
            </a:lnSpc>
            <a:spcBef>
              <a:spcPct val="0"/>
            </a:spcBef>
            <a:spcAft>
              <a:spcPct val="15000"/>
            </a:spcAft>
            <a:buChar char="•"/>
          </a:pPr>
          <a:r>
            <a:rPr lang="en-US" sz="1200" kern="1200" dirty="0"/>
            <a:t>Hyperparameters [max_depth, min_sample_split]</a:t>
          </a:r>
        </a:p>
        <a:p>
          <a:pPr marL="114300" lvl="1" indent="-114300" algn="l" defTabSz="533400">
            <a:lnSpc>
              <a:spcPct val="90000"/>
            </a:lnSpc>
            <a:spcBef>
              <a:spcPct val="0"/>
            </a:spcBef>
            <a:spcAft>
              <a:spcPct val="15000"/>
            </a:spcAft>
            <a:buChar char="•"/>
          </a:pPr>
          <a:r>
            <a:rPr lang="en-US" sz="1200" kern="1200" dirty="0"/>
            <a:t>Gridsearchcv Function</a:t>
          </a:r>
        </a:p>
        <a:p>
          <a:pPr marL="114300" lvl="1" indent="-114300" algn="l" defTabSz="533400">
            <a:lnSpc>
              <a:spcPct val="90000"/>
            </a:lnSpc>
            <a:spcBef>
              <a:spcPct val="0"/>
            </a:spcBef>
            <a:spcAft>
              <a:spcPct val="15000"/>
            </a:spcAft>
            <a:buChar char="•"/>
          </a:pPr>
          <a:r>
            <a:rPr lang="en-US" sz="1200" kern="1200" dirty="0"/>
            <a:t>For loop to iterate possible combinations</a:t>
          </a:r>
        </a:p>
        <a:p>
          <a:pPr marL="114300" lvl="1" indent="-114300" algn="l" defTabSz="533400">
            <a:lnSpc>
              <a:spcPct val="90000"/>
            </a:lnSpc>
            <a:spcBef>
              <a:spcPct val="0"/>
            </a:spcBef>
            <a:spcAft>
              <a:spcPct val="15000"/>
            </a:spcAft>
            <a:buChar char="•"/>
          </a:pPr>
          <a:r>
            <a:rPr lang="en-US" sz="1200" kern="1200" dirty="0"/>
            <a:t>Train the Model</a:t>
          </a:r>
        </a:p>
        <a:p>
          <a:pPr marL="114300" lvl="1" indent="-114300" algn="l" defTabSz="533400">
            <a:lnSpc>
              <a:spcPct val="90000"/>
            </a:lnSpc>
            <a:spcBef>
              <a:spcPct val="0"/>
            </a:spcBef>
            <a:spcAft>
              <a:spcPct val="15000"/>
            </a:spcAft>
            <a:buChar char="•"/>
          </a:pPr>
          <a:r>
            <a:rPr lang="en-US" sz="1200" kern="1200" dirty="0"/>
            <a:t>Compute MSE</a:t>
          </a:r>
        </a:p>
        <a:p>
          <a:pPr marL="114300" lvl="1" indent="-114300" algn="l" defTabSz="533400">
            <a:lnSpc>
              <a:spcPct val="90000"/>
            </a:lnSpc>
            <a:spcBef>
              <a:spcPct val="0"/>
            </a:spcBef>
            <a:spcAft>
              <a:spcPct val="15000"/>
            </a:spcAft>
            <a:buChar char="•"/>
          </a:pPr>
          <a:r>
            <a:rPr lang="en-US" sz="1200" kern="1200" dirty="0"/>
            <a:t>Best params and Best MSE</a:t>
          </a:r>
        </a:p>
        <a:p>
          <a:pPr marL="114300" lvl="1" indent="-114300" algn="l" defTabSz="533400">
            <a:lnSpc>
              <a:spcPct val="90000"/>
            </a:lnSpc>
            <a:spcBef>
              <a:spcPct val="0"/>
            </a:spcBef>
            <a:spcAft>
              <a:spcPct val="15000"/>
            </a:spcAft>
            <a:buChar char="•"/>
          </a:pPr>
          <a:r>
            <a:rPr lang="en-US" sz="1200" kern="1200" dirty="0"/>
            <a:t>Print Best Combinations</a:t>
          </a:r>
        </a:p>
      </dsp:txBody>
      <dsp:txXfrm>
        <a:off x="8965526" y="1156194"/>
        <a:ext cx="1000246" cy="3626293"/>
      </dsp:txXfrm>
    </dsp:sp>
    <dsp:sp modelId="{46D3F5E6-4EC6-4402-96EA-ED147255F939}">
      <dsp:nvSpPr>
        <dsp:cNvPr id="0" name=""/>
        <dsp:cNvSpPr/>
      </dsp:nvSpPr>
      <dsp:spPr>
        <a:xfrm>
          <a:off x="10103140" y="2837593"/>
          <a:ext cx="225246" cy="263496"/>
        </a:xfrm>
        <a:prstGeom prst="rightArrow">
          <a:avLst>
            <a:gd name="adj1" fmla="val 60000"/>
            <a:gd name="adj2" fmla="val 5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0103140" y="2890292"/>
        <a:ext cx="157672" cy="158098"/>
      </dsp:txXfrm>
    </dsp:sp>
    <dsp:sp modelId="{69F405E8-6B60-4E6E-B446-ECFF4286BDA5}">
      <dsp:nvSpPr>
        <dsp:cNvPr id="0" name=""/>
        <dsp:cNvSpPr/>
      </dsp:nvSpPr>
      <dsp:spPr>
        <a:xfrm>
          <a:off x="10421886" y="1043847"/>
          <a:ext cx="1062484" cy="3850987"/>
        </a:xfrm>
        <a:prstGeom prst="roundRect">
          <a:avLst>
            <a:gd name="adj" fmla="val 10000"/>
          </a:avLst>
        </a:prstGeom>
        <a:solidFill>
          <a:schemeClr val="lt1"/>
        </a:solidFill>
        <a:ln w="1587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RANDOMIZEDSEARCH</a:t>
          </a:r>
        </a:p>
        <a:p>
          <a:pPr marL="114300" lvl="1" indent="-114300" algn="l" defTabSz="622300">
            <a:lnSpc>
              <a:spcPct val="90000"/>
            </a:lnSpc>
            <a:spcBef>
              <a:spcPct val="0"/>
            </a:spcBef>
            <a:spcAft>
              <a:spcPct val="15000"/>
            </a:spcAft>
            <a:buChar char="•"/>
          </a:pPr>
          <a:r>
            <a:rPr lang="en-US" sz="1400" kern="1200" dirty="0" err="1"/>
            <a:t>Param_dist</a:t>
          </a:r>
          <a:endParaRPr lang="en-US" sz="1400" kern="1200" dirty="0"/>
        </a:p>
        <a:p>
          <a:pPr marL="114300" lvl="1" indent="-114300" algn="l" defTabSz="622300">
            <a:lnSpc>
              <a:spcPct val="90000"/>
            </a:lnSpc>
            <a:spcBef>
              <a:spcPct val="0"/>
            </a:spcBef>
            <a:spcAft>
              <a:spcPct val="15000"/>
            </a:spcAft>
            <a:buChar char="•"/>
          </a:pPr>
          <a:r>
            <a:rPr lang="en-US" sz="1400" kern="1200" dirty="0"/>
            <a:t>N_iter</a:t>
          </a:r>
        </a:p>
        <a:p>
          <a:pPr marL="114300" lvl="1" indent="-114300" algn="l" defTabSz="622300">
            <a:lnSpc>
              <a:spcPct val="90000"/>
            </a:lnSpc>
            <a:spcBef>
              <a:spcPct val="0"/>
            </a:spcBef>
            <a:spcAft>
              <a:spcPct val="15000"/>
            </a:spcAft>
            <a:buChar char="•"/>
          </a:pPr>
          <a:r>
            <a:rPr lang="en-US" sz="1400" kern="1200" dirty="0"/>
            <a:t>Initialize best score and best params</a:t>
          </a:r>
        </a:p>
        <a:p>
          <a:pPr marL="114300" lvl="1" indent="-114300" algn="l" defTabSz="622300">
            <a:lnSpc>
              <a:spcPct val="90000"/>
            </a:lnSpc>
            <a:spcBef>
              <a:spcPct val="0"/>
            </a:spcBef>
            <a:spcAft>
              <a:spcPct val="15000"/>
            </a:spcAft>
            <a:buChar char="•"/>
          </a:pPr>
          <a:r>
            <a:rPr lang="en-US" sz="1400" kern="1200" dirty="0"/>
            <a:t>N_iter loop randomly</a:t>
          </a:r>
        </a:p>
        <a:p>
          <a:pPr marL="114300" lvl="1" indent="-114300" algn="l" defTabSz="622300">
            <a:lnSpc>
              <a:spcPct val="90000"/>
            </a:lnSpc>
            <a:spcBef>
              <a:spcPct val="0"/>
            </a:spcBef>
            <a:spcAft>
              <a:spcPct val="15000"/>
            </a:spcAft>
            <a:buChar char="•"/>
          </a:pPr>
          <a:r>
            <a:rPr lang="en-US" sz="1400" kern="1200" dirty="0"/>
            <a:t>MSE update</a:t>
          </a:r>
        </a:p>
        <a:p>
          <a:pPr marL="114300" lvl="1" indent="-114300" algn="l" defTabSz="622300">
            <a:lnSpc>
              <a:spcPct val="90000"/>
            </a:lnSpc>
            <a:spcBef>
              <a:spcPct val="0"/>
            </a:spcBef>
            <a:spcAft>
              <a:spcPct val="15000"/>
            </a:spcAft>
            <a:buChar char="•"/>
          </a:pPr>
          <a:r>
            <a:rPr lang="en-US" sz="1400" kern="1200" dirty="0"/>
            <a:t>Print best hyperparameter</a:t>
          </a:r>
        </a:p>
      </dsp:txBody>
      <dsp:txXfrm>
        <a:off x="10453005" y="1074966"/>
        <a:ext cx="1000246" cy="37887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0412-DF3E-28AC-2E4B-BB75E880F638}"/>
              </a:ext>
            </a:extLst>
          </p:cNvPr>
          <p:cNvSpPr>
            <a:spLocks noGrp="1"/>
          </p:cNvSpPr>
          <p:nvPr>
            <p:ph type="ctrTitle"/>
          </p:nvPr>
        </p:nvSpPr>
        <p:spPr/>
        <p:txBody>
          <a:bodyPr/>
          <a:lstStyle/>
          <a:p>
            <a:r>
              <a:rPr lang="en-US" dirty="0"/>
              <a:t>Presentation on hyperparameter tuning without using sci-kit learn </a:t>
            </a:r>
          </a:p>
        </p:txBody>
      </p:sp>
      <p:sp>
        <p:nvSpPr>
          <p:cNvPr id="3" name="Subtitle 2">
            <a:extLst>
              <a:ext uri="{FF2B5EF4-FFF2-40B4-BE49-F238E27FC236}">
                <a16:creationId xmlns:a16="http://schemas.microsoft.com/office/drawing/2014/main" id="{4AD15F11-5815-4D2E-378F-70DD97B5FE81}"/>
              </a:ext>
            </a:extLst>
          </p:cNvPr>
          <p:cNvSpPr>
            <a:spLocks noGrp="1"/>
          </p:cNvSpPr>
          <p:nvPr>
            <p:ph type="subTitle" idx="1"/>
          </p:nvPr>
        </p:nvSpPr>
        <p:spPr/>
        <p:txBody>
          <a:bodyPr>
            <a:normAutofit/>
          </a:bodyPr>
          <a:lstStyle/>
          <a:p>
            <a:r>
              <a:rPr lang="en-US" sz="3200" dirty="0">
                <a:solidFill>
                  <a:schemeClr val="tx1"/>
                </a:solidFill>
              </a:rPr>
              <a:t>By – Md Anas patel</a:t>
            </a:r>
          </a:p>
        </p:txBody>
      </p:sp>
      <p:sp>
        <p:nvSpPr>
          <p:cNvPr id="4" name="object 5">
            <a:extLst>
              <a:ext uri="{FF2B5EF4-FFF2-40B4-BE49-F238E27FC236}">
                <a16:creationId xmlns:a16="http://schemas.microsoft.com/office/drawing/2014/main" id="{98E39384-24D4-5A4F-B286-0A66639556DB}"/>
              </a:ext>
            </a:extLst>
          </p:cNvPr>
          <p:cNvSpPr/>
          <p:nvPr/>
        </p:nvSpPr>
        <p:spPr>
          <a:xfrm>
            <a:off x="7324345" y="0"/>
            <a:ext cx="4867655" cy="716280"/>
          </a:xfrm>
          <a:prstGeom prst="rect">
            <a:avLst/>
          </a:prstGeom>
          <a:blipFill>
            <a:blip r:embed="rId2" cstate="print"/>
            <a:stretch>
              <a:fillRect/>
            </a:stretch>
          </a:blipFill>
        </p:spPr>
        <p:txBody>
          <a:bodyPr wrap="square" lIns="0" tIns="0" rIns="0" bIns="0" rtlCol="0"/>
          <a:lstStyle/>
          <a:p>
            <a:endParaRPr/>
          </a:p>
        </p:txBody>
      </p:sp>
      <p:sp>
        <p:nvSpPr>
          <p:cNvPr id="5" name="Title 1">
            <a:extLst>
              <a:ext uri="{FF2B5EF4-FFF2-40B4-BE49-F238E27FC236}">
                <a16:creationId xmlns:a16="http://schemas.microsoft.com/office/drawing/2014/main" id="{E2C15681-7712-9348-DD8C-57F81C406462}"/>
              </a:ext>
            </a:extLst>
          </p:cNvPr>
          <p:cNvSpPr txBox="1">
            <a:spLocks/>
          </p:cNvSpPr>
          <p:nvPr/>
        </p:nvSpPr>
        <p:spPr>
          <a:xfrm>
            <a:off x="1876424" y="1102699"/>
            <a:ext cx="8791575"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a:t>Presentation on hyperparameter tuning without using sci-kit learn </a:t>
            </a:r>
            <a:endParaRPr lang="en-US" dirty="0"/>
          </a:p>
        </p:txBody>
      </p:sp>
      <p:sp>
        <p:nvSpPr>
          <p:cNvPr id="6" name="object 5">
            <a:extLst>
              <a:ext uri="{FF2B5EF4-FFF2-40B4-BE49-F238E27FC236}">
                <a16:creationId xmlns:a16="http://schemas.microsoft.com/office/drawing/2014/main" id="{B4FF535B-7CEE-CE44-8DCA-B5ADCFED7CBE}"/>
              </a:ext>
            </a:extLst>
          </p:cNvPr>
          <p:cNvSpPr/>
          <p:nvPr/>
        </p:nvSpPr>
        <p:spPr>
          <a:xfrm>
            <a:off x="7324345" y="-39329"/>
            <a:ext cx="4867655" cy="7162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21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133F-020A-FEE3-5410-2D6F415D3BAB}"/>
              </a:ext>
            </a:extLst>
          </p:cNvPr>
          <p:cNvSpPr>
            <a:spLocks noGrp="1"/>
          </p:cNvSpPr>
          <p:nvPr>
            <p:ph type="title"/>
          </p:nvPr>
        </p:nvSpPr>
        <p:spPr/>
        <p:txBody>
          <a:bodyPr/>
          <a:lstStyle/>
          <a:p>
            <a:r>
              <a:rPr lang="en-US" dirty="0"/>
              <a:t>What is hyperparameter tuning?</a:t>
            </a:r>
          </a:p>
        </p:txBody>
      </p:sp>
      <p:sp>
        <p:nvSpPr>
          <p:cNvPr id="3" name="Content Placeholder 2">
            <a:extLst>
              <a:ext uri="{FF2B5EF4-FFF2-40B4-BE49-F238E27FC236}">
                <a16:creationId xmlns:a16="http://schemas.microsoft.com/office/drawing/2014/main" id="{A67F4989-5018-30D8-AC44-464B7C05AFD0}"/>
              </a:ext>
            </a:extLst>
          </p:cNvPr>
          <p:cNvSpPr>
            <a:spLocks noGrp="1"/>
          </p:cNvSpPr>
          <p:nvPr>
            <p:ph idx="1"/>
          </p:nvPr>
        </p:nvSpPr>
        <p:spPr/>
        <p:txBody>
          <a:bodyPr>
            <a:normAutofit lnSpcReduction="10000"/>
          </a:bodyPr>
          <a:lstStyle/>
          <a:p>
            <a:pPr>
              <a:buFont typeface="Wingdings" panose="05000000000000000000" pitchFamily="2" charset="2"/>
              <a:buChar char="Ø"/>
            </a:pPr>
            <a:r>
              <a:rPr lang="en-US" b="0" i="0" dirty="0">
                <a:effectLst/>
                <a:latin typeface="+mj-lt"/>
              </a:rPr>
              <a:t>A Machine Learning model is defined as a mathematical model with a number of parameters that need to be learned from the data. By training a model with existing data, we are able to fit the model parameters. </a:t>
            </a:r>
          </a:p>
          <a:p>
            <a:pPr>
              <a:buFont typeface="Wingdings" panose="05000000000000000000" pitchFamily="2" charset="2"/>
              <a:buChar char="Ø"/>
            </a:pPr>
            <a:r>
              <a:rPr lang="en-US" b="0" i="0" dirty="0">
                <a:effectLst/>
                <a:latin typeface="+mj-lt"/>
              </a:rPr>
              <a:t>However, there is another kind of parameter, known as </a:t>
            </a:r>
            <a:r>
              <a:rPr lang="en-US" b="1" i="1" dirty="0">
                <a:effectLst/>
                <a:latin typeface="+mj-lt"/>
              </a:rPr>
              <a:t>Hyperparameters</a:t>
            </a:r>
            <a:r>
              <a:rPr lang="en-US" b="0" i="0" dirty="0">
                <a:effectLst/>
                <a:latin typeface="+mj-lt"/>
              </a:rPr>
              <a:t>, that cannot be directly learned from the regular training process. They are usually fixed before the actual training process begins. These parameters express important properties of the model such as its complexity or how fast it should learn. </a:t>
            </a:r>
            <a:endParaRPr lang="en-US" dirty="0">
              <a:latin typeface="+mj-lt"/>
            </a:endParaRPr>
          </a:p>
        </p:txBody>
      </p:sp>
    </p:spTree>
    <p:extLst>
      <p:ext uri="{BB962C8B-B14F-4D97-AF65-F5344CB8AC3E}">
        <p14:creationId xmlns:p14="http://schemas.microsoft.com/office/powerpoint/2010/main" val="340554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6D9-32B0-7439-0EEB-68483E7016CD}"/>
              </a:ext>
            </a:extLst>
          </p:cNvPr>
          <p:cNvSpPr>
            <a:spLocks noGrp="1"/>
          </p:cNvSpPr>
          <p:nvPr>
            <p:ph type="title"/>
          </p:nvPr>
        </p:nvSpPr>
        <p:spPr>
          <a:xfrm>
            <a:off x="1141413" y="618518"/>
            <a:ext cx="9905998" cy="1180785"/>
          </a:xfrm>
        </p:spPr>
        <p:txBody>
          <a:bodyPr/>
          <a:lstStyle/>
          <a:p>
            <a:r>
              <a:rPr lang="en-US" dirty="0"/>
              <a:t>hyperparameter tuning techniques</a:t>
            </a:r>
          </a:p>
        </p:txBody>
      </p:sp>
      <p:sp>
        <p:nvSpPr>
          <p:cNvPr id="3" name="Content Placeholder 2">
            <a:extLst>
              <a:ext uri="{FF2B5EF4-FFF2-40B4-BE49-F238E27FC236}">
                <a16:creationId xmlns:a16="http://schemas.microsoft.com/office/drawing/2014/main" id="{FE26CFE6-CAE3-A57A-FFD8-2F8867CAD61C}"/>
              </a:ext>
            </a:extLst>
          </p:cNvPr>
          <p:cNvSpPr>
            <a:spLocks noGrp="1"/>
          </p:cNvSpPr>
          <p:nvPr>
            <p:ph idx="1"/>
          </p:nvPr>
        </p:nvSpPr>
        <p:spPr>
          <a:xfrm>
            <a:off x="1141413" y="1956620"/>
            <a:ext cx="9905998" cy="4129549"/>
          </a:xfrm>
        </p:spPr>
        <p:txBody>
          <a:bodyPr>
            <a:normAutofit/>
          </a:bodyPr>
          <a:lstStyle/>
          <a:p>
            <a:pPr marL="457200" indent="-457200">
              <a:buFont typeface="+mj-lt"/>
              <a:buAutoNum type="arabicPeriod"/>
            </a:pPr>
            <a:r>
              <a:rPr lang="en-US" b="1" i="1" dirty="0">
                <a:effectLst/>
              </a:rPr>
              <a:t> Grid Search</a:t>
            </a:r>
            <a:endParaRPr lang="en-US" b="1" i="1" dirty="0"/>
          </a:p>
          <a:p>
            <a:pPr marL="457200" indent="-457200">
              <a:buFont typeface="+mj-lt"/>
              <a:buAutoNum type="arabicPeriod"/>
            </a:pPr>
            <a:r>
              <a:rPr lang="en-US" b="1" i="1" dirty="0">
                <a:effectLst/>
              </a:rPr>
              <a:t> Randomized Search</a:t>
            </a:r>
          </a:p>
          <a:p>
            <a:pPr marL="457200" indent="-457200">
              <a:buFont typeface="+mj-lt"/>
              <a:buAutoNum type="arabicPeriod"/>
            </a:pPr>
            <a:r>
              <a:rPr lang="en-US" b="1" i="1" dirty="0"/>
              <a:t>Manual search</a:t>
            </a:r>
          </a:p>
          <a:p>
            <a:pPr marL="457200" indent="-457200">
              <a:buFont typeface="+mj-lt"/>
              <a:buAutoNum type="arabicPeriod"/>
            </a:pPr>
            <a:r>
              <a:rPr lang="en-US" b="1" i="1" dirty="0">
                <a:effectLst/>
              </a:rPr>
              <a:t> Halving Grid Search</a:t>
            </a:r>
            <a:endParaRPr lang="en-US" b="1" i="1" dirty="0"/>
          </a:p>
          <a:p>
            <a:pPr marL="457200" indent="-457200">
              <a:buFont typeface="+mj-lt"/>
              <a:buAutoNum type="arabicPeriod"/>
            </a:pPr>
            <a:r>
              <a:rPr lang="en-US" b="1" i="1" dirty="0">
                <a:effectLst/>
              </a:rPr>
              <a:t> Halving Randomized Search</a:t>
            </a:r>
          </a:p>
          <a:p>
            <a:pPr marL="457200" indent="-457200">
              <a:buFont typeface="+mj-lt"/>
              <a:buAutoNum type="arabicPeriod"/>
            </a:pPr>
            <a:r>
              <a:rPr lang="en-US" b="1" i="1" dirty="0">
                <a:effectLst/>
              </a:rPr>
              <a:t> HyperOpt-Sklearn</a:t>
            </a:r>
          </a:p>
          <a:p>
            <a:pPr marL="457200" indent="-457200">
              <a:buFont typeface="+mj-lt"/>
              <a:buAutoNum type="arabicPeriod"/>
            </a:pPr>
            <a:r>
              <a:rPr lang="en-US" b="1" i="1" dirty="0">
                <a:effectLst/>
              </a:rPr>
              <a:t> Bayes Search</a:t>
            </a:r>
            <a:endParaRPr lang="en-US" dirty="0"/>
          </a:p>
        </p:txBody>
      </p:sp>
    </p:spTree>
    <p:extLst>
      <p:ext uri="{BB962C8B-B14F-4D97-AF65-F5344CB8AC3E}">
        <p14:creationId xmlns:p14="http://schemas.microsoft.com/office/powerpoint/2010/main" val="80491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1FE7-613C-B30F-FF5B-02EFBA2CA033}"/>
              </a:ext>
            </a:extLst>
          </p:cNvPr>
          <p:cNvSpPr>
            <a:spLocks noGrp="1"/>
          </p:cNvSpPr>
          <p:nvPr>
            <p:ph type="title"/>
          </p:nvPr>
        </p:nvSpPr>
        <p:spPr/>
        <p:txBody>
          <a:bodyPr/>
          <a:lstStyle/>
          <a:p>
            <a:r>
              <a:rPr lang="en-US" u="sng" dirty="0"/>
              <a:t>Gridsearchcv </a:t>
            </a:r>
          </a:p>
        </p:txBody>
      </p:sp>
      <p:pic>
        <p:nvPicPr>
          <p:cNvPr id="5" name="Content Placeholder 4">
            <a:extLst>
              <a:ext uri="{FF2B5EF4-FFF2-40B4-BE49-F238E27FC236}">
                <a16:creationId xmlns:a16="http://schemas.microsoft.com/office/drawing/2014/main" id="{A400CC7A-7D69-8265-117C-8A500C889346}"/>
              </a:ext>
            </a:extLst>
          </p:cNvPr>
          <p:cNvPicPr>
            <a:picLocks noGrp="1" noChangeAspect="1"/>
          </p:cNvPicPr>
          <p:nvPr>
            <p:ph idx="1"/>
          </p:nvPr>
        </p:nvPicPr>
        <p:blipFill>
          <a:blip r:embed="rId2"/>
          <a:stretch>
            <a:fillRect/>
          </a:stretch>
        </p:blipFill>
        <p:spPr>
          <a:xfrm>
            <a:off x="7542214" y="2490379"/>
            <a:ext cx="4293869" cy="3541712"/>
          </a:xfrm>
        </p:spPr>
      </p:pic>
      <p:sp>
        <p:nvSpPr>
          <p:cNvPr id="7" name="TextBox 6">
            <a:extLst>
              <a:ext uri="{FF2B5EF4-FFF2-40B4-BE49-F238E27FC236}">
                <a16:creationId xmlns:a16="http://schemas.microsoft.com/office/drawing/2014/main" id="{9C6DB67F-9506-3DC4-691F-98ADBF3AF25F}"/>
              </a:ext>
            </a:extLst>
          </p:cNvPr>
          <p:cNvSpPr txBox="1"/>
          <p:nvPr/>
        </p:nvSpPr>
        <p:spPr>
          <a:xfrm>
            <a:off x="1141413" y="2490379"/>
            <a:ext cx="6243484" cy="2677656"/>
          </a:xfrm>
          <a:prstGeom prst="rect">
            <a:avLst/>
          </a:prstGeom>
          <a:noFill/>
        </p:spPr>
        <p:txBody>
          <a:bodyPr wrap="square">
            <a:spAutoFit/>
          </a:bodyPr>
          <a:lstStyle/>
          <a:p>
            <a:pPr marL="285750" indent="-285750">
              <a:buFont typeface="Wingdings" panose="05000000000000000000" pitchFamily="2" charset="2"/>
              <a:buChar char="Ø"/>
            </a:pPr>
            <a:r>
              <a:rPr lang="en-US" sz="2800" b="0" i="0" dirty="0">
                <a:effectLst/>
              </a:rPr>
              <a:t>GridSearchCV is a technique for finding the optimal parameter values from a given set of parameters in a grid. It’s essentially a cross-validation technique. The model as well as the parameters must be entered.</a:t>
            </a:r>
            <a:endParaRPr lang="en-US" sz="2800" dirty="0"/>
          </a:p>
        </p:txBody>
      </p:sp>
    </p:spTree>
    <p:extLst>
      <p:ext uri="{BB962C8B-B14F-4D97-AF65-F5344CB8AC3E}">
        <p14:creationId xmlns:p14="http://schemas.microsoft.com/office/powerpoint/2010/main" val="254958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9493-8556-227F-3D61-CF888DF9457B}"/>
              </a:ext>
            </a:extLst>
          </p:cNvPr>
          <p:cNvSpPr>
            <a:spLocks noGrp="1"/>
          </p:cNvSpPr>
          <p:nvPr>
            <p:ph type="title"/>
          </p:nvPr>
        </p:nvSpPr>
        <p:spPr/>
        <p:txBody>
          <a:bodyPr/>
          <a:lstStyle/>
          <a:p>
            <a:r>
              <a:rPr lang="en-US" dirty="0"/>
              <a:t>Advantages of gridsearchcv</a:t>
            </a:r>
          </a:p>
        </p:txBody>
      </p:sp>
      <p:sp>
        <p:nvSpPr>
          <p:cNvPr id="3" name="Content Placeholder 2">
            <a:extLst>
              <a:ext uri="{FF2B5EF4-FFF2-40B4-BE49-F238E27FC236}">
                <a16:creationId xmlns:a16="http://schemas.microsoft.com/office/drawing/2014/main" id="{1B9FE73A-A698-718E-DC4E-7CAEFD2626DD}"/>
              </a:ext>
            </a:extLst>
          </p:cNvPr>
          <p:cNvSpPr>
            <a:spLocks noGrp="1"/>
          </p:cNvSpPr>
          <p:nvPr>
            <p:ph idx="1"/>
          </p:nvPr>
        </p:nvSpPr>
        <p:spPr/>
        <p:txBody>
          <a:bodyPr/>
          <a:lstStyle/>
          <a:p>
            <a:pPr algn="l">
              <a:buFont typeface="Wingdings" panose="05000000000000000000" pitchFamily="2" charset="2"/>
              <a:buChar char="Ø"/>
            </a:pPr>
            <a:r>
              <a:rPr lang="en-US" sz="2800" b="0" i="0" dirty="0">
                <a:effectLst/>
              </a:rPr>
              <a:t>Advantages: exhaustive search, will find the absolute best way to tune the hyperparameters based on the training set.</a:t>
            </a:r>
          </a:p>
          <a:p>
            <a:pPr algn="l">
              <a:buFont typeface="Wingdings" panose="05000000000000000000" pitchFamily="2" charset="2"/>
              <a:buChar char="Ø"/>
            </a:pPr>
            <a:r>
              <a:rPr lang="en-US" sz="2800" b="0" i="0" dirty="0">
                <a:effectLst/>
              </a:rPr>
              <a:t>Disadvantages: time-consuming, danger of overfitting.</a:t>
            </a:r>
          </a:p>
          <a:p>
            <a:pPr marL="0" indent="0">
              <a:buNone/>
            </a:pPr>
            <a:endParaRPr lang="en-US" dirty="0"/>
          </a:p>
        </p:txBody>
      </p:sp>
    </p:spTree>
    <p:extLst>
      <p:ext uri="{BB962C8B-B14F-4D97-AF65-F5344CB8AC3E}">
        <p14:creationId xmlns:p14="http://schemas.microsoft.com/office/powerpoint/2010/main" val="163267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68F0-96AB-765F-F106-4379F80AACBF}"/>
              </a:ext>
            </a:extLst>
          </p:cNvPr>
          <p:cNvSpPr>
            <a:spLocks noGrp="1"/>
          </p:cNvSpPr>
          <p:nvPr>
            <p:ph type="title"/>
          </p:nvPr>
        </p:nvSpPr>
        <p:spPr/>
        <p:txBody>
          <a:bodyPr/>
          <a:lstStyle/>
          <a:p>
            <a:r>
              <a:rPr lang="en-US" sz="3600" b="0" i="0" dirty="0">
                <a:effectLst/>
              </a:rPr>
              <a:t>RandomizedSearchCV</a:t>
            </a:r>
            <a:endParaRPr lang="en-US" dirty="0"/>
          </a:p>
        </p:txBody>
      </p:sp>
      <p:sp>
        <p:nvSpPr>
          <p:cNvPr id="3" name="Content Placeholder 2">
            <a:extLst>
              <a:ext uri="{FF2B5EF4-FFF2-40B4-BE49-F238E27FC236}">
                <a16:creationId xmlns:a16="http://schemas.microsoft.com/office/drawing/2014/main" id="{C92C3C07-D86E-D479-6AFE-0F91107F277F}"/>
              </a:ext>
            </a:extLst>
          </p:cNvPr>
          <p:cNvSpPr>
            <a:spLocks noGrp="1"/>
          </p:cNvSpPr>
          <p:nvPr>
            <p:ph idx="1"/>
          </p:nvPr>
        </p:nvSpPr>
        <p:spPr>
          <a:xfrm>
            <a:off x="1141413" y="2249487"/>
            <a:ext cx="5554356" cy="3541714"/>
          </a:xfrm>
        </p:spPr>
        <p:txBody>
          <a:bodyPr>
            <a:normAutofit/>
          </a:bodyPr>
          <a:lstStyle/>
          <a:p>
            <a:pPr>
              <a:buFont typeface="Wingdings" panose="05000000000000000000" pitchFamily="2" charset="2"/>
              <a:buChar char="Ø"/>
            </a:pPr>
            <a:r>
              <a:rPr lang="en-US" sz="2800" b="0" i="0" dirty="0">
                <a:effectLst/>
              </a:rPr>
              <a:t>RandomizedSearchCV </a:t>
            </a:r>
            <a:r>
              <a:rPr lang="en-US" sz="2800" i="0" dirty="0">
                <a:effectLst/>
              </a:rPr>
              <a:t>randomly passes the set of hyperparameters and calculate the score and gives the best set of hyperparameters which gives the best score as an output.</a:t>
            </a:r>
            <a:endParaRPr lang="en-US" sz="2800" dirty="0"/>
          </a:p>
        </p:txBody>
      </p:sp>
      <p:pic>
        <p:nvPicPr>
          <p:cNvPr id="5" name="Picture 4">
            <a:extLst>
              <a:ext uri="{FF2B5EF4-FFF2-40B4-BE49-F238E27FC236}">
                <a16:creationId xmlns:a16="http://schemas.microsoft.com/office/drawing/2014/main" id="{CA5F09E9-5402-B71F-ACFA-41E08062DC71}"/>
              </a:ext>
            </a:extLst>
          </p:cNvPr>
          <p:cNvPicPr>
            <a:picLocks noChangeAspect="1"/>
          </p:cNvPicPr>
          <p:nvPr/>
        </p:nvPicPr>
        <p:blipFill>
          <a:blip r:embed="rId2"/>
          <a:stretch>
            <a:fillRect/>
          </a:stretch>
        </p:blipFill>
        <p:spPr>
          <a:xfrm>
            <a:off x="6536275" y="1521901"/>
            <a:ext cx="5470567" cy="3433557"/>
          </a:xfrm>
          <a:prstGeom prst="rect">
            <a:avLst/>
          </a:prstGeom>
        </p:spPr>
      </p:pic>
      <p:sp>
        <p:nvSpPr>
          <p:cNvPr id="4" name="Rectangle 3">
            <a:extLst>
              <a:ext uri="{FF2B5EF4-FFF2-40B4-BE49-F238E27FC236}">
                <a16:creationId xmlns:a16="http://schemas.microsoft.com/office/drawing/2014/main" id="{DBDA9A7C-EBF8-7BFA-E362-6B70051E7A05}"/>
              </a:ext>
            </a:extLst>
          </p:cNvPr>
          <p:cNvSpPr/>
          <p:nvPr/>
        </p:nvSpPr>
        <p:spPr>
          <a:xfrm>
            <a:off x="8416414" y="4409051"/>
            <a:ext cx="2084437" cy="4424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Hyperparameter 2</a:t>
            </a:r>
          </a:p>
        </p:txBody>
      </p:sp>
    </p:spTree>
    <p:extLst>
      <p:ext uri="{BB962C8B-B14F-4D97-AF65-F5344CB8AC3E}">
        <p14:creationId xmlns:p14="http://schemas.microsoft.com/office/powerpoint/2010/main" val="132416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4B5F-6FD9-550E-5A10-B58A875EB866}"/>
              </a:ext>
            </a:extLst>
          </p:cNvPr>
          <p:cNvSpPr>
            <a:spLocks noGrp="1"/>
          </p:cNvSpPr>
          <p:nvPr>
            <p:ph type="title"/>
          </p:nvPr>
        </p:nvSpPr>
        <p:spPr/>
        <p:txBody>
          <a:bodyPr/>
          <a:lstStyle/>
          <a:p>
            <a:r>
              <a:rPr lang="en-US" dirty="0"/>
              <a:t>Advantages of randomizedsearchcv</a:t>
            </a:r>
          </a:p>
        </p:txBody>
      </p:sp>
      <p:sp>
        <p:nvSpPr>
          <p:cNvPr id="3" name="Content Placeholder 2">
            <a:extLst>
              <a:ext uri="{FF2B5EF4-FFF2-40B4-BE49-F238E27FC236}">
                <a16:creationId xmlns:a16="http://schemas.microsoft.com/office/drawing/2014/main" id="{BB811D0F-FCCB-E763-43B1-0F139CDF6EBC}"/>
              </a:ext>
            </a:extLst>
          </p:cNvPr>
          <p:cNvSpPr>
            <a:spLocks noGrp="1"/>
          </p:cNvSpPr>
          <p:nvPr>
            <p:ph idx="1"/>
          </p:nvPr>
        </p:nvSpPr>
        <p:spPr/>
        <p:txBody>
          <a:bodyPr>
            <a:normAutofit/>
          </a:bodyPr>
          <a:lstStyle/>
          <a:p>
            <a:r>
              <a:rPr lang="en-US" sz="2800" dirty="0"/>
              <a:t>Advantages : It can try a broader range of values or hyperparameters within the same time.</a:t>
            </a:r>
          </a:p>
          <a:p>
            <a:r>
              <a:rPr lang="en-US" sz="2800" dirty="0"/>
              <a:t>Disadvantages : It doesn’t guarantee to give the best parameter combination because not all parameter values are tried out.</a:t>
            </a:r>
          </a:p>
          <a:p>
            <a:endParaRPr lang="en-US" sz="2800" dirty="0"/>
          </a:p>
        </p:txBody>
      </p:sp>
    </p:spTree>
    <p:extLst>
      <p:ext uri="{BB962C8B-B14F-4D97-AF65-F5344CB8AC3E}">
        <p14:creationId xmlns:p14="http://schemas.microsoft.com/office/powerpoint/2010/main" val="300323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AE4B624-1FFE-E5C6-92AF-A223989A3625}"/>
              </a:ext>
            </a:extLst>
          </p:cNvPr>
          <p:cNvGraphicFramePr>
            <a:graphicFrameLocks noGrp="1"/>
          </p:cNvGraphicFramePr>
          <p:nvPr>
            <p:ph idx="1"/>
            <p:extLst>
              <p:ext uri="{D42A27DB-BD31-4B8C-83A1-F6EECF244321}">
                <p14:modId xmlns:p14="http://schemas.microsoft.com/office/powerpoint/2010/main" val="3863782669"/>
              </p:ext>
            </p:extLst>
          </p:nvPr>
        </p:nvGraphicFramePr>
        <p:xfrm>
          <a:off x="349046" y="459658"/>
          <a:ext cx="11493908" cy="5938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196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598</TotalTime>
  <Words>367</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Tw Cen MT</vt:lpstr>
      <vt:lpstr>Wingdings</vt:lpstr>
      <vt:lpstr>Circuit</vt:lpstr>
      <vt:lpstr>Presentation on hyperparameter tuning without using sci-kit learn </vt:lpstr>
      <vt:lpstr>What is hyperparameter tuning?</vt:lpstr>
      <vt:lpstr>hyperparameter tuning techniques</vt:lpstr>
      <vt:lpstr>Gridsearchcv </vt:lpstr>
      <vt:lpstr>Advantages of gridsearchcv</vt:lpstr>
      <vt:lpstr>RandomizedSearchCV</vt:lpstr>
      <vt:lpstr>Advantages of randomizedsearchcv</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decision tree algorithm without using sci-kit learn</dc:title>
  <dc:creator>anas patel</dc:creator>
  <cp:lastModifiedBy>anas patel</cp:lastModifiedBy>
  <cp:revision>4</cp:revision>
  <dcterms:created xsi:type="dcterms:W3CDTF">2023-02-17T07:43:06Z</dcterms:created>
  <dcterms:modified xsi:type="dcterms:W3CDTF">2023-02-23T19:04:41Z</dcterms:modified>
</cp:coreProperties>
</file>