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064AC-A583-48E2-A719-838C1D8683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A0A20-CB40-4946-B421-61268612588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Fetch and Analyze the Data</a:t>
          </a:r>
        </a:p>
      </dgm:t>
    </dgm:pt>
    <dgm:pt modelId="{25F2E7FC-E1C4-4FB8-BB84-68E4C9652424}" type="parTrans" cxnId="{18C77305-2420-46AF-9118-DD93DBCEE330}">
      <dgm:prSet/>
      <dgm:spPr/>
      <dgm:t>
        <a:bodyPr/>
        <a:lstStyle/>
        <a:p>
          <a:endParaRPr lang="en-US"/>
        </a:p>
      </dgm:t>
    </dgm:pt>
    <dgm:pt modelId="{3F0CCF5C-7ED7-4E8D-A6FA-0345D0A9A74F}" type="sibTrans" cxnId="{18C77305-2420-46AF-9118-DD93DBCEE330}">
      <dgm:prSet/>
      <dgm:spPr/>
      <dgm:t>
        <a:bodyPr/>
        <a:lstStyle/>
        <a:p>
          <a:endParaRPr lang="en-US"/>
        </a:p>
      </dgm:t>
    </dgm:pt>
    <dgm:pt modelId="{B134BF97-BE86-4BBB-A9C8-174D086F7826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Pre processing</a:t>
          </a:r>
        </a:p>
      </dgm:t>
    </dgm:pt>
    <dgm:pt modelId="{140CB57D-AA58-484A-BF50-626D8ACA386C}" type="parTrans" cxnId="{9AC9002E-B020-4B9C-BB70-5CF9603B5012}">
      <dgm:prSet/>
      <dgm:spPr/>
      <dgm:t>
        <a:bodyPr/>
        <a:lstStyle/>
        <a:p>
          <a:endParaRPr lang="en-US"/>
        </a:p>
      </dgm:t>
    </dgm:pt>
    <dgm:pt modelId="{057B9E4F-3A12-4E27-B482-A620FC1CB6E5}" type="sibTrans" cxnId="{9AC9002E-B020-4B9C-BB70-5CF9603B5012}">
      <dgm:prSet/>
      <dgm:spPr/>
      <dgm:t>
        <a:bodyPr/>
        <a:lstStyle/>
        <a:p>
          <a:endParaRPr lang="en-US"/>
        </a:p>
      </dgm:t>
    </dgm:pt>
    <dgm:pt modelId="{2356F8EF-DE1D-4CDE-83CE-3CC3F1B8F24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Clean Data </a:t>
          </a:r>
        </a:p>
      </dgm:t>
    </dgm:pt>
    <dgm:pt modelId="{B9F31814-497F-4FC3-994D-C31BEF1A2EE0}" type="parTrans" cxnId="{98141D4F-2F0D-4201-8F25-2FC1BB03F29A}">
      <dgm:prSet/>
      <dgm:spPr/>
      <dgm:t>
        <a:bodyPr/>
        <a:lstStyle/>
        <a:p>
          <a:endParaRPr lang="en-US"/>
        </a:p>
      </dgm:t>
    </dgm:pt>
    <dgm:pt modelId="{2CD388A3-8E5A-4554-B2A9-A4B64668C9FC}" type="sibTrans" cxnId="{98141D4F-2F0D-4201-8F25-2FC1BB03F29A}">
      <dgm:prSet/>
      <dgm:spPr/>
      <dgm:t>
        <a:bodyPr/>
        <a:lstStyle/>
        <a:p>
          <a:endParaRPr lang="en-US"/>
        </a:p>
      </dgm:t>
    </dgm:pt>
    <dgm:pt modelId="{3E48F157-7875-471D-9AF5-AFE474B1220A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Handle missing values</a:t>
          </a:r>
        </a:p>
      </dgm:t>
    </dgm:pt>
    <dgm:pt modelId="{A45778A6-FE66-41D9-9490-52AC85EA3979}" type="parTrans" cxnId="{96E8C0D0-3A34-4D50-948A-45F753931C40}">
      <dgm:prSet/>
      <dgm:spPr/>
      <dgm:t>
        <a:bodyPr/>
        <a:lstStyle/>
        <a:p>
          <a:endParaRPr lang="en-US"/>
        </a:p>
      </dgm:t>
    </dgm:pt>
    <dgm:pt modelId="{24791E45-0FD2-451A-8B6A-A45C99DB30CF}" type="sibTrans" cxnId="{96E8C0D0-3A34-4D50-948A-45F753931C40}">
      <dgm:prSet/>
      <dgm:spPr/>
      <dgm:t>
        <a:bodyPr/>
        <a:lstStyle/>
        <a:p>
          <a:endParaRPr lang="en-US"/>
        </a:p>
      </dgm:t>
    </dgm:pt>
    <dgm:pt modelId="{B474B3B1-0458-4AEE-9D9E-AB1E6EA5E73F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Building a Prediction Model</a:t>
          </a:r>
        </a:p>
      </dgm:t>
    </dgm:pt>
    <dgm:pt modelId="{BD3E8DB9-91F6-4DF8-BD19-B14ACC9EBAA7}" type="parTrans" cxnId="{6BBC2127-FE09-4C77-B529-427CCD615F4B}">
      <dgm:prSet/>
      <dgm:spPr/>
      <dgm:t>
        <a:bodyPr/>
        <a:lstStyle/>
        <a:p>
          <a:endParaRPr lang="en-US"/>
        </a:p>
      </dgm:t>
    </dgm:pt>
    <dgm:pt modelId="{83C85141-BF07-4DC6-BA6C-603879D0A5DA}" type="sibTrans" cxnId="{6BBC2127-FE09-4C77-B529-427CCD615F4B}">
      <dgm:prSet/>
      <dgm:spPr/>
      <dgm:t>
        <a:bodyPr/>
        <a:lstStyle/>
        <a:p>
          <a:endParaRPr lang="en-US"/>
        </a:p>
      </dgm:t>
    </dgm:pt>
    <dgm:pt modelId="{B02A7CA7-2CB6-4521-8802-3C666DB723A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Node Class</a:t>
          </a:r>
        </a:p>
      </dgm:t>
    </dgm:pt>
    <dgm:pt modelId="{96E12A12-40CA-49C3-BCC6-5B4992BEA3D8}" type="parTrans" cxnId="{59B8DC75-3264-4547-83E5-4B3D3B7A2063}">
      <dgm:prSet/>
      <dgm:spPr/>
      <dgm:t>
        <a:bodyPr/>
        <a:lstStyle/>
        <a:p>
          <a:endParaRPr lang="en-US"/>
        </a:p>
      </dgm:t>
    </dgm:pt>
    <dgm:pt modelId="{40932234-A8AA-4DF8-9C7A-51D3EC31668B}" type="sibTrans" cxnId="{59B8DC75-3264-4547-83E5-4B3D3B7A2063}">
      <dgm:prSet/>
      <dgm:spPr/>
      <dgm:t>
        <a:bodyPr/>
        <a:lstStyle/>
        <a:p>
          <a:endParaRPr lang="en-US"/>
        </a:p>
      </dgm:t>
    </dgm:pt>
    <dgm:pt modelId="{93B1FCD2-0792-4372-B45C-2D4C3F50F786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Self</a:t>
          </a:r>
        </a:p>
      </dgm:t>
    </dgm:pt>
    <dgm:pt modelId="{49011C1D-5A2B-4921-B85F-048BB2528614}" type="parTrans" cxnId="{EEF418E7-F830-4DBC-A51C-7BF7481D7036}">
      <dgm:prSet/>
      <dgm:spPr/>
      <dgm:t>
        <a:bodyPr/>
        <a:lstStyle/>
        <a:p>
          <a:endParaRPr lang="en-US"/>
        </a:p>
      </dgm:t>
    </dgm:pt>
    <dgm:pt modelId="{10A66951-8B8A-478C-B5FC-6C088D3AAB18}" type="sibTrans" cxnId="{EEF418E7-F830-4DBC-A51C-7BF7481D7036}">
      <dgm:prSet/>
      <dgm:spPr/>
      <dgm:t>
        <a:bodyPr/>
        <a:lstStyle/>
        <a:p>
          <a:endParaRPr lang="en-US"/>
        </a:p>
      </dgm:t>
    </dgm:pt>
    <dgm:pt modelId="{8828C9D8-EDF9-43C8-BBD7-1C819D27F09C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Feature Index</a:t>
          </a:r>
        </a:p>
      </dgm:t>
    </dgm:pt>
    <dgm:pt modelId="{0B80CD56-CCFE-42BF-86DB-1AC2C927E046}" type="parTrans" cxnId="{31A1B39E-D00B-42AF-BF82-5563B0F28795}">
      <dgm:prSet/>
      <dgm:spPr/>
      <dgm:t>
        <a:bodyPr/>
        <a:lstStyle/>
        <a:p>
          <a:endParaRPr lang="en-US"/>
        </a:p>
      </dgm:t>
    </dgm:pt>
    <dgm:pt modelId="{B1B3DFF1-D0C2-4897-B501-B126932407C1}" type="sibTrans" cxnId="{31A1B39E-D00B-42AF-BF82-5563B0F28795}">
      <dgm:prSet/>
      <dgm:spPr/>
      <dgm:t>
        <a:bodyPr/>
        <a:lstStyle/>
        <a:p>
          <a:endParaRPr lang="en-US"/>
        </a:p>
      </dgm:t>
    </dgm:pt>
    <dgm:pt modelId="{2B46141C-113A-4568-8B4C-9D54AFBFCA1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Threshold</a:t>
          </a:r>
        </a:p>
      </dgm:t>
    </dgm:pt>
    <dgm:pt modelId="{7F6C883F-560E-478E-9456-DA56EEC61B03}" type="parTrans" cxnId="{9E1A0607-6702-4133-99D3-FC60ABCD0C92}">
      <dgm:prSet/>
      <dgm:spPr/>
      <dgm:t>
        <a:bodyPr/>
        <a:lstStyle/>
        <a:p>
          <a:endParaRPr lang="en-US"/>
        </a:p>
      </dgm:t>
    </dgm:pt>
    <dgm:pt modelId="{9CB65CDB-9B10-4B37-8D4F-E20FBFC78C4C}" type="sibTrans" cxnId="{9E1A0607-6702-4133-99D3-FC60ABCD0C92}">
      <dgm:prSet/>
      <dgm:spPr/>
      <dgm:t>
        <a:bodyPr/>
        <a:lstStyle/>
        <a:p>
          <a:endParaRPr lang="en-US"/>
        </a:p>
      </dgm:t>
    </dgm:pt>
    <dgm:pt modelId="{ACB2AEA3-CBE8-4995-987F-4D508D9CDB4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Left</a:t>
          </a:r>
        </a:p>
      </dgm:t>
    </dgm:pt>
    <dgm:pt modelId="{2470B114-4F7E-4440-9C79-FB73D728EFD3}" type="parTrans" cxnId="{60BA45CE-DF0B-4C48-AC2F-40156E547D6B}">
      <dgm:prSet/>
      <dgm:spPr/>
      <dgm:t>
        <a:bodyPr/>
        <a:lstStyle/>
        <a:p>
          <a:endParaRPr lang="en-US"/>
        </a:p>
      </dgm:t>
    </dgm:pt>
    <dgm:pt modelId="{6B727EF7-727C-4BBF-B379-585470BFF006}" type="sibTrans" cxnId="{60BA45CE-DF0B-4C48-AC2F-40156E547D6B}">
      <dgm:prSet/>
      <dgm:spPr/>
      <dgm:t>
        <a:bodyPr/>
        <a:lstStyle/>
        <a:p>
          <a:endParaRPr lang="en-US"/>
        </a:p>
      </dgm:t>
    </dgm:pt>
    <dgm:pt modelId="{D28D6C8D-AF30-4FF1-852F-14875BD97DF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/>
            <a:t>Right</a:t>
          </a:r>
        </a:p>
      </dgm:t>
    </dgm:pt>
    <dgm:pt modelId="{E5970500-BC11-4F79-A061-AB6BE4A413E0}" type="parTrans" cxnId="{3A98B43F-0359-4DFD-AA16-356F08E244D8}">
      <dgm:prSet/>
      <dgm:spPr/>
      <dgm:t>
        <a:bodyPr/>
        <a:lstStyle/>
        <a:p>
          <a:endParaRPr lang="en-US"/>
        </a:p>
      </dgm:t>
    </dgm:pt>
    <dgm:pt modelId="{38E217AC-4B3C-4260-8536-7C4C06F30093}" type="sibTrans" cxnId="{3A98B43F-0359-4DFD-AA16-356F08E244D8}">
      <dgm:prSet/>
      <dgm:spPr/>
      <dgm:t>
        <a:bodyPr/>
        <a:lstStyle/>
        <a:p>
          <a:endParaRPr lang="en-US"/>
        </a:p>
      </dgm:t>
    </dgm:pt>
    <dgm:pt modelId="{4E3639B2-51D9-4B7D-AC5A-E104CDBFC23F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Var Red</a:t>
          </a:r>
        </a:p>
      </dgm:t>
    </dgm:pt>
    <dgm:pt modelId="{815C8152-91C4-4E23-8742-10A1F4B15D28}" type="parTrans" cxnId="{5F0E235E-9DD8-4F98-A9D5-D22E9F5A0D30}">
      <dgm:prSet/>
      <dgm:spPr/>
      <dgm:t>
        <a:bodyPr/>
        <a:lstStyle/>
        <a:p>
          <a:endParaRPr lang="en-US"/>
        </a:p>
      </dgm:t>
    </dgm:pt>
    <dgm:pt modelId="{22A85AB6-DC79-439D-AE81-C907EB7BF988}" type="sibTrans" cxnId="{5F0E235E-9DD8-4F98-A9D5-D22E9F5A0D30}">
      <dgm:prSet/>
      <dgm:spPr/>
      <dgm:t>
        <a:bodyPr/>
        <a:lstStyle/>
        <a:p>
          <a:endParaRPr lang="en-US"/>
        </a:p>
      </dgm:t>
    </dgm:pt>
    <dgm:pt modelId="{D5C74A64-F6C7-4AD1-BCA2-B67E83F49C63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/>
            <a:t>Value</a:t>
          </a:r>
        </a:p>
      </dgm:t>
    </dgm:pt>
    <dgm:pt modelId="{EADA738E-1A54-4552-9C7D-68C3176EF4F8}" type="parTrans" cxnId="{3A7A0813-B1FD-46DB-A4ED-17A5B413E85C}">
      <dgm:prSet/>
      <dgm:spPr/>
      <dgm:t>
        <a:bodyPr/>
        <a:lstStyle/>
        <a:p>
          <a:endParaRPr lang="en-US"/>
        </a:p>
      </dgm:t>
    </dgm:pt>
    <dgm:pt modelId="{DECA8B2F-C9F5-4812-9FF2-28C8E323986D}" type="sibTrans" cxnId="{3A7A0813-B1FD-46DB-A4ED-17A5B413E85C}">
      <dgm:prSet/>
      <dgm:spPr/>
      <dgm:t>
        <a:bodyPr/>
        <a:lstStyle/>
        <a:p>
          <a:endParaRPr lang="en-US"/>
        </a:p>
      </dgm:t>
    </dgm:pt>
    <dgm:pt modelId="{8892E7D4-6406-418A-9AF4-3DBBF1D173A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Tree Class(DECISION NODE)</a:t>
          </a:r>
        </a:p>
      </dgm:t>
    </dgm:pt>
    <dgm:pt modelId="{B69D184E-502B-42D0-8383-3461191C8080}" type="parTrans" cxnId="{016D3FAF-D40F-4689-B136-CB492BD2B7DF}">
      <dgm:prSet/>
      <dgm:spPr/>
      <dgm:t>
        <a:bodyPr/>
        <a:lstStyle/>
        <a:p>
          <a:endParaRPr lang="en-US"/>
        </a:p>
      </dgm:t>
    </dgm:pt>
    <dgm:pt modelId="{F18E3C7B-5E0C-4B6C-8A06-82DF806636BA}" type="sibTrans" cxnId="{016D3FAF-D40F-4689-B136-CB492BD2B7DF}">
      <dgm:prSet/>
      <dgm:spPr/>
      <dgm:t>
        <a:bodyPr/>
        <a:lstStyle/>
        <a:p>
          <a:endParaRPr lang="en-US"/>
        </a:p>
      </dgm:t>
    </dgm:pt>
    <dgm:pt modelId="{11DDBDAE-B6F8-4CCA-BE2E-EB1D05156B28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Sample Split </a:t>
          </a:r>
        </a:p>
      </dgm:t>
    </dgm:pt>
    <dgm:pt modelId="{B0AEFD62-40D0-420F-8745-6FEF57AD2BAF}" type="parTrans" cxnId="{E72D5553-E806-4FD4-B634-B43CFDB5C1EE}">
      <dgm:prSet/>
      <dgm:spPr/>
      <dgm:t>
        <a:bodyPr/>
        <a:lstStyle/>
        <a:p>
          <a:endParaRPr lang="en-US"/>
        </a:p>
      </dgm:t>
    </dgm:pt>
    <dgm:pt modelId="{784394DD-3FC8-46DF-A27B-41D68F19C8DF}" type="sibTrans" cxnId="{E72D5553-E806-4FD4-B634-B43CFDB5C1EE}">
      <dgm:prSet/>
      <dgm:spPr/>
      <dgm:t>
        <a:bodyPr/>
        <a:lstStyle/>
        <a:p>
          <a:endParaRPr lang="en-US"/>
        </a:p>
      </dgm:t>
    </dgm:pt>
    <dgm:pt modelId="{21451788-39D2-4330-B074-007FDD52D1CB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Max Depth</a:t>
          </a:r>
        </a:p>
      </dgm:t>
    </dgm:pt>
    <dgm:pt modelId="{E23244E0-908D-4237-9139-341B3A638592}" type="parTrans" cxnId="{C3F26F1A-8B0E-471E-9584-2A0E4DC3F22F}">
      <dgm:prSet/>
      <dgm:spPr/>
      <dgm:t>
        <a:bodyPr/>
        <a:lstStyle/>
        <a:p>
          <a:endParaRPr lang="en-US"/>
        </a:p>
      </dgm:t>
    </dgm:pt>
    <dgm:pt modelId="{5A9777B4-8A60-4DD4-9DAC-B3F141982734}" type="sibTrans" cxnId="{C3F26F1A-8B0E-471E-9584-2A0E4DC3F22F}">
      <dgm:prSet/>
      <dgm:spPr/>
      <dgm:t>
        <a:bodyPr/>
        <a:lstStyle/>
        <a:p>
          <a:endParaRPr lang="en-US"/>
        </a:p>
      </dgm:t>
    </dgm:pt>
    <dgm:pt modelId="{82C3069A-F9F7-41F0-8061-2E9A499E47BD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Build Tree</a:t>
          </a:r>
        </a:p>
      </dgm:t>
    </dgm:pt>
    <dgm:pt modelId="{1C5DE399-19AC-446E-9443-F9D74470C54B}" type="parTrans" cxnId="{44D111D5-3B29-4CE9-9F01-AF62D2FCF8C9}">
      <dgm:prSet/>
      <dgm:spPr/>
      <dgm:t>
        <a:bodyPr/>
        <a:lstStyle/>
        <a:p>
          <a:endParaRPr lang="en-US"/>
        </a:p>
      </dgm:t>
    </dgm:pt>
    <dgm:pt modelId="{CD3AD2B6-EF7B-405D-B04A-41EF67C82D69}" type="sibTrans" cxnId="{44D111D5-3B29-4CE9-9F01-AF62D2FCF8C9}">
      <dgm:prSet/>
      <dgm:spPr/>
      <dgm:t>
        <a:bodyPr/>
        <a:lstStyle/>
        <a:p>
          <a:endParaRPr lang="en-US"/>
        </a:p>
      </dgm:t>
    </dgm:pt>
    <dgm:pt modelId="{0F6AD79C-8852-48AD-9F39-8ABB5D6E3AF5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/>
            <a:t>Get Best Split Function</a:t>
          </a:r>
        </a:p>
      </dgm:t>
    </dgm:pt>
    <dgm:pt modelId="{3EBF2567-766A-4015-BD87-01CC131DD5DA}" type="parTrans" cxnId="{BF47B85E-A144-49C2-B394-627AD5EFF874}">
      <dgm:prSet/>
      <dgm:spPr/>
      <dgm:t>
        <a:bodyPr/>
        <a:lstStyle/>
        <a:p>
          <a:endParaRPr lang="en-US"/>
        </a:p>
      </dgm:t>
    </dgm:pt>
    <dgm:pt modelId="{67EA8441-A039-4741-8917-5E4E801E515F}" type="sibTrans" cxnId="{BF47B85E-A144-49C2-B394-627AD5EFF874}">
      <dgm:prSet/>
      <dgm:spPr/>
      <dgm:t>
        <a:bodyPr/>
        <a:lstStyle/>
        <a:p>
          <a:endParaRPr lang="en-US"/>
        </a:p>
      </dgm:t>
    </dgm:pt>
    <dgm:pt modelId="{BA459E23-6D41-4121-95AF-BF8A4F880936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Variance Reduction</a:t>
          </a:r>
        </a:p>
      </dgm:t>
    </dgm:pt>
    <dgm:pt modelId="{A7B1A352-44CE-4FDC-8F20-D3EA4202A427}" type="parTrans" cxnId="{2772F26C-A930-45FB-88C3-9B73445012AD}">
      <dgm:prSet/>
      <dgm:spPr/>
      <dgm:t>
        <a:bodyPr/>
        <a:lstStyle/>
        <a:p>
          <a:endParaRPr lang="en-US"/>
        </a:p>
      </dgm:t>
    </dgm:pt>
    <dgm:pt modelId="{8485253C-FE0E-409F-A504-2FAFCD7713D4}" type="sibTrans" cxnId="{2772F26C-A930-45FB-88C3-9B73445012AD}">
      <dgm:prSet/>
      <dgm:spPr/>
      <dgm:t>
        <a:bodyPr/>
        <a:lstStyle/>
        <a:p>
          <a:endParaRPr lang="en-US"/>
        </a:p>
      </dgm:t>
    </dgm:pt>
    <dgm:pt modelId="{3B547BAC-A664-4ACD-84D3-37E7399D4D9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Calculate Leaf Node</a:t>
          </a:r>
        </a:p>
      </dgm:t>
    </dgm:pt>
    <dgm:pt modelId="{EAD7A3E9-EB33-47FA-8E1F-9ED67505513B}" type="parTrans" cxnId="{2D26E183-F16A-48B4-8871-CCD167FC28FB}">
      <dgm:prSet/>
      <dgm:spPr/>
      <dgm:t>
        <a:bodyPr/>
        <a:lstStyle/>
        <a:p>
          <a:endParaRPr lang="en-US"/>
        </a:p>
      </dgm:t>
    </dgm:pt>
    <dgm:pt modelId="{AFD1E496-CC2F-4E9E-BE34-69184CD57199}" type="sibTrans" cxnId="{2D26E183-F16A-48B4-8871-CCD167FC28FB}">
      <dgm:prSet/>
      <dgm:spPr/>
      <dgm:t>
        <a:bodyPr/>
        <a:lstStyle/>
        <a:p>
          <a:endParaRPr lang="en-US"/>
        </a:p>
      </dgm:t>
    </dgm:pt>
    <dgm:pt modelId="{0C2899B0-53E8-45FF-BFA0-995BE2F3FF6B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/>
            <a:t>Printing Tree</a:t>
          </a:r>
        </a:p>
      </dgm:t>
    </dgm:pt>
    <dgm:pt modelId="{13FD9BCC-38B5-4FAA-A9C1-1FDFB823E444}" type="parTrans" cxnId="{01F74A8B-F678-4598-BFA5-FB7BFC7AFC72}">
      <dgm:prSet/>
      <dgm:spPr/>
      <dgm:t>
        <a:bodyPr/>
        <a:lstStyle/>
        <a:p>
          <a:endParaRPr lang="en-US"/>
        </a:p>
      </dgm:t>
    </dgm:pt>
    <dgm:pt modelId="{56FF7C73-A760-4A7A-B52E-F5A5190EB90E}" type="sibTrans" cxnId="{01F74A8B-F678-4598-BFA5-FB7BFC7AFC72}">
      <dgm:prSet/>
      <dgm:spPr/>
      <dgm:t>
        <a:bodyPr/>
        <a:lstStyle/>
        <a:p>
          <a:endParaRPr lang="en-US"/>
        </a:p>
      </dgm:t>
    </dgm:pt>
    <dgm:pt modelId="{5867626F-5DCF-4E36-821D-5B7D0B46768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Splitting The data</a:t>
          </a:r>
        </a:p>
      </dgm:t>
    </dgm:pt>
    <dgm:pt modelId="{CD1214EA-0E13-40D6-B60E-978FA892B1D7}" type="parTrans" cxnId="{8D44C8F3-CB5B-483B-A04B-2FBDE814E31C}">
      <dgm:prSet/>
      <dgm:spPr/>
      <dgm:t>
        <a:bodyPr/>
        <a:lstStyle/>
        <a:p>
          <a:endParaRPr lang="en-US"/>
        </a:p>
      </dgm:t>
    </dgm:pt>
    <dgm:pt modelId="{3C91F24C-B6C9-4AAE-A414-379646214470}" type="sibTrans" cxnId="{8D44C8F3-CB5B-483B-A04B-2FBDE814E31C}">
      <dgm:prSet/>
      <dgm:spPr/>
      <dgm:t>
        <a:bodyPr/>
        <a:lstStyle/>
        <a:p>
          <a:endParaRPr lang="en-US"/>
        </a:p>
      </dgm:t>
    </dgm:pt>
    <dgm:pt modelId="{2A1200C3-2076-496C-BB49-F9CB18D1E3F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Fitting The Model</a:t>
          </a:r>
        </a:p>
      </dgm:t>
    </dgm:pt>
    <dgm:pt modelId="{BA7C02C7-1964-4D5D-A82F-A2E514759698}" type="parTrans" cxnId="{63114C93-1613-4172-89AA-A51DDC3E74C6}">
      <dgm:prSet/>
      <dgm:spPr/>
      <dgm:t>
        <a:bodyPr/>
        <a:lstStyle/>
        <a:p>
          <a:endParaRPr lang="en-US"/>
        </a:p>
      </dgm:t>
    </dgm:pt>
    <dgm:pt modelId="{9AADB711-927E-4727-9E79-7A705F1E069B}" type="sibTrans" cxnId="{63114C93-1613-4172-89AA-A51DDC3E74C6}">
      <dgm:prSet/>
      <dgm:spPr/>
      <dgm:t>
        <a:bodyPr/>
        <a:lstStyle/>
        <a:p>
          <a:endParaRPr lang="en-US"/>
        </a:p>
      </dgm:t>
    </dgm:pt>
    <dgm:pt modelId="{EBB7053E-B417-478B-B865-32C51A5E587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Test The Model</a:t>
          </a:r>
        </a:p>
      </dgm:t>
    </dgm:pt>
    <dgm:pt modelId="{D3E649FB-EEE6-434B-8DF1-4E972C0266CF}" type="parTrans" cxnId="{C756CE20-7B85-4810-996A-8FA63598FF23}">
      <dgm:prSet/>
      <dgm:spPr/>
      <dgm:t>
        <a:bodyPr/>
        <a:lstStyle/>
        <a:p>
          <a:endParaRPr lang="en-US"/>
        </a:p>
      </dgm:t>
    </dgm:pt>
    <dgm:pt modelId="{B0748F1A-665D-44DA-91E7-5B82BA5070A8}" type="sibTrans" cxnId="{C756CE20-7B85-4810-996A-8FA63598FF23}">
      <dgm:prSet/>
      <dgm:spPr/>
      <dgm:t>
        <a:bodyPr/>
        <a:lstStyle/>
        <a:p>
          <a:endParaRPr lang="en-US"/>
        </a:p>
      </dgm:t>
    </dgm:pt>
    <dgm:pt modelId="{A35C87AF-3F9D-465A-8B6C-0BF9E80680D2}" type="pres">
      <dgm:prSet presAssocID="{AF8064AC-A583-48E2-A719-838C1D8683FD}" presName="Name0" presStyleCnt="0">
        <dgm:presLayoutVars>
          <dgm:dir/>
          <dgm:resizeHandles val="exact"/>
        </dgm:presLayoutVars>
      </dgm:prSet>
      <dgm:spPr/>
    </dgm:pt>
    <dgm:pt modelId="{11A934DD-56A4-4ED4-AC99-9CDF83EF8AB4}" type="pres">
      <dgm:prSet presAssocID="{376A0A20-CB40-4946-B421-612686125883}" presName="node" presStyleLbl="node1" presStyleIdx="0" presStyleCnt="8">
        <dgm:presLayoutVars>
          <dgm:bulletEnabled val="1"/>
        </dgm:presLayoutVars>
      </dgm:prSet>
      <dgm:spPr/>
    </dgm:pt>
    <dgm:pt modelId="{DD85A516-59C6-43A5-89CE-B0E88192CD9A}" type="pres">
      <dgm:prSet presAssocID="{3F0CCF5C-7ED7-4E8D-A6FA-0345D0A9A74F}" presName="sibTrans" presStyleLbl="sibTrans2D1" presStyleIdx="0" presStyleCnt="7"/>
      <dgm:spPr/>
    </dgm:pt>
    <dgm:pt modelId="{E2B87312-F621-46A3-A9A2-EB458C2C2A24}" type="pres">
      <dgm:prSet presAssocID="{3F0CCF5C-7ED7-4E8D-A6FA-0345D0A9A74F}" presName="connectorText" presStyleLbl="sibTrans2D1" presStyleIdx="0" presStyleCnt="7"/>
      <dgm:spPr/>
    </dgm:pt>
    <dgm:pt modelId="{2403C7CF-A463-4F76-A3C7-C0CF865A9D67}" type="pres">
      <dgm:prSet presAssocID="{B134BF97-BE86-4BBB-A9C8-174D086F7826}" presName="node" presStyleLbl="node1" presStyleIdx="1" presStyleCnt="8">
        <dgm:presLayoutVars>
          <dgm:bulletEnabled val="1"/>
        </dgm:presLayoutVars>
      </dgm:prSet>
      <dgm:spPr/>
    </dgm:pt>
    <dgm:pt modelId="{DCA93ED7-CD9A-438B-98CA-982B0D073AF3}" type="pres">
      <dgm:prSet presAssocID="{057B9E4F-3A12-4E27-B482-A620FC1CB6E5}" presName="sibTrans" presStyleLbl="sibTrans2D1" presStyleIdx="1" presStyleCnt="7"/>
      <dgm:spPr/>
    </dgm:pt>
    <dgm:pt modelId="{26361E4F-76A0-4421-81E9-CE0AEA2EECA7}" type="pres">
      <dgm:prSet presAssocID="{057B9E4F-3A12-4E27-B482-A620FC1CB6E5}" presName="connectorText" presStyleLbl="sibTrans2D1" presStyleIdx="1" presStyleCnt="7"/>
      <dgm:spPr/>
    </dgm:pt>
    <dgm:pt modelId="{0EB23FD4-F437-4E46-BA18-29BCC3B22F39}" type="pres">
      <dgm:prSet presAssocID="{B474B3B1-0458-4AEE-9D9E-AB1E6EA5E73F}" presName="node" presStyleLbl="node1" presStyleIdx="2" presStyleCnt="8">
        <dgm:presLayoutVars>
          <dgm:bulletEnabled val="1"/>
        </dgm:presLayoutVars>
      </dgm:prSet>
      <dgm:spPr/>
    </dgm:pt>
    <dgm:pt modelId="{958BB31A-C6F9-408E-A728-C1DED509975F}" type="pres">
      <dgm:prSet presAssocID="{83C85141-BF07-4DC6-BA6C-603879D0A5DA}" presName="sibTrans" presStyleLbl="sibTrans2D1" presStyleIdx="2" presStyleCnt="7"/>
      <dgm:spPr/>
    </dgm:pt>
    <dgm:pt modelId="{521E9F06-911F-4DC7-813C-AF7767EBD1B7}" type="pres">
      <dgm:prSet presAssocID="{83C85141-BF07-4DC6-BA6C-603879D0A5DA}" presName="connectorText" presStyleLbl="sibTrans2D1" presStyleIdx="2" presStyleCnt="7"/>
      <dgm:spPr/>
    </dgm:pt>
    <dgm:pt modelId="{7F5C5457-AEA2-4B9F-A281-646519C3A69A}" type="pres">
      <dgm:prSet presAssocID="{B02A7CA7-2CB6-4521-8802-3C666DB723A0}" presName="node" presStyleLbl="node1" presStyleIdx="3" presStyleCnt="8" custScaleY="101105">
        <dgm:presLayoutVars>
          <dgm:bulletEnabled val="1"/>
        </dgm:presLayoutVars>
      </dgm:prSet>
      <dgm:spPr/>
    </dgm:pt>
    <dgm:pt modelId="{04F76AFB-C247-4DDB-AD47-67D7AA4475D5}" type="pres">
      <dgm:prSet presAssocID="{40932234-A8AA-4DF8-9C7A-51D3EC31668B}" presName="sibTrans" presStyleLbl="sibTrans2D1" presStyleIdx="3" presStyleCnt="7"/>
      <dgm:spPr/>
    </dgm:pt>
    <dgm:pt modelId="{AC7C956A-E59F-442B-80D8-5838085558D9}" type="pres">
      <dgm:prSet presAssocID="{40932234-A8AA-4DF8-9C7A-51D3EC31668B}" presName="connectorText" presStyleLbl="sibTrans2D1" presStyleIdx="3" presStyleCnt="7"/>
      <dgm:spPr/>
    </dgm:pt>
    <dgm:pt modelId="{E94BFD58-7BE4-4FDB-858F-817E6282678C}" type="pres">
      <dgm:prSet presAssocID="{8892E7D4-6406-418A-9AF4-3DBBF1D173A4}" presName="node" presStyleLbl="node1" presStyleIdx="4" presStyleCnt="8" custScaleY="105558">
        <dgm:presLayoutVars>
          <dgm:bulletEnabled val="1"/>
        </dgm:presLayoutVars>
      </dgm:prSet>
      <dgm:spPr/>
    </dgm:pt>
    <dgm:pt modelId="{6D5FE958-59B1-45D2-A80F-57057119193D}" type="pres">
      <dgm:prSet presAssocID="{F18E3C7B-5E0C-4B6C-8A06-82DF806636BA}" presName="sibTrans" presStyleLbl="sibTrans2D1" presStyleIdx="4" presStyleCnt="7"/>
      <dgm:spPr/>
    </dgm:pt>
    <dgm:pt modelId="{E8611367-DDAD-44F2-99E9-AFC8FAD83895}" type="pres">
      <dgm:prSet presAssocID="{F18E3C7B-5E0C-4B6C-8A06-82DF806636BA}" presName="connectorText" presStyleLbl="sibTrans2D1" presStyleIdx="4" presStyleCnt="7"/>
      <dgm:spPr/>
    </dgm:pt>
    <dgm:pt modelId="{A779C9CC-6314-4944-9ED9-246C01A41125}" type="pres">
      <dgm:prSet presAssocID="{5867626F-5DCF-4E36-821D-5B7D0B46768D}" presName="node" presStyleLbl="node1" presStyleIdx="5" presStyleCnt="8">
        <dgm:presLayoutVars>
          <dgm:bulletEnabled val="1"/>
        </dgm:presLayoutVars>
      </dgm:prSet>
      <dgm:spPr/>
    </dgm:pt>
    <dgm:pt modelId="{B7171A22-481C-4410-AFAD-51977D4A7F16}" type="pres">
      <dgm:prSet presAssocID="{3C91F24C-B6C9-4AAE-A414-379646214470}" presName="sibTrans" presStyleLbl="sibTrans2D1" presStyleIdx="5" presStyleCnt="7"/>
      <dgm:spPr/>
    </dgm:pt>
    <dgm:pt modelId="{D1AE79EA-5B29-4280-83E2-CB22658F41A9}" type="pres">
      <dgm:prSet presAssocID="{3C91F24C-B6C9-4AAE-A414-379646214470}" presName="connectorText" presStyleLbl="sibTrans2D1" presStyleIdx="5" presStyleCnt="7"/>
      <dgm:spPr/>
    </dgm:pt>
    <dgm:pt modelId="{8374E699-B41A-4CAB-BF13-B4134B44D6E5}" type="pres">
      <dgm:prSet presAssocID="{2A1200C3-2076-496C-BB49-F9CB18D1E3F5}" presName="node" presStyleLbl="node1" presStyleIdx="6" presStyleCnt="8">
        <dgm:presLayoutVars>
          <dgm:bulletEnabled val="1"/>
        </dgm:presLayoutVars>
      </dgm:prSet>
      <dgm:spPr/>
    </dgm:pt>
    <dgm:pt modelId="{4F974BA7-564F-4DA5-886D-75815CB23370}" type="pres">
      <dgm:prSet presAssocID="{9AADB711-927E-4727-9E79-7A705F1E069B}" presName="sibTrans" presStyleLbl="sibTrans2D1" presStyleIdx="6" presStyleCnt="7"/>
      <dgm:spPr/>
    </dgm:pt>
    <dgm:pt modelId="{917EFFBB-9E5A-46F3-8FF9-88D934E336C0}" type="pres">
      <dgm:prSet presAssocID="{9AADB711-927E-4727-9E79-7A705F1E069B}" presName="connectorText" presStyleLbl="sibTrans2D1" presStyleIdx="6" presStyleCnt="7"/>
      <dgm:spPr/>
    </dgm:pt>
    <dgm:pt modelId="{221DAEE3-4D02-4B2A-8FCF-A1187AA4905B}" type="pres">
      <dgm:prSet presAssocID="{EBB7053E-B417-478B-B865-32C51A5E5878}" presName="node" presStyleLbl="node1" presStyleIdx="7" presStyleCnt="8">
        <dgm:presLayoutVars>
          <dgm:bulletEnabled val="1"/>
        </dgm:presLayoutVars>
      </dgm:prSet>
      <dgm:spPr/>
    </dgm:pt>
  </dgm:ptLst>
  <dgm:cxnLst>
    <dgm:cxn modelId="{18C77305-2420-46AF-9118-DD93DBCEE330}" srcId="{AF8064AC-A583-48E2-A719-838C1D8683FD}" destId="{376A0A20-CB40-4946-B421-612686125883}" srcOrd="0" destOrd="0" parTransId="{25F2E7FC-E1C4-4FB8-BB84-68E4C9652424}" sibTransId="{3F0CCF5C-7ED7-4E8D-A6FA-0345D0A9A74F}"/>
    <dgm:cxn modelId="{729DE406-D2DC-4378-98F5-73A136396734}" type="presOf" srcId="{83C85141-BF07-4DC6-BA6C-603879D0A5DA}" destId="{521E9F06-911F-4DC7-813C-AF7767EBD1B7}" srcOrd="1" destOrd="0" presId="urn:microsoft.com/office/officeart/2005/8/layout/process1"/>
    <dgm:cxn modelId="{9E1A0607-6702-4133-99D3-FC60ABCD0C92}" srcId="{B02A7CA7-2CB6-4521-8802-3C666DB723A0}" destId="{2B46141C-113A-4568-8B4C-9D54AFBFCA14}" srcOrd="2" destOrd="0" parTransId="{7F6C883F-560E-478E-9456-DA56EEC61B03}" sibTransId="{9CB65CDB-9B10-4B37-8D4F-E20FBFC78C4C}"/>
    <dgm:cxn modelId="{6E6AEF08-D8A2-49E3-A83D-E4849358BB01}" type="presOf" srcId="{B134BF97-BE86-4BBB-A9C8-174D086F7826}" destId="{2403C7CF-A463-4F76-A3C7-C0CF865A9D67}" srcOrd="0" destOrd="0" presId="urn:microsoft.com/office/officeart/2005/8/layout/process1"/>
    <dgm:cxn modelId="{3A7A0813-B1FD-46DB-A4ED-17A5B413E85C}" srcId="{B02A7CA7-2CB6-4521-8802-3C666DB723A0}" destId="{D5C74A64-F6C7-4AD1-BCA2-B67E83F49C63}" srcOrd="6" destOrd="0" parTransId="{EADA738E-1A54-4552-9C7D-68C3176EF4F8}" sibTransId="{DECA8B2F-C9F5-4812-9FF2-28C8E323986D}"/>
    <dgm:cxn modelId="{C3F26F1A-8B0E-471E-9584-2A0E4DC3F22F}" srcId="{8892E7D4-6406-418A-9AF4-3DBBF1D173A4}" destId="{21451788-39D2-4330-B074-007FDD52D1CB}" srcOrd="1" destOrd="0" parTransId="{E23244E0-908D-4237-9139-341B3A638592}" sibTransId="{5A9777B4-8A60-4DD4-9DAC-B3F141982734}"/>
    <dgm:cxn modelId="{C9DEB520-E35C-44D9-9057-96B190BB8953}" type="presOf" srcId="{EBB7053E-B417-478B-B865-32C51A5E5878}" destId="{221DAEE3-4D02-4B2A-8FCF-A1187AA4905B}" srcOrd="0" destOrd="0" presId="urn:microsoft.com/office/officeart/2005/8/layout/process1"/>
    <dgm:cxn modelId="{C756CE20-7B85-4810-996A-8FA63598FF23}" srcId="{AF8064AC-A583-48E2-A719-838C1D8683FD}" destId="{EBB7053E-B417-478B-B865-32C51A5E5878}" srcOrd="7" destOrd="0" parTransId="{D3E649FB-EEE6-434B-8DF1-4E972C0266CF}" sibTransId="{B0748F1A-665D-44DA-91E7-5B82BA5070A8}"/>
    <dgm:cxn modelId="{F38A5C24-6A28-40D1-B454-4FF29906F925}" type="presOf" srcId="{83C85141-BF07-4DC6-BA6C-603879D0A5DA}" destId="{958BB31A-C6F9-408E-A728-C1DED509975F}" srcOrd="0" destOrd="0" presId="urn:microsoft.com/office/officeart/2005/8/layout/process1"/>
    <dgm:cxn modelId="{6BBC2127-FE09-4C77-B529-427CCD615F4B}" srcId="{AF8064AC-A583-48E2-A719-838C1D8683FD}" destId="{B474B3B1-0458-4AEE-9D9E-AB1E6EA5E73F}" srcOrd="2" destOrd="0" parTransId="{BD3E8DB9-91F6-4DF8-BD19-B14ACC9EBAA7}" sibTransId="{83C85141-BF07-4DC6-BA6C-603879D0A5DA}"/>
    <dgm:cxn modelId="{FBDE2529-C8B1-45BD-BD60-F7273A5C8CE8}" type="presOf" srcId="{2A1200C3-2076-496C-BB49-F9CB18D1E3F5}" destId="{8374E699-B41A-4CAB-BF13-B4134B44D6E5}" srcOrd="0" destOrd="0" presId="urn:microsoft.com/office/officeart/2005/8/layout/process1"/>
    <dgm:cxn modelId="{8CA9DA2D-13EE-41EC-A69C-8A61F23E8C0C}" type="presOf" srcId="{D5C74A64-F6C7-4AD1-BCA2-B67E83F49C63}" destId="{7F5C5457-AEA2-4B9F-A281-646519C3A69A}" srcOrd="0" destOrd="7" presId="urn:microsoft.com/office/officeart/2005/8/layout/process1"/>
    <dgm:cxn modelId="{9AC9002E-B020-4B9C-BB70-5CF9603B5012}" srcId="{AF8064AC-A583-48E2-A719-838C1D8683FD}" destId="{B134BF97-BE86-4BBB-A9C8-174D086F7826}" srcOrd="1" destOrd="0" parTransId="{140CB57D-AA58-484A-BF50-626D8ACA386C}" sibTransId="{057B9E4F-3A12-4E27-B482-A620FC1CB6E5}"/>
    <dgm:cxn modelId="{CCE9D034-B777-4D85-BA5D-FD53E978D139}" type="presOf" srcId="{057B9E4F-3A12-4E27-B482-A620FC1CB6E5}" destId="{26361E4F-76A0-4421-81E9-CE0AEA2EECA7}" srcOrd="1" destOrd="0" presId="urn:microsoft.com/office/officeart/2005/8/layout/process1"/>
    <dgm:cxn modelId="{E1B34C36-A6EE-45DA-86DF-5BD1D599D068}" type="presOf" srcId="{40932234-A8AA-4DF8-9C7A-51D3EC31668B}" destId="{AC7C956A-E59F-442B-80D8-5838085558D9}" srcOrd="1" destOrd="0" presId="urn:microsoft.com/office/officeart/2005/8/layout/process1"/>
    <dgm:cxn modelId="{56FB593F-A034-4D2C-BDF9-7A0E984ACA78}" type="presOf" srcId="{3E48F157-7875-471D-9AF5-AFE474B1220A}" destId="{2403C7CF-A463-4F76-A3C7-C0CF865A9D67}" srcOrd="0" destOrd="2" presId="urn:microsoft.com/office/officeart/2005/8/layout/process1"/>
    <dgm:cxn modelId="{3A98B43F-0359-4DFD-AA16-356F08E244D8}" srcId="{B02A7CA7-2CB6-4521-8802-3C666DB723A0}" destId="{D28D6C8D-AF30-4FF1-852F-14875BD97DF9}" srcOrd="4" destOrd="0" parTransId="{E5970500-BC11-4F79-A061-AB6BE4A413E0}" sibTransId="{38E217AC-4B3C-4260-8536-7C4C06F30093}"/>
    <dgm:cxn modelId="{5F0E235E-9DD8-4F98-A9D5-D22E9F5A0D30}" srcId="{B02A7CA7-2CB6-4521-8802-3C666DB723A0}" destId="{4E3639B2-51D9-4B7D-AC5A-E104CDBFC23F}" srcOrd="5" destOrd="0" parTransId="{815C8152-91C4-4E23-8742-10A1F4B15D28}" sibTransId="{22A85AB6-DC79-439D-AE81-C907EB7BF988}"/>
    <dgm:cxn modelId="{BF47B85E-A144-49C2-B394-627AD5EFF874}" srcId="{8892E7D4-6406-418A-9AF4-3DBBF1D173A4}" destId="{0F6AD79C-8852-48AD-9F39-8ABB5D6E3AF5}" srcOrd="3" destOrd="0" parTransId="{3EBF2567-766A-4015-BD87-01CC131DD5DA}" sibTransId="{67EA8441-A039-4741-8917-5E4E801E515F}"/>
    <dgm:cxn modelId="{71347B42-1B4F-40FA-BB00-4A94C398A151}" type="presOf" srcId="{057B9E4F-3A12-4E27-B482-A620FC1CB6E5}" destId="{DCA93ED7-CD9A-438B-98CA-982B0D073AF3}" srcOrd="0" destOrd="0" presId="urn:microsoft.com/office/officeart/2005/8/layout/process1"/>
    <dgm:cxn modelId="{F10DB743-6176-4BB0-B06A-D9031EAC96F5}" type="presOf" srcId="{4E3639B2-51D9-4B7D-AC5A-E104CDBFC23F}" destId="{7F5C5457-AEA2-4B9F-A281-646519C3A69A}" srcOrd="0" destOrd="6" presId="urn:microsoft.com/office/officeart/2005/8/layout/process1"/>
    <dgm:cxn modelId="{A1CE7249-076A-4D1D-BA5A-7D7FF069807B}" type="presOf" srcId="{3F0CCF5C-7ED7-4E8D-A6FA-0345D0A9A74F}" destId="{DD85A516-59C6-43A5-89CE-B0E88192CD9A}" srcOrd="0" destOrd="0" presId="urn:microsoft.com/office/officeart/2005/8/layout/process1"/>
    <dgm:cxn modelId="{332F054B-832D-4021-BFDC-76288136C449}" type="presOf" srcId="{D28D6C8D-AF30-4FF1-852F-14875BD97DF9}" destId="{7F5C5457-AEA2-4B9F-A281-646519C3A69A}" srcOrd="0" destOrd="5" presId="urn:microsoft.com/office/officeart/2005/8/layout/process1"/>
    <dgm:cxn modelId="{51C8666B-D4D4-4D71-84F7-B5CBDCE7AE39}" type="presOf" srcId="{8892E7D4-6406-418A-9AF4-3DBBF1D173A4}" destId="{E94BFD58-7BE4-4FDB-858F-817E6282678C}" srcOrd="0" destOrd="0" presId="urn:microsoft.com/office/officeart/2005/8/layout/process1"/>
    <dgm:cxn modelId="{33799D6C-518C-4EAF-9ECC-9291D521D310}" type="presOf" srcId="{376A0A20-CB40-4946-B421-612686125883}" destId="{11A934DD-56A4-4ED4-AC99-9CDF83EF8AB4}" srcOrd="0" destOrd="0" presId="urn:microsoft.com/office/officeart/2005/8/layout/process1"/>
    <dgm:cxn modelId="{2772F26C-A930-45FB-88C3-9B73445012AD}" srcId="{8892E7D4-6406-418A-9AF4-3DBBF1D173A4}" destId="{BA459E23-6D41-4121-95AF-BF8A4F880936}" srcOrd="4" destOrd="0" parTransId="{A7B1A352-44CE-4FDC-8F20-D3EA4202A427}" sibTransId="{8485253C-FE0E-409F-A504-2FAFCD7713D4}"/>
    <dgm:cxn modelId="{98141D4F-2F0D-4201-8F25-2FC1BB03F29A}" srcId="{B134BF97-BE86-4BBB-A9C8-174D086F7826}" destId="{2356F8EF-DE1D-4CDE-83CE-3CC3F1B8F248}" srcOrd="0" destOrd="0" parTransId="{B9F31814-497F-4FC3-994D-C31BEF1A2EE0}" sibTransId="{2CD388A3-8E5A-4554-B2A9-A4B64668C9FC}"/>
    <dgm:cxn modelId="{2849BF71-F54F-48CD-9D7D-CAD5F74566A3}" type="presOf" srcId="{B474B3B1-0458-4AEE-9D9E-AB1E6EA5E73F}" destId="{0EB23FD4-F437-4E46-BA18-29BCC3B22F39}" srcOrd="0" destOrd="0" presId="urn:microsoft.com/office/officeart/2005/8/layout/process1"/>
    <dgm:cxn modelId="{E72D5553-E806-4FD4-B634-B43CFDB5C1EE}" srcId="{8892E7D4-6406-418A-9AF4-3DBBF1D173A4}" destId="{11DDBDAE-B6F8-4CCA-BE2E-EB1D05156B28}" srcOrd="0" destOrd="0" parTransId="{B0AEFD62-40D0-420F-8745-6FEF57AD2BAF}" sibTransId="{784394DD-3FC8-46DF-A27B-41D68F19C8DF}"/>
    <dgm:cxn modelId="{59B8DC75-3264-4547-83E5-4B3D3B7A2063}" srcId="{AF8064AC-A583-48E2-A719-838C1D8683FD}" destId="{B02A7CA7-2CB6-4521-8802-3C666DB723A0}" srcOrd="3" destOrd="0" parTransId="{96E12A12-40CA-49C3-BCC6-5B4992BEA3D8}" sibTransId="{40932234-A8AA-4DF8-9C7A-51D3EC31668B}"/>
    <dgm:cxn modelId="{DB0EDF55-B81B-4980-ABAF-533E6AD72D7B}" type="presOf" srcId="{9AADB711-927E-4727-9E79-7A705F1E069B}" destId="{4F974BA7-564F-4DA5-886D-75815CB23370}" srcOrd="0" destOrd="0" presId="urn:microsoft.com/office/officeart/2005/8/layout/process1"/>
    <dgm:cxn modelId="{7DBF227C-4CFA-4525-AE72-9F8D477EA35C}" type="presOf" srcId="{3B547BAC-A664-4ACD-84D3-37E7399D4D92}" destId="{E94BFD58-7BE4-4FDB-858F-817E6282678C}" srcOrd="0" destOrd="6" presId="urn:microsoft.com/office/officeart/2005/8/layout/process1"/>
    <dgm:cxn modelId="{DB59387C-8FDF-45CF-95E6-43671EACB11F}" type="presOf" srcId="{0F6AD79C-8852-48AD-9F39-8ABB5D6E3AF5}" destId="{E94BFD58-7BE4-4FDB-858F-817E6282678C}" srcOrd="0" destOrd="4" presId="urn:microsoft.com/office/officeart/2005/8/layout/process1"/>
    <dgm:cxn modelId="{FCF0BD7D-4689-4A7E-A915-4FF93DDBF41A}" type="presOf" srcId="{B02A7CA7-2CB6-4521-8802-3C666DB723A0}" destId="{7F5C5457-AEA2-4B9F-A281-646519C3A69A}" srcOrd="0" destOrd="0" presId="urn:microsoft.com/office/officeart/2005/8/layout/process1"/>
    <dgm:cxn modelId="{C38C4C81-EE67-45C2-ACC3-FF950D852F2C}" type="presOf" srcId="{F18E3C7B-5E0C-4B6C-8A06-82DF806636BA}" destId="{6D5FE958-59B1-45D2-A80F-57057119193D}" srcOrd="0" destOrd="0" presId="urn:microsoft.com/office/officeart/2005/8/layout/process1"/>
    <dgm:cxn modelId="{E65E1B83-728C-4122-81C2-5E9A9E89DB00}" type="presOf" srcId="{BA459E23-6D41-4121-95AF-BF8A4F880936}" destId="{E94BFD58-7BE4-4FDB-858F-817E6282678C}" srcOrd="0" destOrd="5" presId="urn:microsoft.com/office/officeart/2005/8/layout/process1"/>
    <dgm:cxn modelId="{2D26E183-F16A-48B4-8871-CCD167FC28FB}" srcId="{8892E7D4-6406-418A-9AF4-3DBBF1D173A4}" destId="{3B547BAC-A664-4ACD-84D3-37E7399D4D92}" srcOrd="5" destOrd="0" parTransId="{EAD7A3E9-EB33-47FA-8E1F-9ED67505513B}" sibTransId="{AFD1E496-CC2F-4E9E-BE34-69184CD57199}"/>
    <dgm:cxn modelId="{01F74A8B-F678-4598-BFA5-FB7BFC7AFC72}" srcId="{8892E7D4-6406-418A-9AF4-3DBBF1D173A4}" destId="{0C2899B0-53E8-45FF-BFA0-995BE2F3FF6B}" srcOrd="6" destOrd="0" parTransId="{13FD9BCC-38B5-4FAA-A9C1-1FDFB823E444}" sibTransId="{56FF7C73-A760-4A7A-B52E-F5A5190EB90E}"/>
    <dgm:cxn modelId="{EC93CA8C-4AE2-43E5-9F67-BE57AE7A68E6}" type="presOf" srcId="{21451788-39D2-4330-B074-007FDD52D1CB}" destId="{E94BFD58-7BE4-4FDB-858F-817E6282678C}" srcOrd="0" destOrd="2" presId="urn:microsoft.com/office/officeart/2005/8/layout/process1"/>
    <dgm:cxn modelId="{63114C93-1613-4172-89AA-A51DDC3E74C6}" srcId="{AF8064AC-A583-48E2-A719-838C1D8683FD}" destId="{2A1200C3-2076-496C-BB49-F9CB18D1E3F5}" srcOrd="6" destOrd="0" parTransId="{BA7C02C7-1964-4D5D-A82F-A2E514759698}" sibTransId="{9AADB711-927E-4727-9E79-7A705F1E069B}"/>
    <dgm:cxn modelId="{7B147A93-6051-4FC5-AC52-1FF023F2F203}" type="presOf" srcId="{3F0CCF5C-7ED7-4E8D-A6FA-0345D0A9A74F}" destId="{E2B87312-F621-46A3-A9A2-EB458C2C2A24}" srcOrd="1" destOrd="0" presId="urn:microsoft.com/office/officeart/2005/8/layout/process1"/>
    <dgm:cxn modelId="{C58F1698-808C-445D-A9C2-CBE12E2453EF}" type="presOf" srcId="{3C91F24C-B6C9-4AAE-A414-379646214470}" destId="{D1AE79EA-5B29-4280-83E2-CB22658F41A9}" srcOrd="1" destOrd="0" presId="urn:microsoft.com/office/officeart/2005/8/layout/process1"/>
    <dgm:cxn modelId="{378CE69B-CA90-448D-983F-6842C4D64AD6}" type="presOf" srcId="{ACB2AEA3-CBE8-4995-987F-4D508D9CDB49}" destId="{7F5C5457-AEA2-4B9F-A281-646519C3A69A}" srcOrd="0" destOrd="4" presId="urn:microsoft.com/office/officeart/2005/8/layout/process1"/>
    <dgm:cxn modelId="{31A1B39E-D00B-42AF-BF82-5563B0F28795}" srcId="{B02A7CA7-2CB6-4521-8802-3C666DB723A0}" destId="{8828C9D8-EDF9-43C8-BBD7-1C819D27F09C}" srcOrd="1" destOrd="0" parTransId="{0B80CD56-CCFE-42BF-86DB-1AC2C927E046}" sibTransId="{B1B3DFF1-D0C2-4897-B501-B126932407C1}"/>
    <dgm:cxn modelId="{BEC9A8A2-65F2-44D5-BFF8-4D91934F7801}" type="presOf" srcId="{AF8064AC-A583-48E2-A719-838C1D8683FD}" destId="{A35C87AF-3F9D-465A-8B6C-0BF9E80680D2}" srcOrd="0" destOrd="0" presId="urn:microsoft.com/office/officeart/2005/8/layout/process1"/>
    <dgm:cxn modelId="{69BA99A4-0C8E-4DD4-8837-46742D22850A}" type="presOf" srcId="{3C91F24C-B6C9-4AAE-A414-379646214470}" destId="{B7171A22-481C-4410-AFAD-51977D4A7F16}" srcOrd="0" destOrd="0" presId="urn:microsoft.com/office/officeart/2005/8/layout/process1"/>
    <dgm:cxn modelId="{016D3FAF-D40F-4689-B136-CB492BD2B7DF}" srcId="{AF8064AC-A583-48E2-A719-838C1D8683FD}" destId="{8892E7D4-6406-418A-9AF4-3DBBF1D173A4}" srcOrd="4" destOrd="0" parTransId="{B69D184E-502B-42D0-8383-3461191C8080}" sibTransId="{F18E3C7B-5E0C-4B6C-8A06-82DF806636BA}"/>
    <dgm:cxn modelId="{FA5D3EB0-8A93-4033-8894-DD0622343023}" type="presOf" srcId="{F18E3C7B-5E0C-4B6C-8A06-82DF806636BA}" destId="{E8611367-DDAD-44F2-99E9-AFC8FAD83895}" srcOrd="1" destOrd="0" presId="urn:microsoft.com/office/officeart/2005/8/layout/process1"/>
    <dgm:cxn modelId="{CBF720B8-6551-4924-B0EC-C95A6AD46F8D}" type="presOf" srcId="{93B1FCD2-0792-4372-B45C-2D4C3F50F786}" destId="{7F5C5457-AEA2-4B9F-A281-646519C3A69A}" srcOrd="0" destOrd="1" presId="urn:microsoft.com/office/officeart/2005/8/layout/process1"/>
    <dgm:cxn modelId="{557D28C5-AF06-47F1-AF28-B3E717F059C4}" type="presOf" srcId="{2B46141C-113A-4568-8B4C-9D54AFBFCA14}" destId="{7F5C5457-AEA2-4B9F-A281-646519C3A69A}" srcOrd="0" destOrd="3" presId="urn:microsoft.com/office/officeart/2005/8/layout/process1"/>
    <dgm:cxn modelId="{DA8C41CE-ADB1-4391-8930-CC31F888501E}" type="presOf" srcId="{9AADB711-927E-4727-9E79-7A705F1E069B}" destId="{917EFFBB-9E5A-46F3-8FF9-88D934E336C0}" srcOrd="1" destOrd="0" presId="urn:microsoft.com/office/officeart/2005/8/layout/process1"/>
    <dgm:cxn modelId="{60BA45CE-DF0B-4C48-AC2F-40156E547D6B}" srcId="{B02A7CA7-2CB6-4521-8802-3C666DB723A0}" destId="{ACB2AEA3-CBE8-4995-987F-4D508D9CDB49}" srcOrd="3" destOrd="0" parTransId="{2470B114-4F7E-4440-9C79-FB73D728EFD3}" sibTransId="{6B727EF7-727C-4BBF-B379-585470BFF006}"/>
    <dgm:cxn modelId="{96E8C0D0-3A34-4D50-948A-45F753931C40}" srcId="{B134BF97-BE86-4BBB-A9C8-174D086F7826}" destId="{3E48F157-7875-471D-9AF5-AFE474B1220A}" srcOrd="1" destOrd="0" parTransId="{A45778A6-FE66-41D9-9490-52AC85EA3979}" sibTransId="{24791E45-0FD2-451A-8B6A-A45C99DB30CF}"/>
    <dgm:cxn modelId="{44D111D5-3B29-4CE9-9F01-AF62D2FCF8C9}" srcId="{8892E7D4-6406-418A-9AF4-3DBBF1D173A4}" destId="{82C3069A-F9F7-41F0-8061-2E9A499E47BD}" srcOrd="2" destOrd="0" parTransId="{1C5DE399-19AC-446E-9443-F9D74470C54B}" sibTransId="{CD3AD2B6-EF7B-405D-B04A-41EF67C82D69}"/>
    <dgm:cxn modelId="{DB9D16D6-0371-482F-A758-8693B81F380A}" type="presOf" srcId="{40932234-A8AA-4DF8-9C7A-51D3EC31668B}" destId="{04F76AFB-C247-4DDB-AD47-67D7AA4475D5}" srcOrd="0" destOrd="0" presId="urn:microsoft.com/office/officeart/2005/8/layout/process1"/>
    <dgm:cxn modelId="{641F1DE5-8AA3-43D2-91C4-59237375F646}" type="presOf" srcId="{8828C9D8-EDF9-43C8-BBD7-1C819D27F09C}" destId="{7F5C5457-AEA2-4B9F-A281-646519C3A69A}" srcOrd="0" destOrd="2" presId="urn:microsoft.com/office/officeart/2005/8/layout/process1"/>
    <dgm:cxn modelId="{EEF418E7-F830-4DBC-A51C-7BF7481D7036}" srcId="{B02A7CA7-2CB6-4521-8802-3C666DB723A0}" destId="{93B1FCD2-0792-4372-B45C-2D4C3F50F786}" srcOrd="0" destOrd="0" parTransId="{49011C1D-5A2B-4921-B85F-048BB2528614}" sibTransId="{10A66951-8B8A-478C-B5FC-6C088D3AAB18}"/>
    <dgm:cxn modelId="{C1FE26E7-9D7B-4805-A1A9-44501B8D3E93}" type="presOf" srcId="{0C2899B0-53E8-45FF-BFA0-995BE2F3FF6B}" destId="{E94BFD58-7BE4-4FDB-858F-817E6282678C}" srcOrd="0" destOrd="7" presId="urn:microsoft.com/office/officeart/2005/8/layout/process1"/>
    <dgm:cxn modelId="{4033FAE7-966A-4F60-B1CB-55B65A72E363}" type="presOf" srcId="{82C3069A-F9F7-41F0-8061-2E9A499E47BD}" destId="{E94BFD58-7BE4-4FDB-858F-817E6282678C}" srcOrd="0" destOrd="3" presId="urn:microsoft.com/office/officeart/2005/8/layout/process1"/>
    <dgm:cxn modelId="{085D4FE9-DBCF-4457-AB45-49991F83281C}" type="presOf" srcId="{11DDBDAE-B6F8-4CCA-BE2E-EB1D05156B28}" destId="{E94BFD58-7BE4-4FDB-858F-817E6282678C}" srcOrd="0" destOrd="1" presId="urn:microsoft.com/office/officeart/2005/8/layout/process1"/>
    <dgm:cxn modelId="{8D44C8F3-CB5B-483B-A04B-2FBDE814E31C}" srcId="{AF8064AC-A583-48E2-A719-838C1D8683FD}" destId="{5867626F-5DCF-4E36-821D-5B7D0B46768D}" srcOrd="5" destOrd="0" parTransId="{CD1214EA-0E13-40D6-B60E-978FA892B1D7}" sibTransId="{3C91F24C-B6C9-4AAE-A414-379646214470}"/>
    <dgm:cxn modelId="{73ACA0FB-0295-4C84-8CEC-B034DC009F88}" type="presOf" srcId="{5867626F-5DCF-4E36-821D-5B7D0B46768D}" destId="{A779C9CC-6314-4944-9ED9-246C01A41125}" srcOrd="0" destOrd="0" presId="urn:microsoft.com/office/officeart/2005/8/layout/process1"/>
    <dgm:cxn modelId="{D401F7FD-998C-482A-849D-8F9FB10500CF}" type="presOf" srcId="{2356F8EF-DE1D-4CDE-83CE-3CC3F1B8F248}" destId="{2403C7CF-A463-4F76-A3C7-C0CF865A9D67}" srcOrd="0" destOrd="1" presId="urn:microsoft.com/office/officeart/2005/8/layout/process1"/>
    <dgm:cxn modelId="{EFEE2440-A05D-453C-8503-0A5C1649447D}" type="presParOf" srcId="{A35C87AF-3F9D-465A-8B6C-0BF9E80680D2}" destId="{11A934DD-56A4-4ED4-AC99-9CDF83EF8AB4}" srcOrd="0" destOrd="0" presId="urn:microsoft.com/office/officeart/2005/8/layout/process1"/>
    <dgm:cxn modelId="{582955E8-6C41-47AD-83AA-FDCECE7D22BA}" type="presParOf" srcId="{A35C87AF-3F9D-465A-8B6C-0BF9E80680D2}" destId="{DD85A516-59C6-43A5-89CE-B0E88192CD9A}" srcOrd="1" destOrd="0" presId="urn:microsoft.com/office/officeart/2005/8/layout/process1"/>
    <dgm:cxn modelId="{DB079D02-023C-40D9-8B02-275F4F4C5775}" type="presParOf" srcId="{DD85A516-59C6-43A5-89CE-B0E88192CD9A}" destId="{E2B87312-F621-46A3-A9A2-EB458C2C2A24}" srcOrd="0" destOrd="0" presId="urn:microsoft.com/office/officeart/2005/8/layout/process1"/>
    <dgm:cxn modelId="{4EAEFFC7-2D0B-424B-8746-915A5E9DACC0}" type="presParOf" srcId="{A35C87AF-3F9D-465A-8B6C-0BF9E80680D2}" destId="{2403C7CF-A463-4F76-A3C7-C0CF865A9D67}" srcOrd="2" destOrd="0" presId="urn:microsoft.com/office/officeart/2005/8/layout/process1"/>
    <dgm:cxn modelId="{DDC9573E-B166-4588-BBA8-773A6ABE56CE}" type="presParOf" srcId="{A35C87AF-3F9D-465A-8B6C-0BF9E80680D2}" destId="{DCA93ED7-CD9A-438B-98CA-982B0D073AF3}" srcOrd="3" destOrd="0" presId="urn:microsoft.com/office/officeart/2005/8/layout/process1"/>
    <dgm:cxn modelId="{3AC2E8BA-3FC6-4933-8AF2-8CB867D57395}" type="presParOf" srcId="{DCA93ED7-CD9A-438B-98CA-982B0D073AF3}" destId="{26361E4F-76A0-4421-81E9-CE0AEA2EECA7}" srcOrd="0" destOrd="0" presId="urn:microsoft.com/office/officeart/2005/8/layout/process1"/>
    <dgm:cxn modelId="{ADB6C367-FA57-41CB-99E7-3C1E8D24DC01}" type="presParOf" srcId="{A35C87AF-3F9D-465A-8B6C-0BF9E80680D2}" destId="{0EB23FD4-F437-4E46-BA18-29BCC3B22F39}" srcOrd="4" destOrd="0" presId="urn:microsoft.com/office/officeart/2005/8/layout/process1"/>
    <dgm:cxn modelId="{C7C4628C-34D6-4206-8766-CAFE5193774C}" type="presParOf" srcId="{A35C87AF-3F9D-465A-8B6C-0BF9E80680D2}" destId="{958BB31A-C6F9-408E-A728-C1DED509975F}" srcOrd="5" destOrd="0" presId="urn:microsoft.com/office/officeart/2005/8/layout/process1"/>
    <dgm:cxn modelId="{BAF545CC-AEF4-412D-8373-2405FC908DF2}" type="presParOf" srcId="{958BB31A-C6F9-408E-A728-C1DED509975F}" destId="{521E9F06-911F-4DC7-813C-AF7767EBD1B7}" srcOrd="0" destOrd="0" presId="urn:microsoft.com/office/officeart/2005/8/layout/process1"/>
    <dgm:cxn modelId="{34B35141-56D3-41C4-AEA7-A82C6F838EFE}" type="presParOf" srcId="{A35C87AF-3F9D-465A-8B6C-0BF9E80680D2}" destId="{7F5C5457-AEA2-4B9F-A281-646519C3A69A}" srcOrd="6" destOrd="0" presId="urn:microsoft.com/office/officeart/2005/8/layout/process1"/>
    <dgm:cxn modelId="{02C8FE0B-4688-4AF0-BD8A-3AF24C7D727D}" type="presParOf" srcId="{A35C87AF-3F9D-465A-8B6C-0BF9E80680D2}" destId="{04F76AFB-C247-4DDB-AD47-67D7AA4475D5}" srcOrd="7" destOrd="0" presId="urn:microsoft.com/office/officeart/2005/8/layout/process1"/>
    <dgm:cxn modelId="{8679BF4B-259D-4F29-B423-A756D4E8B649}" type="presParOf" srcId="{04F76AFB-C247-4DDB-AD47-67D7AA4475D5}" destId="{AC7C956A-E59F-442B-80D8-5838085558D9}" srcOrd="0" destOrd="0" presId="urn:microsoft.com/office/officeart/2005/8/layout/process1"/>
    <dgm:cxn modelId="{BAA1DEEA-34AA-4C4C-BE8A-41CB2490FDEB}" type="presParOf" srcId="{A35C87AF-3F9D-465A-8B6C-0BF9E80680D2}" destId="{E94BFD58-7BE4-4FDB-858F-817E6282678C}" srcOrd="8" destOrd="0" presId="urn:microsoft.com/office/officeart/2005/8/layout/process1"/>
    <dgm:cxn modelId="{03162A9C-38DC-462E-9A19-6D1CFBACE6D2}" type="presParOf" srcId="{A35C87AF-3F9D-465A-8B6C-0BF9E80680D2}" destId="{6D5FE958-59B1-45D2-A80F-57057119193D}" srcOrd="9" destOrd="0" presId="urn:microsoft.com/office/officeart/2005/8/layout/process1"/>
    <dgm:cxn modelId="{4816CDDD-E983-4C4F-BAC3-FCAFB0D11337}" type="presParOf" srcId="{6D5FE958-59B1-45D2-A80F-57057119193D}" destId="{E8611367-DDAD-44F2-99E9-AFC8FAD83895}" srcOrd="0" destOrd="0" presId="urn:microsoft.com/office/officeart/2005/8/layout/process1"/>
    <dgm:cxn modelId="{678D8100-41F6-416D-8AD0-D8646EF08C69}" type="presParOf" srcId="{A35C87AF-3F9D-465A-8B6C-0BF9E80680D2}" destId="{A779C9CC-6314-4944-9ED9-246C01A41125}" srcOrd="10" destOrd="0" presId="urn:microsoft.com/office/officeart/2005/8/layout/process1"/>
    <dgm:cxn modelId="{CA5E38E5-7620-4B45-BBDE-78A80E4F47DD}" type="presParOf" srcId="{A35C87AF-3F9D-465A-8B6C-0BF9E80680D2}" destId="{B7171A22-481C-4410-AFAD-51977D4A7F16}" srcOrd="11" destOrd="0" presId="urn:microsoft.com/office/officeart/2005/8/layout/process1"/>
    <dgm:cxn modelId="{539577A1-ACDE-4179-911F-6FBBB1BA07D6}" type="presParOf" srcId="{B7171A22-481C-4410-AFAD-51977D4A7F16}" destId="{D1AE79EA-5B29-4280-83E2-CB22658F41A9}" srcOrd="0" destOrd="0" presId="urn:microsoft.com/office/officeart/2005/8/layout/process1"/>
    <dgm:cxn modelId="{72B34C5B-5714-416D-B416-923F1B1E1A44}" type="presParOf" srcId="{A35C87AF-3F9D-465A-8B6C-0BF9E80680D2}" destId="{8374E699-B41A-4CAB-BF13-B4134B44D6E5}" srcOrd="12" destOrd="0" presId="urn:microsoft.com/office/officeart/2005/8/layout/process1"/>
    <dgm:cxn modelId="{4873BC0B-B956-4258-98F9-D599BDE0F94E}" type="presParOf" srcId="{A35C87AF-3F9D-465A-8B6C-0BF9E80680D2}" destId="{4F974BA7-564F-4DA5-886D-75815CB23370}" srcOrd="13" destOrd="0" presId="urn:microsoft.com/office/officeart/2005/8/layout/process1"/>
    <dgm:cxn modelId="{6BD13C29-BE01-488A-B860-E3BC9E432353}" type="presParOf" srcId="{4F974BA7-564F-4DA5-886D-75815CB23370}" destId="{917EFFBB-9E5A-46F3-8FF9-88D934E336C0}" srcOrd="0" destOrd="0" presId="urn:microsoft.com/office/officeart/2005/8/layout/process1"/>
    <dgm:cxn modelId="{375C6E02-9495-453B-8B4C-A6EE3C37DA5E}" type="presParOf" srcId="{A35C87AF-3F9D-465A-8B6C-0BF9E80680D2}" destId="{221DAEE3-4D02-4B2A-8FCF-A1187AA4905B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34DD-56A4-4ED4-AC99-9CDF83EF8AB4}">
      <dsp:nvSpPr>
        <dsp:cNvPr id="0" name=""/>
        <dsp:cNvSpPr/>
      </dsp:nvSpPr>
      <dsp:spPr>
        <a:xfrm>
          <a:off x="3928" y="1907484"/>
          <a:ext cx="1063523" cy="2123713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Fetch and Analyze the Data</a:t>
          </a:r>
        </a:p>
      </dsp:txBody>
      <dsp:txXfrm>
        <a:off x="35078" y="1938634"/>
        <a:ext cx="1001223" cy="2061413"/>
      </dsp:txXfrm>
    </dsp:sp>
    <dsp:sp modelId="{DD85A516-59C6-43A5-89CE-B0E88192CD9A}">
      <dsp:nvSpPr>
        <dsp:cNvPr id="0" name=""/>
        <dsp:cNvSpPr/>
      </dsp:nvSpPr>
      <dsp:spPr>
        <a:xfrm>
          <a:off x="1173804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73804" y="2890215"/>
        <a:ext cx="157826" cy="158251"/>
      </dsp:txXfrm>
    </dsp:sp>
    <dsp:sp modelId="{2403C7CF-A463-4F76-A3C7-C0CF865A9D67}">
      <dsp:nvSpPr>
        <dsp:cNvPr id="0" name=""/>
        <dsp:cNvSpPr/>
      </dsp:nvSpPr>
      <dsp:spPr>
        <a:xfrm>
          <a:off x="1492861" y="1907484"/>
          <a:ext cx="1063523" cy="2123713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 processing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Clean Data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Handle missing values</a:t>
          </a:r>
        </a:p>
      </dsp:txBody>
      <dsp:txXfrm>
        <a:off x="1524011" y="1938634"/>
        <a:ext cx="1001223" cy="2061413"/>
      </dsp:txXfrm>
    </dsp:sp>
    <dsp:sp modelId="{DCA93ED7-CD9A-438B-98CA-982B0D073AF3}">
      <dsp:nvSpPr>
        <dsp:cNvPr id="0" name=""/>
        <dsp:cNvSpPr/>
      </dsp:nvSpPr>
      <dsp:spPr>
        <a:xfrm>
          <a:off x="2662736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62736" y="2890215"/>
        <a:ext cx="157826" cy="158251"/>
      </dsp:txXfrm>
    </dsp:sp>
    <dsp:sp modelId="{0EB23FD4-F437-4E46-BA18-29BCC3B22F39}">
      <dsp:nvSpPr>
        <dsp:cNvPr id="0" name=""/>
        <dsp:cNvSpPr/>
      </dsp:nvSpPr>
      <dsp:spPr>
        <a:xfrm>
          <a:off x="2981793" y="1907484"/>
          <a:ext cx="1063523" cy="2123713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a Prediction Model</a:t>
          </a:r>
        </a:p>
      </dsp:txBody>
      <dsp:txXfrm>
        <a:off x="3012943" y="1938634"/>
        <a:ext cx="1001223" cy="2061413"/>
      </dsp:txXfrm>
    </dsp:sp>
    <dsp:sp modelId="{958BB31A-C6F9-408E-A728-C1DED509975F}">
      <dsp:nvSpPr>
        <dsp:cNvPr id="0" name=""/>
        <dsp:cNvSpPr/>
      </dsp:nvSpPr>
      <dsp:spPr>
        <a:xfrm>
          <a:off x="4151669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51669" y="2890215"/>
        <a:ext cx="157826" cy="158251"/>
      </dsp:txXfrm>
    </dsp:sp>
    <dsp:sp modelId="{7F5C5457-AEA2-4B9F-A281-646519C3A69A}">
      <dsp:nvSpPr>
        <dsp:cNvPr id="0" name=""/>
        <dsp:cNvSpPr/>
      </dsp:nvSpPr>
      <dsp:spPr>
        <a:xfrm>
          <a:off x="4470726" y="1895751"/>
          <a:ext cx="1063523" cy="2147180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Node Class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Index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Threshold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Left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Var Red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Value</a:t>
          </a:r>
        </a:p>
      </dsp:txBody>
      <dsp:txXfrm>
        <a:off x="4501876" y="1926901"/>
        <a:ext cx="1001223" cy="2084880"/>
      </dsp:txXfrm>
    </dsp:sp>
    <dsp:sp modelId="{04F76AFB-C247-4DDB-AD47-67D7AA4475D5}">
      <dsp:nvSpPr>
        <dsp:cNvPr id="0" name=""/>
        <dsp:cNvSpPr/>
      </dsp:nvSpPr>
      <dsp:spPr>
        <a:xfrm>
          <a:off x="5640601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640601" y="2890215"/>
        <a:ext cx="157826" cy="158251"/>
      </dsp:txXfrm>
    </dsp:sp>
    <dsp:sp modelId="{E94BFD58-7BE4-4FDB-858F-817E6282678C}">
      <dsp:nvSpPr>
        <dsp:cNvPr id="0" name=""/>
        <dsp:cNvSpPr/>
      </dsp:nvSpPr>
      <dsp:spPr>
        <a:xfrm>
          <a:off x="5959658" y="1848466"/>
          <a:ext cx="1063523" cy="2241749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Tree Class(DECISION NODE)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Sample Split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Max Depth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Build Tree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Get Best Split Function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Variance Reduction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Calculate Leaf Node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Printing Tree</a:t>
          </a:r>
        </a:p>
      </dsp:txBody>
      <dsp:txXfrm>
        <a:off x="5990808" y="1879616"/>
        <a:ext cx="1001223" cy="2179449"/>
      </dsp:txXfrm>
    </dsp:sp>
    <dsp:sp modelId="{6D5FE958-59B1-45D2-A80F-57057119193D}">
      <dsp:nvSpPr>
        <dsp:cNvPr id="0" name=""/>
        <dsp:cNvSpPr/>
      </dsp:nvSpPr>
      <dsp:spPr>
        <a:xfrm>
          <a:off x="7129534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129534" y="2890215"/>
        <a:ext cx="157826" cy="158251"/>
      </dsp:txXfrm>
    </dsp:sp>
    <dsp:sp modelId="{A779C9CC-6314-4944-9ED9-246C01A41125}">
      <dsp:nvSpPr>
        <dsp:cNvPr id="0" name=""/>
        <dsp:cNvSpPr/>
      </dsp:nvSpPr>
      <dsp:spPr>
        <a:xfrm>
          <a:off x="7448591" y="1907484"/>
          <a:ext cx="1063523" cy="2123713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Splitting The data</a:t>
          </a:r>
        </a:p>
      </dsp:txBody>
      <dsp:txXfrm>
        <a:off x="7479741" y="1938634"/>
        <a:ext cx="1001223" cy="2061413"/>
      </dsp:txXfrm>
    </dsp:sp>
    <dsp:sp modelId="{B7171A22-481C-4410-AFAD-51977D4A7F16}">
      <dsp:nvSpPr>
        <dsp:cNvPr id="0" name=""/>
        <dsp:cNvSpPr/>
      </dsp:nvSpPr>
      <dsp:spPr>
        <a:xfrm>
          <a:off x="8618466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618466" y="2890215"/>
        <a:ext cx="157826" cy="158251"/>
      </dsp:txXfrm>
    </dsp:sp>
    <dsp:sp modelId="{8374E699-B41A-4CAB-BF13-B4134B44D6E5}">
      <dsp:nvSpPr>
        <dsp:cNvPr id="0" name=""/>
        <dsp:cNvSpPr/>
      </dsp:nvSpPr>
      <dsp:spPr>
        <a:xfrm>
          <a:off x="8937523" y="1907484"/>
          <a:ext cx="1063523" cy="2123713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Fitting The Model</a:t>
          </a:r>
        </a:p>
      </dsp:txBody>
      <dsp:txXfrm>
        <a:off x="8968673" y="1938634"/>
        <a:ext cx="1001223" cy="2061413"/>
      </dsp:txXfrm>
    </dsp:sp>
    <dsp:sp modelId="{4F974BA7-564F-4DA5-886D-75815CB23370}">
      <dsp:nvSpPr>
        <dsp:cNvPr id="0" name=""/>
        <dsp:cNvSpPr/>
      </dsp:nvSpPr>
      <dsp:spPr>
        <a:xfrm>
          <a:off x="10107399" y="2837464"/>
          <a:ext cx="225466" cy="263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107399" y="2890215"/>
        <a:ext cx="157826" cy="158251"/>
      </dsp:txXfrm>
    </dsp:sp>
    <dsp:sp modelId="{221DAEE3-4D02-4B2A-8FCF-A1187AA4905B}">
      <dsp:nvSpPr>
        <dsp:cNvPr id="0" name=""/>
        <dsp:cNvSpPr/>
      </dsp:nvSpPr>
      <dsp:spPr>
        <a:xfrm>
          <a:off x="10426456" y="1907484"/>
          <a:ext cx="1063523" cy="2123713"/>
        </a:xfrm>
        <a:prstGeom prst="roundRect">
          <a:avLst>
            <a:gd name="adj" fmla="val 10000"/>
          </a:avLst>
        </a:prstGeom>
        <a:solidFill>
          <a:schemeClr val="dk1"/>
        </a:solidFill>
        <a:ln w="1587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The Model</a:t>
          </a:r>
        </a:p>
      </dsp:txBody>
      <dsp:txXfrm>
        <a:off x="10457606" y="1938634"/>
        <a:ext cx="1001223" cy="2061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0412-DF3E-28AC-2E4B-BB75E880F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decision tree algorithm without using sci-kit learn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15F11-5815-4D2E-378F-70DD97B5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By – Md Anas patel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8E39384-24D4-5A4F-B286-0A66639556DB}"/>
              </a:ext>
            </a:extLst>
          </p:cNvPr>
          <p:cNvSpPr/>
          <p:nvPr/>
        </p:nvSpPr>
        <p:spPr>
          <a:xfrm>
            <a:off x="7324345" y="0"/>
            <a:ext cx="4867655" cy="71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E4B624-1FFE-E5C6-92AF-A223989A3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67866"/>
              </p:ext>
            </p:extLst>
          </p:nvPr>
        </p:nvGraphicFramePr>
        <p:xfrm>
          <a:off x="349046" y="459658"/>
          <a:ext cx="11493908" cy="5938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19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</TotalTime>
  <Words>73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Presentation on decision tree algorithm without using sci-kit learn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decision tree algorithm without using sci-kit learn</dc:title>
  <dc:creator>anas patel</dc:creator>
  <cp:lastModifiedBy>anas patel</cp:lastModifiedBy>
  <cp:revision>3</cp:revision>
  <dcterms:created xsi:type="dcterms:W3CDTF">2023-02-17T07:43:06Z</dcterms:created>
  <dcterms:modified xsi:type="dcterms:W3CDTF">2023-02-17T11:45:24Z</dcterms:modified>
</cp:coreProperties>
</file>