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4" r:id="rId6"/>
    <p:sldId id="265" r:id="rId7"/>
    <p:sldId id="260" r:id="rId8"/>
    <p:sldId id="262" r:id="rId9"/>
    <p:sldId id="261" r:id="rId10"/>
    <p:sldId id="263"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A74B7-7288-4637-9408-B0DFBB3C2EE0}" v="4" dt="2023-02-08T17:17:41.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 patel" userId="9e7f243663acbce9" providerId="LiveId" clId="{722A74B7-7288-4637-9408-B0DFBB3C2EE0}"/>
    <pc:docChg chg="custSel modSld">
      <pc:chgData name="anas patel" userId="9e7f243663acbce9" providerId="LiveId" clId="{722A74B7-7288-4637-9408-B0DFBB3C2EE0}" dt="2023-02-10T04:29:36.144" v="91" actId="20577"/>
      <pc:docMkLst>
        <pc:docMk/>
      </pc:docMkLst>
      <pc:sldChg chg="addSp delSp modSp mod">
        <pc:chgData name="anas patel" userId="9e7f243663acbce9" providerId="LiveId" clId="{722A74B7-7288-4637-9408-B0DFBB3C2EE0}" dt="2023-02-08T17:16:11.216" v="49" actId="20577"/>
        <pc:sldMkLst>
          <pc:docMk/>
          <pc:sldMk cId="1698900016" sldId="256"/>
        </pc:sldMkLst>
        <pc:spChg chg="mod">
          <ac:chgData name="anas patel" userId="9e7f243663acbce9" providerId="LiveId" clId="{722A74B7-7288-4637-9408-B0DFBB3C2EE0}" dt="2023-02-08T17:16:11.216" v="49" actId="20577"/>
          <ac:spMkLst>
            <pc:docMk/>
            <pc:sldMk cId="1698900016" sldId="256"/>
            <ac:spMk id="3" creationId="{75A0F122-7737-AA24-E148-0D97BD0598CF}"/>
          </ac:spMkLst>
        </pc:spChg>
        <pc:picChg chg="add del mod">
          <ac:chgData name="anas patel" userId="9e7f243663acbce9" providerId="LiveId" clId="{722A74B7-7288-4637-9408-B0DFBB3C2EE0}" dt="2023-02-08T17:14:21.129" v="6" actId="21"/>
          <ac:picMkLst>
            <pc:docMk/>
            <pc:sldMk cId="1698900016" sldId="256"/>
            <ac:picMk id="6" creationId="{B121211B-211D-9485-A9D0-942D87AD8ACF}"/>
          </ac:picMkLst>
        </pc:picChg>
        <pc:picChg chg="add del mod">
          <ac:chgData name="anas patel" userId="9e7f243663acbce9" providerId="LiveId" clId="{722A74B7-7288-4637-9408-B0DFBB3C2EE0}" dt="2023-02-08T17:14:54.977" v="8" actId="21"/>
          <ac:picMkLst>
            <pc:docMk/>
            <pc:sldMk cId="1698900016" sldId="256"/>
            <ac:picMk id="8" creationId="{8A8C95B9-E574-0E96-C0CD-7CD87F27749F}"/>
          </ac:picMkLst>
        </pc:picChg>
        <pc:picChg chg="add mod">
          <ac:chgData name="anas patel" userId="9e7f243663acbce9" providerId="LiveId" clId="{722A74B7-7288-4637-9408-B0DFBB3C2EE0}" dt="2023-02-08T17:15:27.306" v="12" actId="1076"/>
          <ac:picMkLst>
            <pc:docMk/>
            <pc:sldMk cId="1698900016" sldId="256"/>
            <ac:picMk id="10" creationId="{98CD1B1E-7251-DE9E-0099-DFE7FCD79ED4}"/>
          </ac:picMkLst>
        </pc:picChg>
      </pc:sldChg>
      <pc:sldChg chg="modSp mod">
        <pc:chgData name="anas patel" userId="9e7f243663acbce9" providerId="LiveId" clId="{722A74B7-7288-4637-9408-B0DFBB3C2EE0}" dt="2023-02-10T04:29:36.144" v="91" actId="20577"/>
        <pc:sldMkLst>
          <pc:docMk/>
          <pc:sldMk cId="2739562434" sldId="257"/>
        </pc:sldMkLst>
        <pc:spChg chg="mod">
          <ac:chgData name="anas patel" userId="9e7f243663acbce9" providerId="LiveId" clId="{722A74B7-7288-4637-9408-B0DFBB3C2EE0}" dt="2023-02-10T04:29:36.144" v="91" actId="20577"/>
          <ac:spMkLst>
            <pc:docMk/>
            <pc:sldMk cId="2739562434" sldId="257"/>
            <ac:spMk id="3" creationId="{BC63FD50-A25D-49D8-903E-38AA4D89279B}"/>
          </ac:spMkLst>
        </pc:spChg>
      </pc:sldChg>
      <pc:sldChg chg="addSp modSp mod">
        <pc:chgData name="anas patel" userId="9e7f243663acbce9" providerId="LiveId" clId="{722A74B7-7288-4637-9408-B0DFBB3C2EE0}" dt="2023-02-09T16:34:31.056" v="73" actId="27636"/>
        <pc:sldMkLst>
          <pc:docMk/>
          <pc:sldMk cId="1058707240" sldId="259"/>
        </pc:sldMkLst>
        <pc:spChg chg="mod">
          <ac:chgData name="anas patel" userId="9e7f243663acbce9" providerId="LiveId" clId="{722A74B7-7288-4637-9408-B0DFBB3C2EE0}" dt="2023-02-08T17:17:18.934" v="50" actId="1076"/>
          <ac:spMkLst>
            <pc:docMk/>
            <pc:sldMk cId="1058707240" sldId="259"/>
            <ac:spMk id="2" creationId="{F9C75F89-D55D-364F-C5E9-1B31DFBC872A}"/>
          </ac:spMkLst>
        </pc:spChg>
        <pc:spChg chg="mod">
          <ac:chgData name="anas patel" userId="9e7f243663acbce9" providerId="LiveId" clId="{722A74B7-7288-4637-9408-B0DFBB3C2EE0}" dt="2023-02-09T16:34:31.056" v="73" actId="27636"/>
          <ac:spMkLst>
            <pc:docMk/>
            <pc:sldMk cId="1058707240" sldId="259"/>
            <ac:spMk id="3" creationId="{0727C768-9DB0-952E-3AC1-618D52381E8C}"/>
          </ac:spMkLst>
        </pc:spChg>
        <pc:picChg chg="add mod">
          <ac:chgData name="anas patel" userId="9e7f243663acbce9" providerId="LiveId" clId="{722A74B7-7288-4637-9408-B0DFBB3C2EE0}" dt="2023-02-08T17:17:51.434" v="57" actId="1076"/>
          <ac:picMkLst>
            <pc:docMk/>
            <pc:sldMk cId="1058707240" sldId="259"/>
            <ac:picMk id="5" creationId="{DF3D95E4-B054-4630-5528-1DCCD5F843B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4D90F3-A71A-4B8D-8BB6-7F7C5AB68C0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561C21F-1FB3-4D91-98DC-F93618853703}">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Fetch and Analyze the Data</a:t>
          </a:r>
        </a:p>
      </dgm:t>
    </dgm:pt>
    <dgm:pt modelId="{9EBE3B43-CB2F-4E65-9DE0-B921FF663171}" type="parTrans" cxnId="{CFF01622-7BAA-4913-8F68-9740D3F4CDF5}">
      <dgm:prSet/>
      <dgm:spPr/>
      <dgm:t>
        <a:bodyPr/>
        <a:lstStyle/>
        <a:p>
          <a:endParaRPr lang="en-US"/>
        </a:p>
      </dgm:t>
    </dgm:pt>
    <dgm:pt modelId="{04C568C9-AAA0-43B0-8022-678457E8589C}" type="sibTrans" cxnId="{CFF01622-7BAA-4913-8F68-9740D3F4CDF5}">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68EF099B-A3EE-465C-9D14-C17C311C111F}">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Pre processing</a:t>
          </a:r>
        </a:p>
      </dgm:t>
    </dgm:pt>
    <dgm:pt modelId="{5B0A9BC1-B2B6-4818-AEF8-486D3ED026B9}" type="parTrans" cxnId="{36FFE818-B419-4391-8B59-4B9B841B3B5A}">
      <dgm:prSet/>
      <dgm:spPr/>
      <dgm:t>
        <a:bodyPr/>
        <a:lstStyle/>
        <a:p>
          <a:endParaRPr lang="en-US"/>
        </a:p>
      </dgm:t>
    </dgm:pt>
    <dgm:pt modelId="{702E2EBA-71F7-4FCC-B6DD-6EC5D49AC885}" type="sibTrans" cxnId="{36FFE818-B419-4391-8B59-4B9B841B3B5A}">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D5693214-F3EB-4687-9DBD-196620E5E52B}">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Clean Data </a:t>
          </a:r>
        </a:p>
      </dgm:t>
    </dgm:pt>
    <dgm:pt modelId="{0183CD32-0B8A-486A-8D14-9FFB11841ADC}" type="parTrans" cxnId="{F4D626B2-2F7A-41B1-AFB4-C211D47481E4}">
      <dgm:prSet/>
      <dgm:spPr/>
      <dgm:t>
        <a:bodyPr/>
        <a:lstStyle/>
        <a:p>
          <a:endParaRPr lang="en-US"/>
        </a:p>
      </dgm:t>
    </dgm:pt>
    <dgm:pt modelId="{E4376211-64D2-4C1B-BC98-5BA7AB3CBDC2}" type="sibTrans" cxnId="{F4D626B2-2F7A-41B1-AFB4-C211D47481E4}">
      <dgm:prSet/>
      <dgm:spPr/>
      <dgm:t>
        <a:bodyPr/>
        <a:lstStyle/>
        <a:p>
          <a:endParaRPr lang="en-US"/>
        </a:p>
      </dgm:t>
    </dgm:pt>
    <dgm:pt modelId="{7F258419-1FBB-46A0-B7DD-FB3A06D597B3}">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Remove Missing Data</a:t>
          </a:r>
        </a:p>
      </dgm:t>
    </dgm:pt>
    <dgm:pt modelId="{E92860D6-4D44-428A-8757-50DA2E0CC351}" type="parTrans" cxnId="{091ABD06-8BA6-4580-8DA3-4E5CE0E54709}">
      <dgm:prSet/>
      <dgm:spPr/>
      <dgm:t>
        <a:bodyPr/>
        <a:lstStyle/>
        <a:p>
          <a:endParaRPr lang="en-US"/>
        </a:p>
      </dgm:t>
    </dgm:pt>
    <dgm:pt modelId="{92359A04-392D-4F20-80AD-41C647531AF2}" type="sibTrans" cxnId="{091ABD06-8BA6-4580-8DA3-4E5CE0E54709}">
      <dgm:prSet/>
      <dgm:spPr/>
      <dgm:t>
        <a:bodyPr/>
        <a:lstStyle/>
        <a:p>
          <a:endParaRPr lang="en-US"/>
        </a:p>
      </dgm:t>
    </dgm:pt>
    <dgm:pt modelId="{1A20CB3D-0ECF-4D07-8DE8-E75A8AF2B08A}">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Partition Data </a:t>
          </a:r>
        </a:p>
      </dgm:t>
    </dgm:pt>
    <dgm:pt modelId="{EE42E24C-8F47-455A-8DD8-101B8B833752}" type="parTrans" cxnId="{5BE1F0AD-1782-4F40-B489-C9ECB3E89FFC}">
      <dgm:prSet/>
      <dgm:spPr/>
      <dgm:t>
        <a:bodyPr/>
        <a:lstStyle/>
        <a:p>
          <a:endParaRPr lang="en-US"/>
        </a:p>
      </dgm:t>
    </dgm:pt>
    <dgm:pt modelId="{3672CBED-A8B6-43AA-968F-19630E619FE1}" type="sibTrans" cxnId="{5BE1F0AD-1782-4F40-B489-C9ECB3E89FFC}">
      <dgm:prSet/>
      <dgm:spPr/>
      <dgm:t>
        <a:bodyPr/>
        <a:lstStyle/>
        <a:p>
          <a:endParaRPr lang="en-US"/>
        </a:p>
      </dgm:t>
    </dgm:pt>
    <dgm:pt modelId="{BF45B360-D652-4B6B-8114-4409AFA9F801}">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Create New Features</a:t>
          </a:r>
        </a:p>
      </dgm:t>
    </dgm:pt>
    <dgm:pt modelId="{F612B024-2CBD-407B-B813-AE5E3B262B21}" type="parTrans" cxnId="{80553866-7E66-460E-BB50-0D99FCF139A9}">
      <dgm:prSet/>
      <dgm:spPr/>
      <dgm:t>
        <a:bodyPr/>
        <a:lstStyle/>
        <a:p>
          <a:endParaRPr lang="en-US"/>
        </a:p>
      </dgm:t>
    </dgm:pt>
    <dgm:pt modelId="{AC0F5100-ED73-4447-88E5-EFBF1A3391A3}" type="sibTrans" cxnId="{80553866-7E66-460E-BB50-0D99FCF139A9}">
      <dgm:prSet/>
      <dgm:spPr/>
      <dgm:t>
        <a:bodyPr/>
        <a:lstStyle/>
        <a:p>
          <a:endParaRPr lang="en-US"/>
        </a:p>
      </dgm:t>
    </dgm:pt>
    <dgm:pt modelId="{27AD41B3-DB34-4FE9-AD18-DB873A9F456F}">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Building a Prediction Model</a:t>
          </a:r>
        </a:p>
      </dgm:t>
    </dgm:pt>
    <dgm:pt modelId="{0CF32591-DE79-48A4-96E9-5789BBF693F4}" type="parTrans" cxnId="{BD8DBA58-789F-45C3-9A1B-9AD33EF3C9CB}">
      <dgm:prSet/>
      <dgm:spPr/>
      <dgm:t>
        <a:bodyPr/>
        <a:lstStyle/>
        <a:p>
          <a:endParaRPr lang="en-US"/>
        </a:p>
      </dgm:t>
    </dgm:pt>
    <dgm:pt modelId="{459CB5A5-FCBF-4DDF-99EF-A21030766FF2}" type="sibTrans" cxnId="{BD8DBA58-789F-45C3-9A1B-9AD33EF3C9CB}">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D57CEC50-2CAA-4E65-8DFB-7231C9394BFB}">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Validate The Model</a:t>
          </a:r>
        </a:p>
      </dgm:t>
    </dgm:pt>
    <dgm:pt modelId="{F4388A7F-FA9B-4C97-A663-5A9290928617}" type="parTrans" cxnId="{CC3885D2-49D4-4076-B4F5-D6A5D22AD5E7}">
      <dgm:prSet/>
      <dgm:spPr/>
      <dgm:t>
        <a:bodyPr/>
        <a:lstStyle/>
        <a:p>
          <a:endParaRPr lang="en-US"/>
        </a:p>
      </dgm:t>
    </dgm:pt>
    <dgm:pt modelId="{7D5EF019-F475-4DCA-B84B-C8636A93ED69}" type="sibTrans" cxnId="{CC3885D2-49D4-4076-B4F5-D6A5D22AD5E7}">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9B9AA19A-4DC0-44FA-B8F9-84D82DCE19B6}">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Predict Values For Test Data</a:t>
          </a:r>
        </a:p>
      </dgm:t>
    </dgm:pt>
    <dgm:pt modelId="{7D64214C-1398-475F-9858-741302250178}" type="parTrans" cxnId="{973D1E11-98B6-493C-A141-7F596FCA2F2B}">
      <dgm:prSet/>
      <dgm:spPr/>
      <dgm:t>
        <a:bodyPr/>
        <a:lstStyle/>
        <a:p>
          <a:endParaRPr lang="en-US"/>
        </a:p>
      </dgm:t>
    </dgm:pt>
    <dgm:pt modelId="{047FDA02-7F67-46BF-BEB2-AEDA712B93B1}" type="sibTrans" cxnId="{973D1E11-98B6-493C-A141-7F596FCA2F2B}">
      <dgm:prSet/>
      <dgm:spPr/>
      <dgm:t>
        <a:bodyPr/>
        <a:lstStyle/>
        <a:p>
          <a:endParaRPr lang="en-US"/>
        </a:p>
      </dgm:t>
    </dgm:pt>
    <dgm:pt modelId="{9EDC6BBD-0B8E-4CA4-AD27-A8BCE956D1E2}">
      <dgm:prSet>
        <dgm:style>
          <a:lnRef idx="2">
            <a:schemeClr val="dk1"/>
          </a:lnRef>
          <a:fillRef idx="1">
            <a:schemeClr val="lt1"/>
          </a:fillRef>
          <a:effectRef idx="0">
            <a:schemeClr val="dk1"/>
          </a:effectRef>
          <a:fontRef idx="minor">
            <a:schemeClr val="dk1"/>
          </a:fontRef>
        </dgm:style>
      </dgm:prSet>
      <dgm:spPr/>
      <dgm:t>
        <a:bodyPr/>
        <a:lstStyle/>
        <a:p>
          <a:r>
            <a:rPr lang="en-US" dirty="0">
              <a:solidFill>
                <a:schemeClr val="bg1"/>
              </a:solidFill>
            </a:rPr>
            <a:t>Correlation</a:t>
          </a:r>
        </a:p>
      </dgm:t>
    </dgm:pt>
    <dgm:pt modelId="{A2135CB3-AD4E-43D8-82C9-1CC60C29EDA8}" type="parTrans" cxnId="{E0041A86-0130-40C1-AC56-BEA4213F66BD}">
      <dgm:prSet/>
      <dgm:spPr/>
      <dgm:t>
        <a:bodyPr/>
        <a:lstStyle/>
        <a:p>
          <a:endParaRPr lang="en-US"/>
        </a:p>
      </dgm:t>
    </dgm:pt>
    <dgm:pt modelId="{41F4AEB5-38EB-4C33-8015-0A227968F7F9}" type="sibTrans" cxnId="{E0041A86-0130-40C1-AC56-BEA4213F66BD}">
      <dgm:prSet/>
      <dgm:spPr/>
      <dgm:t>
        <a:bodyPr/>
        <a:lstStyle/>
        <a:p>
          <a:endParaRPr lang="en-US"/>
        </a:p>
      </dgm:t>
    </dgm:pt>
    <dgm:pt modelId="{E134CCDB-776D-473B-A117-2C63429D4F92}" type="pres">
      <dgm:prSet presAssocID="{F64D90F3-A71A-4B8D-8BB6-7F7C5AB68C0C}" presName="Name0" presStyleCnt="0">
        <dgm:presLayoutVars>
          <dgm:dir/>
          <dgm:resizeHandles val="exact"/>
        </dgm:presLayoutVars>
      </dgm:prSet>
      <dgm:spPr/>
    </dgm:pt>
    <dgm:pt modelId="{D5A24E30-A759-49C6-B676-4B56150A389F}" type="pres">
      <dgm:prSet presAssocID="{2561C21F-1FB3-4D91-98DC-F93618853703}" presName="node" presStyleLbl="node1" presStyleIdx="0" presStyleCnt="5">
        <dgm:presLayoutVars>
          <dgm:bulletEnabled val="1"/>
        </dgm:presLayoutVars>
      </dgm:prSet>
      <dgm:spPr/>
    </dgm:pt>
    <dgm:pt modelId="{117A8B28-9CE7-4A17-A8DA-8604C0219AB3}" type="pres">
      <dgm:prSet presAssocID="{04C568C9-AAA0-43B0-8022-678457E8589C}" presName="sibTrans" presStyleLbl="sibTrans2D1" presStyleIdx="0" presStyleCnt="4"/>
      <dgm:spPr/>
    </dgm:pt>
    <dgm:pt modelId="{175C9091-AD96-4B00-9242-9766D90D46AB}" type="pres">
      <dgm:prSet presAssocID="{04C568C9-AAA0-43B0-8022-678457E8589C}" presName="connectorText" presStyleLbl="sibTrans2D1" presStyleIdx="0" presStyleCnt="4"/>
      <dgm:spPr/>
    </dgm:pt>
    <dgm:pt modelId="{513E888C-DDBF-4D25-8D24-29F482043700}" type="pres">
      <dgm:prSet presAssocID="{68EF099B-A3EE-465C-9D14-C17C311C111F}" presName="node" presStyleLbl="node1" presStyleIdx="1" presStyleCnt="5">
        <dgm:presLayoutVars>
          <dgm:bulletEnabled val="1"/>
        </dgm:presLayoutVars>
      </dgm:prSet>
      <dgm:spPr/>
    </dgm:pt>
    <dgm:pt modelId="{279669B5-014E-48FF-A39E-2046E1AACFE6}" type="pres">
      <dgm:prSet presAssocID="{702E2EBA-71F7-4FCC-B6DD-6EC5D49AC885}" presName="sibTrans" presStyleLbl="sibTrans2D1" presStyleIdx="1" presStyleCnt="4"/>
      <dgm:spPr/>
    </dgm:pt>
    <dgm:pt modelId="{9E4D7E2A-F67A-4A6E-ABD3-82E75FB07444}" type="pres">
      <dgm:prSet presAssocID="{702E2EBA-71F7-4FCC-B6DD-6EC5D49AC885}" presName="connectorText" presStyleLbl="sibTrans2D1" presStyleIdx="1" presStyleCnt="4"/>
      <dgm:spPr/>
    </dgm:pt>
    <dgm:pt modelId="{FB648B31-72DC-4462-9821-2557049C2F11}" type="pres">
      <dgm:prSet presAssocID="{27AD41B3-DB34-4FE9-AD18-DB873A9F456F}" presName="node" presStyleLbl="node1" presStyleIdx="2" presStyleCnt="5">
        <dgm:presLayoutVars>
          <dgm:bulletEnabled val="1"/>
        </dgm:presLayoutVars>
      </dgm:prSet>
      <dgm:spPr/>
    </dgm:pt>
    <dgm:pt modelId="{8FDA6A7E-E761-4707-92A1-ADBA211C52AA}" type="pres">
      <dgm:prSet presAssocID="{459CB5A5-FCBF-4DDF-99EF-A21030766FF2}" presName="sibTrans" presStyleLbl="sibTrans2D1" presStyleIdx="2" presStyleCnt="4"/>
      <dgm:spPr/>
    </dgm:pt>
    <dgm:pt modelId="{53B1A18F-5288-412C-BF27-A2D1DBCB4195}" type="pres">
      <dgm:prSet presAssocID="{459CB5A5-FCBF-4DDF-99EF-A21030766FF2}" presName="connectorText" presStyleLbl="sibTrans2D1" presStyleIdx="2" presStyleCnt="4"/>
      <dgm:spPr/>
    </dgm:pt>
    <dgm:pt modelId="{557EA96A-9599-4EAF-A442-CAC6D815EB15}" type="pres">
      <dgm:prSet presAssocID="{D57CEC50-2CAA-4E65-8DFB-7231C9394BFB}" presName="node" presStyleLbl="node1" presStyleIdx="3" presStyleCnt="5">
        <dgm:presLayoutVars>
          <dgm:bulletEnabled val="1"/>
        </dgm:presLayoutVars>
      </dgm:prSet>
      <dgm:spPr/>
    </dgm:pt>
    <dgm:pt modelId="{2BAC49F5-844F-4F54-9E7E-C58B05209D47}" type="pres">
      <dgm:prSet presAssocID="{7D5EF019-F475-4DCA-B84B-C8636A93ED69}" presName="sibTrans" presStyleLbl="sibTrans2D1" presStyleIdx="3" presStyleCnt="4"/>
      <dgm:spPr/>
    </dgm:pt>
    <dgm:pt modelId="{1447BA46-57BC-4A7E-82E2-39E255D24F85}" type="pres">
      <dgm:prSet presAssocID="{7D5EF019-F475-4DCA-B84B-C8636A93ED69}" presName="connectorText" presStyleLbl="sibTrans2D1" presStyleIdx="3" presStyleCnt="4"/>
      <dgm:spPr/>
    </dgm:pt>
    <dgm:pt modelId="{62F259BC-9C12-4F72-A324-3F1519ECF640}" type="pres">
      <dgm:prSet presAssocID="{9B9AA19A-4DC0-44FA-B8F9-84D82DCE19B6}" presName="node" presStyleLbl="node1" presStyleIdx="4" presStyleCnt="5">
        <dgm:presLayoutVars>
          <dgm:bulletEnabled val="1"/>
        </dgm:presLayoutVars>
      </dgm:prSet>
      <dgm:spPr/>
    </dgm:pt>
  </dgm:ptLst>
  <dgm:cxnLst>
    <dgm:cxn modelId="{08A45501-8731-406E-AA04-31BAAF51CACB}" type="presOf" srcId="{7F258419-1FBB-46A0-B7DD-FB3A06D597B3}" destId="{513E888C-DDBF-4D25-8D24-29F482043700}" srcOrd="0" destOrd="2" presId="urn:microsoft.com/office/officeart/2005/8/layout/process1"/>
    <dgm:cxn modelId="{091ABD06-8BA6-4580-8DA3-4E5CE0E54709}" srcId="{68EF099B-A3EE-465C-9D14-C17C311C111F}" destId="{7F258419-1FBB-46A0-B7DD-FB3A06D597B3}" srcOrd="1" destOrd="0" parTransId="{E92860D6-4D44-428A-8757-50DA2E0CC351}" sibTransId="{92359A04-392D-4F20-80AD-41C647531AF2}"/>
    <dgm:cxn modelId="{973D1E11-98B6-493C-A141-7F596FCA2F2B}" srcId="{F64D90F3-A71A-4B8D-8BB6-7F7C5AB68C0C}" destId="{9B9AA19A-4DC0-44FA-B8F9-84D82DCE19B6}" srcOrd="4" destOrd="0" parTransId="{7D64214C-1398-475F-9858-741302250178}" sibTransId="{047FDA02-7F67-46BF-BEB2-AEDA712B93B1}"/>
    <dgm:cxn modelId="{36FFE818-B419-4391-8B59-4B9B841B3B5A}" srcId="{F64D90F3-A71A-4B8D-8BB6-7F7C5AB68C0C}" destId="{68EF099B-A3EE-465C-9D14-C17C311C111F}" srcOrd="1" destOrd="0" parTransId="{5B0A9BC1-B2B6-4818-AEF8-486D3ED026B9}" sibTransId="{702E2EBA-71F7-4FCC-B6DD-6EC5D49AC885}"/>
    <dgm:cxn modelId="{CFF01622-7BAA-4913-8F68-9740D3F4CDF5}" srcId="{F64D90F3-A71A-4B8D-8BB6-7F7C5AB68C0C}" destId="{2561C21F-1FB3-4D91-98DC-F93618853703}" srcOrd="0" destOrd="0" parTransId="{9EBE3B43-CB2F-4E65-9DE0-B921FF663171}" sibTransId="{04C568C9-AAA0-43B0-8022-678457E8589C}"/>
    <dgm:cxn modelId="{AB09332D-2009-4CB2-9D03-351C4FEAC434}" type="presOf" srcId="{BF45B360-D652-4B6B-8114-4409AFA9F801}" destId="{513E888C-DDBF-4D25-8D24-29F482043700}" srcOrd="0" destOrd="4" presId="urn:microsoft.com/office/officeart/2005/8/layout/process1"/>
    <dgm:cxn modelId="{C12B0E38-7163-4FD8-8F8C-D8B1612DFB01}" type="presOf" srcId="{459CB5A5-FCBF-4DDF-99EF-A21030766FF2}" destId="{8FDA6A7E-E761-4707-92A1-ADBA211C52AA}" srcOrd="0" destOrd="0" presId="urn:microsoft.com/office/officeart/2005/8/layout/process1"/>
    <dgm:cxn modelId="{9B35003A-1B02-4C92-95E9-0A4A957C51E1}" type="presOf" srcId="{68EF099B-A3EE-465C-9D14-C17C311C111F}" destId="{513E888C-DDBF-4D25-8D24-29F482043700}" srcOrd="0" destOrd="0" presId="urn:microsoft.com/office/officeart/2005/8/layout/process1"/>
    <dgm:cxn modelId="{9E090766-C609-49F5-9CCA-201A4D8C01D5}" type="presOf" srcId="{27AD41B3-DB34-4FE9-AD18-DB873A9F456F}" destId="{FB648B31-72DC-4462-9821-2557049C2F11}" srcOrd="0" destOrd="0" presId="urn:microsoft.com/office/officeart/2005/8/layout/process1"/>
    <dgm:cxn modelId="{80553866-7E66-460E-BB50-0D99FCF139A9}" srcId="{68EF099B-A3EE-465C-9D14-C17C311C111F}" destId="{BF45B360-D652-4B6B-8114-4409AFA9F801}" srcOrd="3" destOrd="0" parTransId="{F612B024-2CBD-407B-B813-AE5E3B262B21}" sibTransId="{AC0F5100-ED73-4447-88E5-EFBF1A3391A3}"/>
    <dgm:cxn modelId="{F5448F4C-C526-4E09-BB84-508C4C8D932B}" type="presOf" srcId="{D57CEC50-2CAA-4E65-8DFB-7231C9394BFB}" destId="{557EA96A-9599-4EAF-A442-CAC6D815EB15}" srcOrd="0" destOrd="0" presId="urn:microsoft.com/office/officeart/2005/8/layout/process1"/>
    <dgm:cxn modelId="{B71A9C73-DE20-4CFC-99B4-4EB7A495A341}" type="presOf" srcId="{7D5EF019-F475-4DCA-B84B-C8636A93ED69}" destId="{1447BA46-57BC-4A7E-82E2-39E255D24F85}" srcOrd="1" destOrd="0" presId="urn:microsoft.com/office/officeart/2005/8/layout/process1"/>
    <dgm:cxn modelId="{BD8DBA58-789F-45C3-9A1B-9AD33EF3C9CB}" srcId="{F64D90F3-A71A-4B8D-8BB6-7F7C5AB68C0C}" destId="{27AD41B3-DB34-4FE9-AD18-DB873A9F456F}" srcOrd="2" destOrd="0" parTransId="{0CF32591-DE79-48A4-96E9-5789BBF693F4}" sibTransId="{459CB5A5-FCBF-4DDF-99EF-A21030766FF2}"/>
    <dgm:cxn modelId="{38589B59-C954-43A4-ACE8-E10168AE2B9D}" type="presOf" srcId="{1A20CB3D-0ECF-4D07-8DE8-E75A8AF2B08A}" destId="{513E888C-DDBF-4D25-8D24-29F482043700}" srcOrd="0" destOrd="3" presId="urn:microsoft.com/office/officeart/2005/8/layout/process1"/>
    <dgm:cxn modelId="{E0041A86-0130-40C1-AC56-BEA4213F66BD}" srcId="{68EF099B-A3EE-465C-9D14-C17C311C111F}" destId="{9EDC6BBD-0B8E-4CA4-AD27-A8BCE956D1E2}" srcOrd="4" destOrd="0" parTransId="{A2135CB3-AD4E-43D8-82C9-1CC60C29EDA8}" sibTransId="{41F4AEB5-38EB-4C33-8015-0A227968F7F9}"/>
    <dgm:cxn modelId="{CDA8528E-9155-4312-B26D-597B7ACA7E4D}" type="presOf" srcId="{2561C21F-1FB3-4D91-98DC-F93618853703}" destId="{D5A24E30-A759-49C6-B676-4B56150A389F}" srcOrd="0" destOrd="0" presId="urn:microsoft.com/office/officeart/2005/8/layout/process1"/>
    <dgm:cxn modelId="{CBD61493-458F-446F-A78B-A1909CD8E222}" type="presOf" srcId="{702E2EBA-71F7-4FCC-B6DD-6EC5D49AC885}" destId="{9E4D7E2A-F67A-4A6E-ABD3-82E75FB07444}" srcOrd="1" destOrd="0" presId="urn:microsoft.com/office/officeart/2005/8/layout/process1"/>
    <dgm:cxn modelId="{5BE1F0AD-1782-4F40-B489-C9ECB3E89FFC}" srcId="{68EF099B-A3EE-465C-9D14-C17C311C111F}" destId="{1A20CB3D-0ECF-4D07-8DE8-E75A8AF2B08A}" srcOrd="2" destOrd="0" parTransId="{EE42E24C-8F47-455A-8DD8-101B8B833752}" sibTransId="{3672CBED-A8B6-43AA-968F-19630E619FE1}"/>
    <dgm:cxn modelId="{F4D626B2-2F7A-41B1-AFB4-C211D47481E4}" srcId="{68EF099B-A3EE-465C-9D14-C17C311C111F}" destId="{D5693214-F3EB-4687-9DBD-196620E5E52B}" srcOrd="0" destOrd="0" parTransId="{0183CD32-0B8A-486A-8D14-9FFB11841ADC}" sibTransId="{E4376211-64D2-4C1B-BC98-5BA7AB3CBDC2}"/>
    <dgm:cxn modelId="{35D7BAC3-7934-445B-8BB8-5BD291E1F8B6}" type="presOf" srcId="{9EDC6BBD-0B8E-4CA4-AD27-A8BCE956D1E2}" destId="{513E888C-DDBF-4D25-8D24-29F482043700}" srcOrd="0" destOrd="5" presId="urn:microsoft.com/office/officeart/2005/8/layout/process1"/>
    <dgm:cxn modelId="{CBBDC5C4-DEED-4BE3-A2E6-F1E32F4B8823}" type="presOf" srcId="{9B9AA19A-4DC0-44FA-B8F9-84D82DCE19B6}" destId="{62F259BC-9C12-4F72-A324-3F1519ECF640}" srcOrd="0" destOrd="0" presId="urn:microsoft.com/office/officeart/2005/8/layout/process1"/>
    <dgm:cxn modelId="{79C900CB-B232-4432-8254-00E3C3B15CC9}" type="presOf" srcId="{F64D90F3-A71A-4B8D-8BB6-7F7C5AB68C0C}" destId="{E134CCDB-776D-473B-A117-2C63429D4F92}" srcOrd="0" destOrd="0" presId="urn:microsoft.com/office/officeart/2005/8/layout/process1"/>
    <dgm:cxn modelId="{9C1DD8CC-5595-4FC2-8033-CC139D7ED28D}" type="presOf" srcId="{702E2EBA-71F7-4FCC-B6DD-6EC5D49AC885}" destId="{279669B5-014E-48FF-A39E-2046E1AACFE6}" srcOrd="0" destOrd="0" presId="urn:microsoft.com/office/officeart/2005/8/layout/process1"/>
    <dgm:cxn modelId="{CC3885D2-49D4-4076-B4F5-D6A5D22AD5E7}" srcId="{F64D90F3-A71A-4B8D-8BB6-7F7C5AB68C0C}" destId="{D57CEC50-2CAA-4E65-8DFB-7231C9394BFB}" srcOrd="3" destOrd="0" parTransId="{F4388A7F-FA9B-4C97-A663-5A9290928617}" sibTransId="{7D5EF019-F475-4DCA-B84B-C8636A93ED69}"/>
    <dgm:cxn modelId="{805AF7E5-DD3F-4D38-9024-77A294090667}" type="presOf" srcId="{7D5EF019-F475-4DCA-B84B-C8636A93ED69}" destId="{2BAC49F5-844F-4F54-9E7E-C58B05209D47}" srcOrd="0" destOrd="0" presId="urn:microsoft.com/office/officeart/2005/8/layout/process1"/>
    <dgm:cxn modelId="{62FA6EEC-2004-4DC0-8383-80414317D459}" type="presOf" srcId="{459CB5A5-FCBF-4DDF-99EF-A21030766FF2}" destId="{53B1A18F-5288-412C-BF27-A2D1DBCB4195}" srcOrd="1" destOrd="0" presId="urn:microsoft.com/office/officeart/2005/8/layout/process1"/>
    <dgm:cxn modelId="{7EC0E2F3-0D4A-41C4-8545-6D0B532CA64D}" type="presOf" srcId="{04C568C9-AAA0-43B0-8022-678457E8589C}" destId="{175C9091-AD96-4B00-9242-9766D90D46AB}" srcOrd="1" destOrd="0" presId="urn:microsoft.com/office/officeart/2005/8/layout/process1"/>
    <dgm:cxn modelId="{ED2BB5F5-9849-4C3F-8AD2-585E542E5CCF}" type="presOf" srcId="{04C568C9-AAA0-43B0-8022-678457E8589C}" destId="{117A8B28-9CE7-4A17-A8DA-8604C0219AB3}" srcOrd="0" destOrd="0" presId="urn:microsoft.com/office/officeart/2005/8/layout/process1"/>
    <dgm:cxn modelId="{AC6431FC-4FE5-4542-B5B0-46170C5463CF}" type="presOf" srcId="{D5693214-F3EB-4687-9DBD-196620E5E52B}" destId="{513E888C-DDBF-4D25-8D24-29F482043700}" srcOrd="0" destOrd="1" presId="urn:microsoft.com/office/officeart/2005/8/layout/process1"/>
    <dgm:cxn modelId="{A24A3B53-D245-4ABF-8E16-FA5AE5A53E67}" type="presParOf" srcId="{E134CCDB-776D-473B-A117-2C63429D4F92}" destId="{D5A24E30-A759-49C6-B676-4B56150A389F}" srcOrd="0" destOrd="0" presId="urn:microsoft.com/office/officeart/2005/8/layout/process1"/>
    <dgm:cxn modelId="{970C0EC6-25B2-4ED0-9AF6-3A645AE061D3}" type="presParOf" srcId="{E134CCDB-776D-473B-A117-2C63429D4F92}" destId="{117A8B28-9CE7-4A17-A8DA-8604C0219AB3}" srcOrd="1" destOrd="0" presId="urn:microsoft.com/office/officeart/2005/8/layout/process1"/>
    <dgm:cxn modelId="{8E069191-6CA7-450A-A434-0E99658F7845}" type="presParOf" srcId="{117A8B28-9CE7-4A17-A8DA-8604C0219AB3}" destId="{175C9091-AD96-4B00-9242-9766D90D46AB}" srcOrd="0" destOrd="0" presId="urn:microsoft.com/office/officeart/2005/8/layout/process1"/>
    <dgm:cxn modelId="{C1A42BD0-B6C5-433E-8970-0650178F24DA}" type="presParOf" srcId="{E134CCDB-776D-473B-A117-2C63429D4F92}" destId="{513E888C-DDBF-4D25-8D24-29F482043700}" srcOrd="2" destOrd="0" presId="urn:microsoft.com/office/officeart/2005/8/layout/process1"/>
    <dgm:cxn modelId="{55C69116-9630-41DB-9801-627169A8E18B}" type="presParOf" srcId="{E134CCDB-776D-473B-A117-2C63429D4F92}" destId="{279669B5-014E-48FF-A39E-2046E1AACFE6}" srcOrd="3" destOrd="0" presId="urn:microsoft.com/office/officeart/2005/8/layout/process1"/>
    <dgm:cxn modelId="{94C53D3F-1502-4979-B934-C0381B677826}" type="presParOf" srcId="{279669B5-014E-48FF-A39E-2046E1AACFE6}" destId="{9E4D7E2A-F67A-4A6E-ABD3-82E75FB07444}" srcOrd="0" destOrd="0" presId="urn:microsoft.com/office/officeart/2005/8/layout/process1"/>
    <dgm:cxn modelId="{F74E9895-C144-4B5A-97C2-67FAA54DED01}" type="presParOf" srcId="{E134CCDB-776D-473B-A117-2C63429D4F92}" destId="{FB648B31-72DC-4462-9821-2557049C2F11}" srcOrd="4" destOrd="0" presId="urn:microsoft.com/office/officeart/2005/8/layout/process1"/>
    <dgm:cxn modelId="{664BAFB4-99C6-481E-9DBB-7971FF2C2998}" type="presParOf" srcId="{E134CCDB-776D-473B-A117-2C63429D4F92}" destId="{8FDA6A7E-E761-4707-92A1-ADBA211C52AA}" srcOrd="5" destOrd="0" presId="urn:microsoft.com/office/officeart/2005/8/layout/process1"/>
    <dgm:cxn modelId="{AF5E44D3-1011-4CEC-B570-6F4F7AEFEA1F}" type="presParOf" srcId="{8FDA6A7E-E761-4707-92A1-ADBA211C52AA}" destId="{53B1A18F-5288-412C-BF27-A2D1DBCB4195}" srcOrd="0" destOrd="0" presId="urn:microsoft.com/office/officeart/2005/8/layout/process1"/>
    <dgm:cxn modelId="{37D875FC-0E24-4962-A53A-CF3276DB4A94}" type="presParOf" srcId="{E134CCDB-776D-473B-A117-2C63429D4F92}" destId="{557EA96A-9599-4EAF-A442-CAC6D815EB15}" srcOrd="6" destOrd="0" presId="urn:microsoft.com/office/officeart/2005/8/layout/process1"/>
    <dgm:cxn modelId="{098467D9-5C55-454F-86F1-9D757338451E}" type="presParOf" srcId="{E134CCDB-776D-473B-A117-2C63429D4F92}" destId="{2BAC49F5-844F-4F54-9E7E-C58B05209D47}" srcOrd="7" destOrd="0" presId="urn:microsoft.com/office/officeart/2005/8/layout/process1"/>
    <dgm:cxn modelId="{9F8198CA-C1E4-4619-9BED-D99276538A06}" type="presParOf" srcId="{2BAC49F5-844F-4F54-9E7E-C58B05209D47}" destId="{1447BA46-57BC-4A7E-82E2-39E255D24F85}" srcOrd="0" destOrd="0" presId="urn:microsoft.com/office/officeart/2005/8/layout/process1"/>
    <dgm:cxn modelId="{6999A6F9-8B24-41A1-9D46-E80E2A32D966}" type="presParOf" srcId="{E134CCDB-776D-473B-A117-2C63429D4F92}" destId="{62F259BC-9C12-4F72-A324-3F1519ECF64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24E30-A759-49C6-B676-4B56150A389F}">
      <dsp:nvSpPr>
        <dsp:cNvPr id="0" name=""/>
        <dsp:cNvSpPr/>
      </dsp:nvSpPr>
      <dsp:spPr>
        <a:xfrm>
          <a:off x="5487" y="760100"/>
          <a:ext cx="1701105" cy="1929691"/>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Fetch and Analyze the Data</a:t>
          </a:r>
        </a:p>
      </dsp:txBody>
      <dsp:txXfrm>
        <a:off x="55311" y="809924"/>
        <a:ext cx="1601457" cy="1830043"/>
      </dsp:txXfrm>
    </dsp:sp>
    <dsp:sp modelId="{117A8B28-9CE7-4A17-A8DA-8604C0219AB3}">
      <dsp:nvSpPr>
        <dsp:cNvPr id="0" name=""/>
        <dsp:cNvSpPr/>
      </dsp:nvSpPr>
      <dsp:spPr>
        <a:xfrm>
          <a:off x="1876703" y="1514009"/>
          <a:ext cx="360634" cy="421874"/>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76703" y="1598384"/>
        <a:ext cx="252444" cy="253124"/>
      </dsp:txXfrm>
    </dsp:sp>
    <dsp:sp modelId="{513E888C-DDBF-4D25-8D24-29F482043700}">
      <dsp:nvSpPr>
        <dsp:cNvPr id="0" name=""/>
        <dsp:cNvSpPr/>
      </dsp:nvSpPr>
      <dsp:spPr>
        <a:xfrm>
          <a:off x="2387035" y="760100"/>
          <a:ext cx="1701105" cy="1929691"/>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bg1"/>
              </a:solidFill>
            </a:rPr>
            <a:t>Pre processing</a:t>
          </a:r>
        </a:p>
        <a:p>
          <a:pPr marL="114300" lvl="1" indent="-114300" algn="l" defTabSz="622300">
            <a:lnSpc>
              <a:spcPct val="90000"/>
            </a:lnSpc>
            <a:spcBef>
              <a:spcPct val="0"/>
            </a:spcBef>
            <a:spcAft>
              <a:spcPct val="15000"/>
            </a:spcAft>
            <a:buChar char="•"/>
          </a:pPr>
          <a:r>
            <a:rPr lang="en-US" sz="1400" kern="1200" dirty="0">
              <a:solidFill>
                <a:schemeClr val="bg1"/>
              </a:solidFill>
            </a:rPr>
            <a:t>Clean Data </a:t>
          </a:r>
        </a:p>
        <a:p>
          <a:pPr marL="114300" lvl="1" indent="-114300" algn="l" defTabSz="622300">
            <a:lnSpc>
              <a:spcPct val="90000"/>
            </a:lnSpc>
            <a:spcBef>
              <a:spcPct val="0"/>
            </a:spcBef>
            <a:spcAft>
              <a:spcPct val="15000"/>
            </a:spcAft>
            <a:buChar char="•"/>
          </a:pPr>
          <a:r>
            <a:rPr lang="en-US" sz="1400" kern="1200" dirty="0">
              <a:solidFill>
                <a:schemeClr val="bg1"/>
              </a:solidFill>
            </a:rPr>
            <a:t>Remove Missing Data</a:t>
          </a:r>
        </a:p>
        <a:p>
          <a:pPr marL="114300" lvl="1" indent="-114300" algn="l" defTabSz="622300">
            <a:lnSpc>
              <a:spcPct val="90000"/>
            </a:lnSpc>
            <a:spcBef>
              <a:spcPct val="0"/>
            </a:spcBef>
            <a:spcAft>
              <a:spcPct val="15000"/>
            </a:spcAft>
            <a:buChar char="•"/>
          </a:pPr>
          <a:r>
            <a:rPr lang="en-US" sz="1400" kern="1200" dirty="0">
              <a:solidFill>
                <a:schemeClr val="bg1"/>
              </a:solidFill>
            </a:rPr>
            <a:t>Partition Data </a:t>
          </a:r>
        </a:p>
        <a:p>
          <a:pPr marL="114300" lvl="1" indent="-114300" algn="l" defTabSz="622300">
            <a:lnSpc>
              <a:spcPct val="90000"/>
            </a:lnSpc>
            <a:spcBef>
              <a:spcPct val="0"/>
            </a:spcBef>
            <a:spcAft>
              <a:spcPct val="15000"/>
            </a:spcAft>
            <a:buChar char="•"/>
          </a:pPr>
          <a:r>
            <a:rPr lang="en-US" sz="1400" kern="1200" dirty="0">
              <a:solidFill>
                <a:schemeClr val="bg1"/>
              </a:solidFill>
            </a:rPr>
            <a:t>Create New Features</a:t>
          </a:r>
        </a:p>
        <a:p>
          <a:pPr marL="114300" lvl="1" indent="-114300" algn="l" defTabSz="622300">
            <a:lnSpc>
              <a:spcPct val="90000"/>
            </a:lnSpc>
            <a:spcBef>
              <a:spcPct val="0"/>
            </a:spcBef>
            <a:spcAft>
              <a:spcPct val="15000"/>
            </a:spcAft>
            <a:buChar char="•"/>
          </a:pPr>
          <a:r>
            <a:rPr lang="en-US" sz="1400" kern="1200" dirty="0">
              <a:solidFill>
                <a:schemeClr val="bg1"/>
              </a:solidFill>
            </a:rPr>
            <a:t>Correlation</a:t>
          </a:r>
        </a:p>
      </dsp:txBody>
      <dsp:txXfrm>
        <a:off x="2436859" y="809924"/>
        <a:ext cx="1601457" cy="1830043"/>
      </dsp:txXfrm>
    </dsp:sp>
    <dsp:sp modelId="{279669B5-014E-48FF-A39E-2046E1AACFE6}">
      <dsp:nvSpPr>
        <dsp:cNvPr id="0" name=""/>
        <dsp:cNvSpPr/>
      </dsp:nvSpPr>
      <dsp:spPr>
        <a:xfrm>
          <a:off x="4258251" y="1514009"/>
          <a:ext cx="360634" cy="421874"/>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58251" y="1598384"/>
        <a:ext cx="252444" cy="253124"/>
      </dsp:txXfrm>
    </dsp:sp>
    <dsp:sp modelId="{FB648B31-72DC-4462-9821-2557049C2F11}">
      <dsp:nvSpPr>
        <dsp:cNvPr id="0" name=""/>
        <dsp:cNvSpPr/>
      </dsp:nvSpPr>
      <dsp:spPr>
        <a:xfrm>
          <a:off x="4768582" y="760100"/>
          <a:ext cx="1701105" cy="1929691"/>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Building a Prediction Model</a:t>
          </a:r>
        </a:p>
      </dsp:txBody>
      <dsp:txXfrm>
        <a:off x="4818406" y="809924"/>
        <a:ext cx="1601457" cy="1830043"/>
      </dsp:txXfrm>
    </dsp:sp>
    <dsp:sp modelId="{8FDA6A7E-E761-4707-92A1-ADBA211C52AA}">
      <dsp:nvSpPr>
        <dsp:cNvPr id="0" name=""/>
        <dsp:cNvSpPr/>
      </dsp:nvSpPr>
      <dsp:spPr>
        <a:xfrm>
          <a:off x="6639798" y="1514009"/>
          <a:ext cx="360634" cy="421874"/>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39798" y="1598384"/>
        <a:ext cx="252444" cy="253124"/>
      </dsp:txXfrm>
    </dsp:sp>
    <dsp:sp modelId="{557EA96A-9599-4EAF-A442-CAC6D815EB15}">
      <dsp:nvSpPr>
        <dsp:cNvPr id="0" name=""/>
        <dsp:cNvSpPr/>
      </dsp:nvSpPr>
      <dsp:spPr>
        <a:xfrm>
          <a:off x="7150130" y="760100"/>
          <a:ext cx="1701105" cy="1929691"/>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Validate The Model</a:t>
          </a:r>
        </a:p>
      </dsp:txBody>
      <dsp:txXfrm>
        <a:off x="7199954" y="809924"/>
        <a:ext cx="1601457" cy="1830043"/>
      </dsp:txXfrm>
    </dsp:sp>
    <dsp:sp modelId="{2BAC49F5-844F-4F54-9E7E-C58B05209D47}">
      <dsp:nvSpPr>
        <dsp:cNvPr id="0" name=""/>
        <dsp:cNvSpPr/>
      </dsp:nvSpPr>
      <dsp:spPr>
        <a:xfrm>
          <a:off x="9021346" y="1514009"/>
          <a:ext cx="360634" cy="421874"/>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021346" y="1598384"/>
        <a:ext cx="252444" cy="253124"/>
      </dsp:txXfrm>
    </dsp:sp>
    <dsp:sp modelId="{62F259BC-9C12-4F72-A324-3F1519ECF640}">
      <dsp:nvSpPr>
        <dsp:cNvPr id="0" name=""/>
        <dsp:cNvSpPr/>
      </dsp:nvSpPr>
      <dsp:spPr>
        <a:xfrm>
          <a:off x="9531678" y="760100"/>
          <a:ext cx="1701105" cy="1929691"/>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Predict Values For Test Data</a:t>
          </a:r>
        </a:p>
      </dsp:txBody>
      <dsp:txXfrm>
        <a:off x="9581502" y="809924"/>
        <a:ext cx="1601457" cy="18300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0A97-83FD-5738-7FCF-B8572678345C}"/>
              </a:ext>
            </a:extLst>
          </p:cNvPr>
          <p:cNvSpPr>
            <a:spLocks noGrp="1"/>
          </p:cNvSpPr>
          <p:nvPr>
            <p:ph type="ctrTitle"/>
          </p:nvPr>
        </p:nvSpPr>
        <p:spPr>
          <a:xfrm>
            <a:off x="671804" y="251927"/>
            <a:ext cx="9996195" cy="2220685"/>
          </a:xfrm>
        </p:spPr>
        <p:txBody>
          <a:bodyPr/>
          <a:lstStyle/>
          <a:p>
            <a:pPr marL="2103120">
              <a:lnSpc>
                <a:spcPts val="4105"/>
              </a:lnSpc>
              <a:spcBef>
                <a:spcPts val="100"/>
              </a:spcBef>
            </a:pPr>
            <a:r>
              <a:rPr lang="en-US" spc="-175" dirty="0"/>
              <a:t>PRESENTATION</a:t>
            </a:r>
            <a:r>
              <a:rPr lang="en-US" spc="-135" dirty="0"/>
              <a:t> </a:t>
            </a:r>
            <a:r>
              <a:rPr lang="en-US" spc="100" dirty="0"/>
              <a:t>ON </a:t>
            </a:r>
            <a:br>
              <a:rPr lang="en-US" spc="100" dirty="0"/>
            </a:br>
            <a:r>
              <a:rPr lang="en-US" spc="-210" dirty="0"/>
              <a:t>BIKE SHARING DEMAND DATASET</a:t>
            </a:r>
            <a:endParaRPr lang="en-US" dirty="0"/>
          </a:p>
        </p:txBody>
      </p:sp>
      <p:sp>
        <p:nvSpPr>
          <p:cNvPr id="3" name="Subtitle 2">
            <a:extLst>
              <a:ext uri="{FF2B5EF4-FFF2-40B4-BE49-F238E27FC236}">
                <a16:creationId xmlns:a16="http://schemas.microsoft.com/office/drawing/2014/main" id="{75A0F122-7737-AA24-E148-0D97BD0598CF}"/>
              </a:ext>
            </a:extLst>
          </p:cNvPr>
          <p:cNvSpPr>
            <a:spLocks noGrp="1"/>
          </p:cNvSpPr>
          <p:nvPr>
            <p:ph type="subTitle" idx="1"/>
          </p:nvPr>
        </p:nvSpPr>
        <p:spPr>
          <a:xfrm>
            <a:off x="411417" y="1459898"/>
            <a:ext cx="8791575" cy="1655762"/>
          </a:xfrm>
        </p:spPr>
        <p:txBody>
          <a:bodyPr>
            <a:normAutofit/>
          </a:bodyPr>
          <a:lstStyle/>
          <a:p>
            <a:r>
              <a:rPr lang="en-US" sz="3600" dirty="0">
                <a:solidFill>
                  <a:schemeClr val="tx1"/>
                </a:solidFill>
              </a:rPr>
              <a:t>                   </a:t>
            </a:r>
          </a:p>
          <a:p>
            <a:r>
              <a:rPr lang="en-US" sz="3600" dirty="0">
                <a:solidFill>
                  <a:schemeClr val="tx1"/>
                </a:solidFill>
              </a:rPr>
              <a:t>                   By -  MD ANAS PATEL</a:t>
            </a:r>
          </a:p>
        </p:txBody>
      </p:sp>
      <p:sp>
        <p:nvSpPr>
          <p:cNvPr id="4" name="object 5">
            <a:extLst>
              <a:ext uri="{FF2B5EF4-FFF2-40B4-BE49-F238E27FC236}">
                <a16:creationId xmlns:a16="http://schemas.microsoft.com/office/drawing/2014/main" id="{D382B686-5F85-31E0-FEF9-2BCC6F5E4A56}"/>
              </a:ext>
            </a:extLst>
          </p:cNvPr>
          <p:cNvSpPr/>
          <p:nvPr/>
        </p:nvSpPr>
        <p:spPr>
          <a:xfrm>
            <a:off x="7324345" y="0"/>
            <a:ext cx="4867655" cy="716280"/>
          </a:xfrm>
          <a:prstGeom prst="rect">
            <a:avLst/>
          </a:prstGeom>
          <a:blipFill>
            <a:blip r:embed="rId2"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98CD1B1E-7251-DE9E-0099-DFE7FCD79ED4}"/>
              </a:ext>
            </a:extLst>
          </p:cNvPr>
          <p:cNvPicPr>
            <a:picLocks noChangeAspect="1"/>
          </p:cNvPicPr>
          <p:nvPr/>
        </p:nvPicPr>
        <p:blipFill>
          <a:blip r:embed="rId3"/>
          <a:stretch>
            <a:fillRect/>
          </a:stretch>
        </p:blipFill>
        <p:spPr>
          <a:xfrm>
            <a:off x="7020232" y="3216230"/>
            <a:ext cx="5171768" cy="3641770"/>
          </a:xfrm>
          <a:prstGeom prst="rect">
            <a:avLst/>
          </a:prstGeom>
        </p:spPr>
      </p:pic>
    </p:spTree>
    <p:extLst>
      <p:ext uri="{BB962C8B-B14F-4D97-AF65-F5344CB8AC3E}">
        <p14:creationId xmlns:p14="http://schemas.microsoft.com/office/powerpoint/2010/main" val="169890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5CBB-FF95-EAD8-9201-D0F2A2A83FA3}"/>
              </a:ext>
            </a:extLst>
          </p:cNvPr>
          <p:cNvSpPr>
            <a:spLocks noGrp="1"/>
          </p:cNvSpPr>
          <p:nvPr>
            <p:ph type="title"/>
          </p:nvPr>
        </p:nvSpPr>
        <p:spPr/>
        <p:txBody>
          <a:bodyPr/>
          <a:lstStyle/>
          <a:p>
            <a:r>
              <a:rPr lang="en-US" dirty="0"/>
              <a:t>Model building</a:t>
            </a:r>
          </a:p>
        </p:txBody>
      </p:sp>
      <p:pic>
        <p:nvPicPr>
          <p:cNvPr id="5" name="Content Placeholder 4">
            <a:extLst>
              <a:ext uri="{FF2B5EF4-FFF2-40B4-BE49-F238E27FC236}">
                <a16:creationId xmlns:a16="http://schemas.microsoft.com/office/drawing/2014/main" id="{18799C16-A605-4DDC-A326-367328E8D007}"/>
              </a:ext>
            </a:extLst>
          </p:cNvPr>
          <p:cNvPicPr>
            <a:picLocks noGrp="1" noChangeAspect="1"/>
          </p:cNvPicPr>
          <p:nvPr>
            <p:ph idx="1"/>
          </p:nvPr>
        </p:nvPicPr>
        <p:blipFill>
          <a:blip r:embed="rId2"/>
          <a:stretch>
            <a:fillRect/>
          </a:stretch>
        </p:blipFill>
        <p:spPr>
          <a:xfrm>
            <a:off x="1141414" y="2249487"/>
            <a:ext cx="8734588" cy="4259467"/>
          </a:xfrm>
        </p:spPr>
      </p:pic>
    </p:spTree>
    <p:extLst>
      <p:ext uri="{BB962C8B-B14F-4D97-AF65-F5344CB8AC3E}">
        <p14:creationId xmlns:p14="http://schemas.microsoft.com/office/powerpoint/2010/main" val="110320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45CF-79AF-B45A-6E90-8A2235014CF1}"/>
              </a:ext>
            </a:extLst>
          </p:cNvPr>
          <p:cNvSpPr>
            <a:spLocks noGrp="1"/>
          </p:cNvSpPr>
          <p:nvPr>
            <p:ph type="title"/>
          </p:nvPr>
        </p:nvSpPr>
        <p:spPr/>
        <p:txBody>
          <a:bodyPr/>
          <a:lstStyle/>
          <a:p>
            <a:r>
              <a:rPr lang="en-US" dirty="0"/>
              <a:t>Model evaluation</a:t>
            </a:r>
          </a:p>
        </p:txBody>
      </p:sp>
      <p:pic>
        <p:nvPicPr>
          <p:cNvPr id="5" name="Content Placeholder 4">
            <a:extLst>
              <a:ext uri="{FF2B5EF4-FFF2-40B4-BE49-F238E27FC236}">
                <a16:creationId xmlns:a16="http://schemas.microsoft.com/office/drawing/2014/main" id="{938EA55D-7640-CFEC-C91C-2E385987837C}"/>
              </a:ext>
            </a:extLst>
          </p:cNvPr>
          <p:cNvPicPr>
            <a:picLocks noGrp="1" noChangeAspect="1"/>
          </p:cNvPicPr>
          <p:nvPr>
            <p:ph idx="1"/>
          </p:nvPr>
        </p:nvPicPr>
        <p:blipFill>
          <a:blip r:embed="rId2"/>
          <a:stretch>
            <a:fillRect/>
          </a:stretch>
        </p:blipFill>
        <p:spPr>
          <a:xfrm>
            <a:off x="1141413" y="2249487"/>
            <a:ext cx="8895467" cy="4102151"/>
          </a:xfrm>
        </p:spPr>
      </p:pic>
    </p:spTree>
    <p:extLst>
      <p:ext uri="{BB962C8B-B14F-4D97-AF65-F5344CB8AC3E}">
        <p14:creationId xmlns:p14="http://schemas.microsoft.com/office/powerpoint/2010/main" val="260223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6F5F-A4AF-E9A0-64A3-36D0AA8C72BD}"/>
              </a:ext>
            </a:extLst>
          </p:cNvPr>
          <p:cNvSpPr>
            <a:spLocks noGrp="1"/>
          </p:cNvSpPr>
          <p:nvPr>
            <p:ph type="title"/>
          </p:nvPr>
        </p:nvSpPr>
        <p:spPr/>
        <p:txBody>
          <a:bodyPr/>
          <a:lstStyle/>
          <a:p>
            <a:r>
              <a:rPr lang="en-US" dirty="0"/>
              <a:t>Actual vs predicted values</a:t>
            </a:r>
          </a:p>
        </p:txBody>
      </p:sp>
      <p:pic>
        <p:nvPicPr>
          <p:cNvPr id="5" name="Content Placeholder 4">
            <a:extLst>
              <a:ext uri="{FF2B5EF4-FFF2-40B4-BE49-F238E27FC236}">
                <a16:creationId xmlns:a16="http://schemas.microsoft.com/office/drawing/2014/main" id="{9FAE5DFE-BB23-A5F7-0376-2B6F898CE90B}"/>
              </a:ext>
            </a:extLst>
          </p:cNvPr>
          <p:cNvPicPr>
            <a:picLocks noGrp="1" noChangeAspect="1"/>
          </p:cNvPicPr>
          <p:nvPr>
            <p:ph idx="1"/>
          </p:nvPr>
        </p:nvPicPr>
        <p:blipFill>
          <a:blip r:embed="rId2"/>
          <a:stretch>
            <a:fillRect/>
          </a:stretch>
        </p:blipFill>
        <p:spPr>
          <a:xfrm>
            <a:off x="1141413" y="2602901"/>
            <a:ext cx="8706175" cy="2834886"/>
          </a:xfrm>
        </p:spPr>
      </p:pic>
    </p:spTree>
    <p:extLst>
      <p:ext uri="{BB962C8B-B14F-4D97-AF65-F5344CB8AC3E}">
        <p14:creationId xmlns:p14="http://schemas.microsoft.com/office/powerpoint/2010/main" val="307419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B431-6F08-E29A-A40E-CFC1E1792E91}"/>
              </a:ext>
            </a:extLst>
          </p:cNvPr>
          <p:cNvSpPr>
            <a:spLocks noGrp="1"/>
          </p:cNvSpPr>
          <p:nvPr>
            <p:ph type="title"/>
          </p:nvPr>
        </p:nvSpPr>
        <p:spPr/>
        <p:txBody>
          <a:bodyPr/>
          <a:lstStyle/>
          <a:p>
            <a:r>
              <a:rPr lang="en-US" dirty="0"/>
              <a:t>Hyper parameter tuning</a:t>
            </a:r>
          </a:p>
        </p:txBody>
      </p:sp>
      <p:pic>
        <p:nvPicPr>
          <p:cNvPr id="5" name="Content Placeholder 4">
            <a:extLst>
              <a:ext uri="{FF2B5EF4-FFF2-40B4-BE49-F238E27FC236}">
                <a16:creationId xmlns:a16="http://schemas.microsoft.com/office/drawing/2014/main" id="{13C121AF-BBED-BAD1-ECC8-3776D1620BCD}"/>
              </a:ext>
            </a:extLst>
          </p:cNvPr>
          <p:cNvPicPr>
            <a:picLocks noGrp="1" noChangeAspect="1"/>
          </p:cNvPicPr>
          <p:nvPr>
            <p:ph idx="1"/>
          </p:nvPr>
        </p:nvPicPr>
        <p:blipFill>
          <a:blip r:embed="rId2"/>
          <a:stretch>
            <a:fillRect/>
          </a:stretch>
        </p:blipFill>
        <p:spPr>
          <a:xfrm>
            <a:off x="1141413" y="2249487"/>
            <a:ext cx="8484367" cy="4269299"/>
          </a:xfrm>
        </p:spPr>
      </p:pic>
    </p:spTree>
    <p:extLst>
      <p:ext uri="{BB962C8B-B14F-4D97-AF65-F5344CB8AC3E}">
        <p14:creationId xmlns:p14="http://schemas.microsoft.com/office/powerpoint/2010/main" val="74331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D9F516-3C71-EDC1-7C11-D3009B6AC4F2}"/>
              </a:ext>
            </a:extLst>
          </p:cNvPr>
          <p:cNvSpPr>
            <a:spLocks noGrp="1"/>
          </p:cNvSpPr>
          <p:nvPr>
            <p:ph type="ctrTitle"/>
          </p:nvPr>
        </p:nvSpPr>
        <p:spPr>
          <a:xfrm>
            <a:off x="2712166" y="1554983"/>
            <a:ext cx="8791575" cy="2387600"/>
          </a:xfrm>
        </p:spPr>
        <p:txBody>
          <a:bodyPr>
            <a:normAutofit/>
          </a:bodyPr>
          <a:lstStyle/>
          <a:p>
            <a:r>
              <a:rPr lang="en-US" sz="9600" dirty="0"/>
              <a:t>Thank you</a:t>
            </a:r>
          </a:p>
        </p:txBody>
      </p:sp>
    </p:spTree>
    <p:extLst>
      <p:ext uri="{BB962C8B-B14F-4D97-AF65-F5344CB8AC3E}">
        <p14:creationId xmlns:p14="http://schemas.microsoft.com/office/powerpoint/2010/main" val="420776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9616-EC56-04C5-8E71-2A46917DFD96}"/>
              </a:ext>
            </a:extLst>
          </p:cNvPr>
          <p:cNvSpPr>
            <a:spLocks noGrp="1"/>
          </p:cNvSpPr>
          <p:nvPr>
            <p:ph type="title"/>
          </p:nvPr>
        </p:nvSpPr>
        <p:spPr/>
        <p:txBody>
          <a:bodyPr/>
          <a:lstStyle/>
          <a:p>
            <a:r>
              <a:rPr lang="en-US" u="sng" dirty="0"/>
              <a:t>OBJECTIVE</a:t>
            </a:r>
          </a:p>
        </p:txBody>
      </p:sp>
      <p:sp>
        <p:nvSpPr>
          <p:cNvPr id="3" name="Content Placeholder 2">
            <a:extLst>
              <a:ext uri="{FF2B5EF4-FFF2-40B4-BE49-F238E27FC236}">
                <a16:creationId xmlns:a16="http://schemas.microsoft.com/office/drawing/2014/main" id="{BC63FD50-A25D-49D8-903E-38AA4D89279B}"/>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Primary Objective:</a:t>
            </a:r>
          </a:p>
          <a:p>
            <a:r>
              <a:rPr lang="en-US" dirty="0"/>
              <a:t> To build a superior statistical model to predict the number of bicycles that can be rented with availability of data.</a:t>
            </a:r>
          </a:p>
          <a:p>
            <a:pPr>
              <a:buFont typeface="Wingdings" panose="05000000000000000000" pitchFamily="2" charset="2"/>
              <a:buChar char="Ø"/>
            </a:pPr>
            <a:r>
              <a:rPr lang="en-US" dirty="0"/>
              <a:t>Secondary Objectives:</a:t>
            </a:r>
          </a:p>
          <a:p>
            <a:r>
              <a:rPr lang="en-US" dirty="0"/>
              <a:t>1)To learn how real time data is represented in datasets.</a:t>
            </a:r>
          </a:p>
          <a:p>
            <a:r>
              <a:rPr lang="en-US" dirty="0"/>
              <a:t>2]To understand how to pre-process such data.</a:t>
            </a:r>
          </a:p>
          <a:p>
            <a:r>
              <a:rPr lang="en-US" dirty="0"/>
              <a:t>3)To study comparison of results achieved by various Machine Learning techniques such as Regression, </a:t>
            </a:r>
            <a:r>
              <a:rPr lang="en-US"/>
              <a:t>Decision Trees.</a:t>
            </a:r>
            <a:endParaRPr lang="en-US" dirty="0"/>
          </a:p>
        </p:txBody>
      </p:sp>
    </p:spTree>
    <p:extLst>
      <p:ext uri="{BB962C8B-B14F-4D97-AF65-F5344CB8AC3E}">
        <p14:creationId xmlns:p14="http://schemas.microsoft.com/office/powerpoint/2010/main" val="273956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5F89-D55D-364F-C5E9-1B31DFBC872A}"/>
              </a:ext>
            </a:extLst>
          </p:cNvPr>
          <p:cNvSpPr>
            <a:spLocks noGrp="1"/>
          </p:cNvSpPr>
          <p:nvPr>
            <p:ph type="title"/>
          </p:nvPr>
        </p:nvSpPr>
        <p:spPr>
          <a:xfrm>
            <a:off x="1141413" y="0"/>
            <a:ext cx="9905998" cy="1478570"/>
          </a:xfrm>
        </p:spPr>
        <p:txBody>
          <a:bodyPr/>
          <a:lstStyle/>
          <a:p>
            <a:r>
              <a:rPr lang="en-US" dirty="0"/>
              <a:t>About the dataset</a:t>
            </a:r>
          </a:p>
        </p:txBody>
      </p:sp>
      <p:sp>
        <p:nvSpPr>
          <p:cNvPr id="3" name="Content Placeholder 2">
            <a:extLst>
              <a:ext uri="{FF2B5EF4-FFF2-40B4-BE49-F238E27FC236}">
                <a16:creationId xmlns:a16="http://schemas.microsoft.com/office/drawing/2014/main" id="{0727C768-9DB0-952E-3AC1-618D52381E8C}"/>
              </a:ext>
            </a:extLst>
          </p:cNvPr>
          <p:cNvSpPr>
            <a:spLocks noGrp="1"/>
          </p:cNvSpPr>
          <p:nvPr>
            <p:ph idx="1"/>
          </p:nvPr>
        </p:nvSpPr>
        <p:spPr>
          <a:xfrm>
            <a:off x="1141412" y="1478570"/>
            <a:ext cx="6193453" cy="4312631"/>
          </a:xfrm>
        </p:spPr>
        <p:txBody>
          <a:bodyPr>
            <a:normAutofit fontScale="92500"/>
          </a:bodyPr>
          <a:lstStyle/>
          <a:p>
            <a:pPr>
              <a:buFont typeface="Wingdings" panose="05000000000000000000" pitchFamily="2" charset="2"/>
              <a:buChar char="Ø"/>
            </a:pPr>
            <a:r>
              <a:rPr lang="en-US" b="0" i="0" dirty="0">
                <a:effectLst/>
                <a:latin typeface="+mj-lt"/>
              </a:rPr>
              <a:t>This dataset contains the hourly and daily count of rental bikes between the years 2011 and 2012 in the Capital bike share system </a:t>
            </a:r>
            <a:r>
              <a:rPr lang="en-US" b="0" i="0">
                <a:effectLst/>
                <a:latin typeface="+mj-lt"/>
              </a:rPr>
              <a:t>with the corresponding </a:t>
            </a:r>
            <a:r>
              <a:rPr lang="en-US" b="0" i="0" dirty="0">
                <a:effectLst/>
                <a:latin typeface="+mj-lt"/>
              </a:rPr>
              <a:t>weather and seasonal information.</a:t>
            </a:r>
            <a:endParaRPr lang="en-US" dirty="0">
              <a:latin typeface="+mj-lt"/>
            </a:endParaRPr>
          </a:p>
          <a:p>
            <a:pPr>
              <a:buFont typeface="Wingdings" panose="05000000000000000000" pitchFamily="2" charset="2"/>
              <a:buChar char="Ø"/>
            </a:pPr>
            <a:r>
              <a:rPr lang="en-US" dirty="0"/>
              <a:t>The training set is comprised of the first 19 days of each month, while the 1st set is the 20th to the end of the month of year 2011 and 2012.</a:t>
            </a:r>
          </a:p>
          <a:p>
            <a:pPr>
              <a:buFont typeface="Wingdings" panose="05000000000000000000" pitchFamily="2" charset="2"/>
              <a:buChar char="Ø"/>
            </a:pPr>
            <a:r>
              <a:rPr lang="en-US" dirty="0"/>
              <a:t>Data Consist Of: 17415 observations of 10 variables.</a:t>
            </a:r>
          </a:p>
          <a:p>
            <a:pPr marL="0" indent="0">
              <a:buNone/>
            </a:pPr>
            <a:endParaRPr lang="en-US" dirty="0"/>
          </a:p>
        </p:txBody>
      </p:sp>
      <p:pic>
        <p:nvPicPr>
          <p:cNvPr id="5" name="Picture 4">
            <a:extLst>
              <a:ext uri="{FF2B5EF4-FFF2-40B4-BE49-F238E27FC236}">
                <a16:creationId xmlns:a16="http://schemas.microsoft.com/office/drawing/2014/main" id="{DF3D95E4-B054-4630-5528-1DCCD5F843B7}"/>
              </a:ext>
            </a:extLst>
          </p:cNvPr>
          <p:cNvPicPr>
            <a:picLocks noChangeAspect="1"/>
          </p:cNvPicPr>
          <p:nvPr/>
        </p:nvPicPr>
        <p:blipFill>
          <a:blip r:embed="rId2"/>
          <a:stretch>
            <a:fillRect/>
          </a:stretch>
        </p:blipFill>
        <p:spPr>
          <a:xfrm>
            <a:off x="8004917" y="1680185"/>
            <a:ext cx="3121152" cy="2081784"/>
          </a:xfrm>
          <a:prstGeom prst="rect">
            <a:avLst/>
          </a:prstGeom>
        </p:spPr>
      </p:pic>
    </p:spTree>
    <p:extLst>
      <p:ext uri="{BB962C8B-B14F-4D97-AF65-F5344CB8AC3E}">
        <p14:creationId xmlns:p14="http://schemas.microsoft.com/office/powerpoint/2010/main" val="105870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C5AC-2825-1E73-D249-4FBE1AC77338}"/>
              </a:ext>
            </a:extLst>
          </p:cNvPr>
          <p:cNvSpPr>
            <a:spLocks noGrp="1"/>
          </p:cNvSpPr>
          <p:nvPr>
            <p:ph type="title"/>
          </p:nvPr>
        </p:nvSpPr>
        <p:spPr>
          <a:xfrm>
            <a:off x="1054511" y="726673"/>
            <a:ext cx="9905998" cy="974308"/>
          </a:xfrm>
        </p:spPr>
        <p:txBody>
          <a:bodyPr/>
          <a:lstStyle/>
          <a:p>
            <a:r>
              <a:rPr lang="en-US" dirty="0"/>
              <a:t>Proposed methodology</a:t>
            </a:r>
          </a:p>
        </p:txBody>
      </p:sp>
      <p:graphicFrame>
        <p:nvGraphicFramePr>
          <p:cNvPr id="9" name="Content Placeholder 8">
            <a:extLst>
              <a:ext uri="{FF2B5EF4-FFF2-40B4-BE49-F238E27FC236}">
                <a16:creationId xmlns:a16="http://schemas.microsoft.com/office/drawing/2014/main" id="{11DB3C60-8DC7-2ACC-02DC-34D151E4D77D}"/>
              </a:ext>
            </a:extLst>
          </p:cNvPr>
          <p:cNvGraphicFramePr>
            <a:graphicFrameLocks noGrp="1"/>
          </p:cNvGraphicFramePr>
          <p:nvPr>
            <p:ph idx="1"/>
            <p:extLst>
              <p:ext uri="{D42A27DB-BD31-4B8C-83A1-F6EECF244321}">
                <p14:modId xmlns:p14="http://schemas.microsoft.com/office/powerpoint/2010/main" val="788340870"/>
              </p:ext>
            </p:extLst>
          </p:nvPr>
        </p:nvGraphicFramePr>
        <p:xfrm>
          <a:off x="624347" y="1622322"/>
          <a:ext cx="11238271" cy="3449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89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D9BC-1B43-BA15-0632-2A9277A9EF59}"/>
              </a:ext>
            </a:extLst>
          </p:cNvPr>
          <p:cNvSpPr>
            <a:spLocks noGrp="1"/>
          </p:cNvSpPr>
          <p:nvPr>
            <p:ph type="title"/>
          </p:nvPr>
        </p:nvSpPr>
        <p:spPr/>
        <p:txBody>
          <a:bodyPr/>
          <a:lstStyle/>
          <a:p>
            <a:r>
              <a:rPr lang="en-US" dirty="0"/>
              <a:t>Exploring the data</a:t>
            </a:r>
          </a:p>
        </p:txBody>
      </p:sp>
      <p:pic>
        <p:nvPicPr>
          <p:cNvPr id="5" name="Content Placeholder 4">
            <a:extLst>
              <a:ext uri="{FF2B5EF4-FFF2-40B4-BE49-F238E27FC236}">
                <a16:creationId xmlns:a16="http://schemas.microsoft.com/office/drawing/2014/main" id="{60ACA076-3373-11D1-A0A4-AAD491F9EC7A}"/>
              </a:ext>
            </a:extLst>
          </p:cNvPr>
          <p:cNvPicPr>
            <a:picLocks noGrp="1" noChangeAspect="1"/>
          </p:cNvPicPr>
          <p:nvPr>
            <p:ph idx="1"/>
          </p:nvPr>
        </p:nvPicPr>
        <p:blipFill>
          <a:blip r:embed="rId2"/>
          <a:stretch>
            <a:fillRect/>
          </a:stretch>
        </p:blipFill>
        <p:spPr>
          <a:xfrm>
            <a:off x="1141412" y="2249487"/>
            <a:ext cx="8100911" cy="4249635"/>
          </a:xfrm>
        </p:spPr>
      </p:pic>
    </p:spTree>
    <p:extLst>
      <p:ext uri="{BB962C8B-B14F-4D97-AF65-F5344CB8AC3E}">
        <p14:creationId xmlns:p14="http://schemas.microsoft.com/office/powerpoint/2010/main" val="427308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E27A-8CA3-BC79-6166-A5699C525238}"/>
              </a:ext>
            </a:extLst>
          </p:cNvPr>
          <p:cNvSpPr>
            <a:spLocks noGrp="1"/>
          </p:cNvSpPr>
          <p:nvPr>
            <p:ph type="title"/>
          </p:nvPr>
        </p:nvSpPr>
        <p:spPr/>
        <p:txBody>
          <a:bodyPr/>
          <a:lstStyle/>
          <a:p>
            <a:r>
              <a:rPr lang="en-US" dirty="0"/>
              <a:t>Checking missing values</a:t>
            </a:r>
          </a:p>
        </p:txBody>
      </p:sp>
      <p:pic>
        <p:nvPicPr>
          <p:cNvPr id="5" name="Content Placeholder 4">
            <a:extLst>
              <a:ext uri="{FF2B5EF4-FFF2-40B4-BE49-F238E27FC236}">
                <a16:creationId xmlns:a16="http://schemas.microsoft.com/office/drawing/2014/main" id="{1DF3BAD0-26AA-265B-D488-4EFB15293A2A}"/>
              </a:ext>
            </a:extLst>
          </p:cNvPr>
          <p:cNvPicPr>
            <a:picLocks noGrp="1" noChangeAspect="1"/>
          </p:cNvPicPr>
          <p:nvPr>
            <p:ph idx="1"/>
          </p:nvPr>
        </p:nvPicPr>
        <p:blipFill>
          <a:blip r:embed="rId2"/>
          <a:stretch>
            <a:fillRect/>
          </a:stretch>
        </p:blipFill>
        <p:spPr>
          <a:xfrm>
            <a:off x="1141413" y="2679108"/>
            <a:ext cx="7608800" cy="2682472"/>
          </a:xfrm>
        </p:spPr>
      </p:pic>
    </p:spTree>
    <p:extLst>
      <p:ext uri="{BB962C8B-B14F-4D97-AF65-F5344CB8AC3E}">
        <p14:creationId xmlns:p14="http://schemas.microsoft.com/office/powerpoint/2010/main" val="200807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02A4-6C9D-427B-DC6D-72904280B464}"/>
              </a:ext>
            </a:extLst>
          </p:cNvPr>
          <p:cNvSpPr>
            <a:spLocks noGrp="1"/>
          </p:cNvSpPr>
          <p:nvPr>
            <p:ph type="title"/>
          </p:nvPr>
        </p:nvSpPr>
        <p:spPr/>
        <p:txBody>
          <a:bodyPr>
            <a:normAutofit fontScale="90000"/>
          </a:bodyPr>
          <a:lstStyle/>
          <a:p>
            <a:r>
              <a:rPr lang="en-US" dirty="0"/>
              <a:t>Pre processing</a:t>
            </a:r>
            <a:br>
              <a:rPr lang="en-US" dirty="0"/>
            </a:br>
            <a:r>
              <a:rPr lang="en-US" dirty="0"/>
              <a:t>changing timestamp into datetime object</a:t>
            </a:r>
            <a:br>
              <a:rPr lang="en-US" dirty="0"/>
            </a:br>
            <a:endParaRPr lang="en-US" dirty="0"/>
          </a:p>
        </p:txBody>
      </p:sp>
      <p:pic>
        <p:nvPicPr>
          <p:cNvPr id="5" name="Content Placeholder 4">
            <a:extLst>
              <a:ext uri="{FF2B5EF4-FFF2-40B4-BE49-F238E27FC236}">
                <a16:creationId xmlns:a16="http://schemas.microsoft.com/office/drawing/2014/main" id="{D6958CFD-667A-A8CA-CC8B-6E3368CCB620}"/>
              </a:ext>
            </a:extLst>
          </p:cNvPr>
          <p:cNvPicPr>
            <a:picLocks noGrp="1" noChangeAspect="1"/>
          </p:cNvPicPr>
          <p:nvPr>
            <p:ph idx="1"/>
          </p:nvPr>
        </p:nvPicPr>
        <p:blipFill>
          <a:blip r:embed="rId2"/>
          <a:stretch>
            <a:fillRect/>
          </a:stretch>
        </p:blipFill>
        <p:spPr>
          <a:xfrm>
            <a:off x="1141413" y="3354497"/>
            <a:ext cx="7910245" cy="2042056"/>
          </a:xfrm>
        </p:spPr>
      </p:pic>
      <p:pic>
        <p:nvPicPr>
          <p:cNvPr id="7" name="Picture 6">
            <a:extLst>
              <a:ext uri="{FF2B5EF4-FFF2-40B4-BE49-F238E27FC236}">
                <a16:creationId xmlns:a16="http://schemas.microsoft.com/office/drawing/2014/main" id="{47C8B6A9-BA94-095D-D511-038E13D7D45F}"/>
              </a:ext>
            </a:extLst>
          </p:cNvPr>
          <p:cNvPicPr>
            <a:picLocks noChangeAspect="1"/>
          </p:cNvPicPr>
          <p:nvPr/>
        </p:nvPicPr>
        <p:blipFill>
          <a:blip r:embed="rId3"/>
          <a:stretch>
            <a:fillRect/>
          </a:stretch>
        </p:blipFill>
        <p:spPr>
          <a:xfrm>
            <a:off x="1141413" y="2097088"/>
            <a:ext cx="7910245" cy="1257409"/>
          </a:xfrm>
          <a:prstGeom prst="rect">
            <a:avLst/>
          </a:prstGeom>
        </p:spPr>
      </p:pic>
      <p:pic>
        <p:nvPicPr>
          <p:cNvPr id="9" name="Picture 8">
            <a:extLst>
              <a:ext uri="{FF2B5EF4-FFF2-40B4-BE49-F238E27FC236}">
                <a16:creationId xmlns:a16="http://schemas.microsoft.com/office/drawing/2014/main" id="{A60ABBC2-E38C-44D3-77DA-16B7ADE504B0}"/>
              </a:ext>
            </a:extLst>
          </p:cNvPr>
          <p:cNvPicPr>
            <a:picLocks noChangeAspect="1"/>
          </p:cNvPicPr>
          <p:nvPr/>
        </p:nvPicPr>
        <p:blipFill>
          <a:blip r:embed="rId4"/>
          <a:stretch>
            <a:fillRect/>
          </a:stretch>
        </p:blipFill>
        <p:spPr>
          <a:xfrm>
            <a:off x="1141413" y="5396553"/>
            <a:ext cx="7910245" cy="929721"/>
          </a:xfrm>
          <a:prstGeom prst="rect">
            <a:avLst/>
          </a:prstGeom>
        </p:spPr>
      </p:pic>
    </p:spTree>
    <p:extLst>
      <p:ext uri="{BB962C8B-B14F-4D97-AF65-F5344CB8AC3E}">
        <p14:creationId xmlns:p14="http://schemas.microsoft.com/office/powerpoint/2010/main" val="370187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0CCD-EA09-9A0C-E944-ADDE54B12AD4}"/>
              </a:ext>
            </a:extLst>
          </p:cNvPr>
          <p:cNvSpPr>
            <a:spLocks noGrp="1"/>
          </p:cNvSpPr>
          <p:nvPr>
            <p:ph type="title"/>
          </p:nvPr>
        </p:nvSpPr>
        <p:spPr/>
        <p:txBody>
          <a:bodyPr/>
          <a:lstStyle/>
          <a:p>
            <a:r>
              <a:rPr lang="en-US" dirty="0"/>
              <a:t>Selecting row with max humidity</a:t>
            </a:r>
          </a:p>
        </p:txBody>
      </p:sp>
      <p:pic>
        <p:nvPicPr>
          <p:cNvPr id="5" name="Content Placeholder 4">
            <a:extLst>
              <a:ext uri="{FF2B5EF4-FFF2-40B4-BE49-F238E27FC236}">
                <a16:creationId xmlns:a16="http://schemas.microsoft.com/office/drawing/2014/main" id="{1BC3123B-DFC3-B94D-9CEC-7ABE333A61FD}"/>
              </a:ext>
            </a:extLst>
          </p:cNvPr>
          <p:cNvPicPr>
            <a:picLocks noGrp="1" noChangeAspect="1"/>
          </p:cNvPicPr>
          <p:nvPr>
            <p:ph idx="1"/>
          </p:nvPr>
        </p:nvPicPr>
        <p:blipFill>
          <a:blip r:embed="rId2"/>
          <a:stretch>
            <a:fillRect/>
          </a:stretch>
        </p:blipFill>
        <p:spPr>
          <a:xfrm>
            <a:off x="1141413" y="2257607"/>
            <a:ext cx="7879333" cy="3490262"/>
          </a:xfrm>
        </p:spPr>
      </p:pic>
    </p:spTree>
    <p:extLst>
      <p:ext uri="{BB962C8B-B14F-4D97-AF65-F5344CB8AC3E}">
        <p14:creationId xmlns:p14="http://schemas.microsoft.com/office/powerpoint/2010/main" val="127141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C4E3-833E-91D7-86E6-08ED8BD8AF19}"/>
              </a:ext>
            </a:extLst>
          </p:cNvPr>
          <p:cNvSpPr>
            <a:spLocks noGrp="1"/>
          </p:cNvSpPr>
          <p:nvPr>
            <p:ph type="title"/>
          </p:nvPr>
        </p:nvSpPr>
        <p:spPr>
          <a:xfrm>
            <a:off x="1020096" y="452284"/>
            <a:ext cx="9405423" cy="689171"/>
          </a:xfrm>
        </p:spPr>
        <p:txBody>
          <a:bodyPr/>
          <a:lstStyle/>
          <a:p>
            <a:r>
              <a:rPr lang="en-US" u="sng" dirty="0"/>
              <a:t>correlation</a:t>
            </a:r>
          </a:p>
        </p:txBody>
      </p:sp>
      <p:pic>
        <p:nvPicPr>
          <p:cNvPr id="5" name="Content Placeholder 4">
            <a:extLst>
              <a:ext uri="{FF2B5EF4-FFF2-40B4-BE49-F238E27FC236}">
                <a16:creationId xmlns:a16="http://schemas.microsoft.com/office/drawing/2014/main" id="{BA8D6B87-504A-F6B5-EA06-3FF494A09459}"/>
              </a:ext>
            </a:extLst>
          </p:cNvPr>
          <p:cNvPicPr>
            <a:picLocks noGrp="1" noChangeAspect="1"/>
          </p:cNvPicPr>
          <p:nvPr>
            <p:ph idx="1"/>
          </p:nvPr>
        </p:nvPicPr>
        <p:blipFill>
          <a:blip r:embed="rId2"/>
          <a:stretch>
            <a:fillRect/>
          </a:stretch>
        </p:blipFill>
        <p:spPr>
          <a:xfrm>
            <a:off x="1141412" y="2249488"/>
            <a:ext cx="9162793" cy="4608512"/>
          </a:xfrm>
        </p:spPr>
      </p:pic>
      <p:pic>
        <p:nvPicPr>
          <p:cNvPr id="7" name="Picture 6">
            <a:extLst>
              <a:ext uri="{FF2B5EF4-FFF2-40B4-BE49-F238E27FC236}">
                <a16:creationId xmlns:a16="http://schemas.microsoft.com/office/drawing/2014/main" id="{11FE7688-8C4B-B929-4A24-05A02AF53AB0}"/>
              </a:ext>
            </a:extLst>
          </p:cNvPr>
          <p:cNvPicPr>
            <a:picLocks noChangeAspect="1"/>
          </p:cNvPicPr>
          <p:nvPr/>
        </p:nvPicPr>
        <p:blipFill>
          <a:blip r:embed="rId3"/>
          <a:stretch>
            <a:fillRect/>
          </a:stretch>
        </p:blipFill>
        <p:spPr>
          <a:xfrm>
            <a:off x="1141412" y="1061197"/>
            <a:ext cx="9162792" cy="1226926"/>
          </a:xfrm>
          <a:prstGeom prst="rect">
            <a:avLst/>
          </a:prstGeom>
        </p:spPr>
      </p:pic>
    </p:spTree>
    <p:extLst>
      <p:ext uri="{BB962C8B-B14F-4D97-AF65-F5344CB8AC3E}">
        <p14:creationId xmlns:p14="http://schemas.microsoft.com/office/powerpoint/2010/main" val="3966828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87</TotalTime>
  <Words>229</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Tw Cen MT</vt:lpstr>
      <vt:lpstr>Wingdings</vt:lpstr>
      <vt:lpstr>Circuit</vt:lpstr>
      <vt:lpstr>PRESENTATION ON  BIKE SHARING DEMAND DATASET</vt:lpstr>
      <vt:lpstr>OBJECTIVE</vt:lpstr>
      <vt:lpstr>About the dataset</vt:lpstr>
      <vt:lpstr>Proposed methodology</vt:lpstr>
      <vt:lpstr>Exploring the data</vt:lpstr>
      <vt:lpstr>Checking missing values</vt:lpstr>
      <vt:lpstr>Pre processing changing timestamp into datetime object </vt:lpstr>
      <vt:lpstr>Selecting row with max humidity</vt:lpstr>
      <vt:lpstr>correlation</vt:lpstr>
      <vt:lpstr>Model building</vt:lpstr>
      <vt:lpstr>Model evaluation</vt:lpstr>
      <vt:lpstr>Actual vs predicted values</vt:lpstr>
      <vt:lpstr>Hyper parameter tuning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BIKE SHARING DEMAND DATASET</dc:title>
  <dc:creator>anas patel</dc:creator>
  <cp:lastModifiedBy>anas patel</cp:lastModifiedBy>
  <cp:revision>2</cp:revision>
  <dcterms:created xsi:type="dcterms:W3CDTF">2023-02-08T16:27:32Z</dcterms:created>
  <dcterms:modified xsi:type="dcterms:W3CDTF">2023-02-10T04:29:37Z</dcterms:modified>
</cp:coreProperties>
</file>