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377E-83C2-4E03-BE48-8704B47DA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3175E-2A36-4439-9D34-796DE4E77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D8BE6-C4E3-4BEB-8A12-1770969B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35BD-75A3-406B-86EE-C70712284AA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EBF72-6FF7-4695-93BB-22693CEA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F679E-9063-4478-A465-A2872D72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38F3-C55B-4D4D-AC1A-FE98BD3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8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C8A6-E247-4312-840E-C750835E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29F52-FA9A-4EB7-958A-7958A4894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BA44F-A0F5-4014-9DBC-389A3694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35BD-75A3-406B-86EE-C70712284AA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4E7FF-A3CB-41F8-9CF5-595A6ACD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085CF-D529-4A11-A929-20BB542D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38F3-C55B-4D4D-AC1A-FE98BD3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0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214E2-ACC4-427A-AD84-AA9F9BDCF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B72CF-72D2-4D22-A86C-FBEE4E771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8C9BA-539F-4764-A2AD-611A5DEB9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35BD-75A3-406B-86EE-C70712284AA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0BCEB-6B75-4B86-87A1-F71CA0BF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8A8B7-BD8E-4EC4-915E-99BEB02B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38F3-C55B-4D4D-AC1A-FE98BD3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9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DBD1-40F1-4A20-9698-D6D623E0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49BFE-47A2-48D4-BE18-EBCEA5D35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1D8C3-CF56-462C-9883-EA445FD8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35BD-75A3-406B-86EE-C70712284AA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001C3-A6B2-4C30-9D8E-EBC18575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92EE2-9E03-44B2-B321-7DD25438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38F3-C55B-4D4D-AC1A-FE98BD3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7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C12DF-4CFD-4021-8237-3EA26BF2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092C8-56B7-4B84-AD54-2D631E5B7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59658-E0EE-4502-A60E-A2903C7B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35BD-75A3-406B-86EE-C70712284AA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966C7-DD75-48BA-B2D3-4E29D010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E15A9-EECE-4844-A8CF-0BFBBA08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38F3-C55B-4D4D-AC1A-FE98BD3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4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875D2-EC02-4C9D-AAE6-435B4BD6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717B-C979-4DE5-995C-AB81CB8EE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BCF0A-14A3-4BC9-93AE-07EF1ECC7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D474F-1889-44A9-A59C-2733CE7E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35BD-75A3-406B-86EE-C70712284AA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45649-0C50-4933-B0E1-73BAA309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3521B-F938-40CF-9F0B-710733E6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38F3-C55B-4D4D-AC1A-FE98BD3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0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F167-6D77-46C3-BFF7-30F3583B7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7B71F-76BA-46E4-A8B4-34D9799E0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73865-2727-456C-A30F-DD5E6924F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6903A-0494-4292-9CB9-4A504AA4B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55D3A-0923-429E-AC2B-1546D024B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1E503-3E1C-4766-8139-189E4022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35BD-75A3-406B-86EE-C70712284AA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4E3A4-21F4-4590-AB0C-0FAF505C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52896-045F-4E1C-A04E-534C3C0D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38F3-C55B-4D4D-AC1A-FE98BD3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6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3ED8-1BFC-4218-8428-25EC653B7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027F6-F907-4657-B792-AF936FA4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35BD-75A3-406B-86EE-C70712284AA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B3653-9DE3-43C0-9348-00ECC00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40587-076A-4F5C-B67A-5BE2244C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38F3-C55B-4D4D-AC1A-FE98BD3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9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B4E76E-7BB3-43BC-8453-C04B7AC9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35BD-75A3-406B-86EE-C70712284AA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2ECD9-D071-47A6-A59B-331570B8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C832D-6F37-47AF-BA41-0EED99BF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38F3-C55B-4D4D-AC1A-FE98BD3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2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8A79-83AC-4081-902C-F1767B5B5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2184C-707F-4D96-93F3-534516A03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770B1-0C36-42A1-9B50-D6D086C25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488B-77BD-4DA7-96C3-11C48303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35BD-75A3-406B-86EE-C70712284AA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E867D-D06B-4592-95C3-2DACBDFC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03B08-A7A6-4DBA-915E-749182AE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38F3-C55B-4D4D-AC1A-FE98BD3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79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EC86-E8AF-454D-B1D4-8F40EDB46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E8D2DB-9B63-4F6C-B8F2-6C2ECF800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B0D0E-E3BA-47B8-99F2-272DB5750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4113C-5A58-4335-93F0-41E2AEDE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835BD-75A3-406B-86EE-C70712284AA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30795-8DDA-41D2-9AE1-979F5ECE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A93F4-1CD0-4C81-96B6-F83C1377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38F3-C55B-4D4D-AC1A-FE98BD3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8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66DA3-C16F-4F2D-BF1C-718609EF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7F888-EA2B-441C-83C4-95AF3450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4797E-0380-4419-B496-5B4A4BEA0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835BD-75A3-406B-86EE-C70712284AAB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DCB10-9661-4526-887D-B737124D0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55EFF-637D-4259-91A9-5E4F05335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538F3-C55B-4D4D-AC1A-FE98BD31A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6A58-4878-4803-9147-C82695497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880DF-D419-4681-AFA7-4C2598337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B1B2D04-9D5B-41AC-86CE-8295C62E78C6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1353725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737377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857979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776525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7665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27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657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19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 Payyoli</dc:creator>
  <cp:lastModifiedBy>Anas Payyoli</cp:lastModifiedBy>
  <cp:revision>1</cp:revision>
  <dcterms:created xsi:type="dcterms:W3CDTF">2022-10-14T11:57:23Z</dcterms:created>
  <dcterms:modified xsi:type="dcterms:W3CDTF">2022-10-14T11:58:01Z</dcterms:modified>
</cp:coreProperties>
</file>