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8:42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29 60 0 0,'0'0'166'0'0,"-28"-20"2688"0"0,28 19-2723 0 0,-1 1 0 0 0,0-1 0 0 0,0 0 0 0 0,0 0 0 0 0,0 1 0 0 0,0-1 0 0 0,0 1 0 0 0,0-1-1 0 0,-1 1 1 0 0,1-1 0 0 0,0 1 0 0 0,0 0 0 0 0,0 0 0 0 0,0-1 0 0 0,0 1 0 0 0,-1 0 0 0 0,1 0 0 0 0,0 0 0 0 0,0 0 0 0 0,0 0-1 0 0,-1 1 1 0 0,1-1 0 0 0,0 0 0 0 0,0 0 0 0 0,0 1 0 0 0,0-1 0 0 0,0 1 0 0 0,0-1 0 0 0,0 1 0 0 0,-1 0 0 0 0,0 0-32 0 0,2 0 1 0 0,-1 1-1 0 0,0-1 1 0 0,0 0-1 0 0,0 1 1 0 0,1-1-1 0 0,-1 1 1 0 0,0-1-1 0 0,1 1 1 0 0,-1-1 0 0 0,1 1-1 0 0,0-1 1 0 0,0 1-1 0 0,-1-1 1 0 0,1 1-1 0 0,0-1 1 0 0,0 1-1 0 0,0 0 1 0 0,1-1 0 0 0,-1 1-1 0 0,0-1 1 0 0,1 2-1 0 0,0 0-23 0 0,0 0 0 0 0,0 0 1 0 0,1 0-1 0 0,-1 0 0 0 0,1-1 0 0 0,-1 1 0 0 0,1 0 0 0 0,0-1 0 0 0,0 0 0 0 0,0 1 0 0 0,0-1 1 0 0,0 0-1 0 0,1 0 0 0 0,-1 0 0 0 0,1 0 0 0 0,-1-1 0 0 0,1 1 0 0 0,0-1 0 0 0,0 1 0 0 0,5 1 1 0 0,5 1 177 0 0,1 0 1 0 0,-1-1 0 0 0,19 2 0 0 0,-13-2-5 0 0,1 1-18 0 0,33 6 815 0 0,105 6 1 0 0,-141-17-862 0 0,0 0 0 0 0,-1-2 0 0 0,0 0 0 0 0,19-6 0 0 0,26-5 196 0 0,-34 10-195 0 0,73-15 557 0 0,-88 16-612 0 0,0-1 1 0 0,0 0-1 0 0,-1-1 1 0 0,1 0-1 0 0,20-14 1 0 0,-10 6 146 0 0,6-6 207 0 0,-27 18-505 0 0,1-10-4408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243 179 72 0 0,'9'-13'1063'0'0,"-1"0"0"0"0,0 0 1 0 0,0-1-1 0 0,6-19 0 0 0,11-19 1118 0 0,-24 50-1839 0 0,-1-1-1 0 0,1 1 1 0 0,-1-1 0 0 0,0 1 0 0 0,1-1 0 0 0,-1 0 0 0 0,0 1-1 0 0,0-1 1 0 0,-1 0 0 0 0,1 1 0 0 0,-1-1 0 0 0,1 1 0 0 0,-3-6-1 0 0,-12 19-136 0 0,1-1 0 0 0,0 2 0 0 0,1 0-1 0 0,0 0 1 0 0,0 1 0 0 0,-14 22-1 0 0,-64 99 513 0 0,71-103-586 0 0,3-6-9 0 0,2 2-1 0 0,1-1 1 0 0,-18 48 0 0 0,29-67-104 0 0,0-1-1 0 0,1 1 1 0 0,0 1-1 0 0,1-1 1 0 0,0 0 0 0 0,0 0-1 0 0,0 1 1 0 0,1-1-1 0 0,0 0 1 0 0,0 1 0 0 0,1-1-1 0 0,0 0 1 0 0,0 0-1 0 0,1 1 1 0 0,0-1-1 0 0,0 0 1 0 0,1-1 0 0 0,0 1-1 0 0,0 0 1 0 0,7 10-1 0 0,-6-13-9 0 0,0 0 0 0 0,1 0 0 0 0,-1 0 0 0 0,1 0 0 0 0,0-1 0 0 0,0 0 0 0 0,0 0 0 0 0,1-1 0 0 0,-1 1 0 0 0,1-1 0 0 0,0 0 0 0 0,-1 0 0 0 0,1-1 0 0 0,0 0 0 0 0,0 0 0 0 0,0 0 0 0 0,0-1 0 0 0,0 0 0 0 0,0 0 0 0 0,9-2 0 0 0,5 0 27 0 0,-1 0 1 0 0,0-2-1 0 0,0-1 0 0 0,35-12 0 0 0,-49 15-8 0 0,0 0 0 0 0,1-1 0 0 0,-1 1-1 0 0,0-1 1 0 0,0 0 0 0 0,-1 0 0 0 0,1-1-1 0 0,-1 1 1 0 0,1-1 0 0 0,-1 0 0 0 0,0-1-1 0 0,-1 1 1 0 0,1 0 0 0 0,-1-1-1 0 0,0 0 1 0 0,0 0 0 0 0,0 0 0 0 0,0 0-1 0 0,-1 0 1 0 0,2-9 0 0 0,-3 12-18 0 0,0-1 1 0 0,-1 0-1 0 0,1 0 1 0 0,-1 0 0 0 0,0 0-1 0 0,0 0 1 0 0,0 0-1 0 0,0 0 1 0 0,0 1-1 0 0,-1-1 1 0 0,1 0-1 0 0,-1 0 1 0 0,0 0-1 0 0,0 0 1 0 0,0 1 0 0 0,0-1-1 0 0,0 0 1 0 0,-1 1-1 0 0,1-1 1 0 0,-1 1-1 0 0,0 0 1 0 0,1-1-1 0 0,-1 1 1 0 0,0 0-1 0 0,0 0 1 0 0,-1 0 0 0 0,1 0-1 0 0,0 1 1 0 0,-5-3-1 0 0,-1-1-4 0 0,0 0 0 0 0,0 1 0 0 0,-1 0 0 0 0,0 0 0 0 0,0 1 0 0 0,0 0 0 0 0,0 0 0 0 0,-12-1 0 0 0,-34-4 0 0 0,54 8-5 0 0,1 0 1 0 0,0 0-1 0 0,-1 0 0 0 0,1 0 1 0 0,0 0-1 0 0,-1 0 0 0 0,1-1 1 0 0,-1 1-1 0 0,1 0 0 0 0,0 0 1 0 0,-1 0-1 0 0,1 0 0 0 0,0 0 1 0 0,-1 0-1 0 0,1 1 1 0 0,0-1-1 0 0,-1 0 0 0 0,1 0 1 0 0,0 0-1 0 0,-1 0 0 0 0,1 0 1 0 0,0 0-1 0 0,-1 0 0 0 0,1 1 1 0 0,0-1-1 0 0,-1 0 0 0 0,1 0 1 0 0,0 1-1 0 0,0-1 1 0 0,-1 0-1 0 0,1 0 0 0 0,0 1 1 0 0,0-1-1 0 0,-1 0 0 0 0,1 1 1 0 0,0-1-1 0 0,0 0 0 0 0,0 0 1 0 0,0 1-1 0 0,0-1 0 0 0,-1 0 1 0 0,1 1-1 0 0,0-1 1 0 0,0 1-1 0 0,19 3 40 0 0,0-1 0 0 0,0-1 0 0 0,1-1 0 0 0,-1-1 0 0 0,26-2 0 0 0,109-19 105 0 0,-34 4-141 0 0,-65 2-2523 0 0,-52 14 1585 0 0,1-3-1040 0 0,-1-1 461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173 148 1072 0 0,'0'0'8504'0'0,"0"-3"-7918"0"0,2-2-331 0 0,0 0 0 0 0,0 0 0 0 0,1 0 0 0 0,-1 1 0 0 0,1-1 0 0 0,0 1 1 0 0,0-1-1 0 0,1 1 0 0 0,-1 0 0 0 0,9-6 0 0 0,-7 5-4 0 0,0-1 0 0 0,0 1 0 0 0,-1-1 0 0 0,1 1 1 0 0,-1-1-1 0 0,6-11 0 0 0,-10 16-225 0 0,1 0-1 0 0,-1 0 1 0 0,1 0-1 0 0,-1 0 1 0 0,0 0-1 0 0,1 0 1 0 0,-1 0 0 0 0,0 0-1 0 0,0 0 1 0 0,0-1-1 0 0,0 1 1 0 0,0 0-1 0 0,0 0 1 0 0,0 0 0 0 0,0 0-1 0 0,0 0 1 0 0,0 0-1 0 0,0 0 1 0 0,-1 0-1 0 0,1 0 1 0 0,0 0 0 0 0,-1 0-1 0 0,1 0 1 0 0,-1 0-1 0 0,1 0 1 0 0,-1 0-1 0 0,0 0 1 0 0,1 0 0 0 0,-1 1-1 0 0,0-1 1 0 0,0 0-1 0 0,1 0 1 0 0,-1 1-1 0 0,0-1 1 0 0,0 0 0 0 0,0 1-1 0 0,0-1 1 0 0,0 1-1 0 0,0-1 1 0 0,0 1-1 0 0,0 0 1 0 0,0-1 0 0 0,0 1-1 0 0,0 0 1 0 0,0 0-1 0 0,0 0 1 0 0,0 0-1 0 0,0 0 1 0 0,0 0 0 0 0,0 0-1 0 0,0 0 1 0 0,-2 0-1 0 0,-5 0 23 0 0,-1 1-1 0 0,1 0 1 0 0,-1 0 0 0 0,1 1-1 0 0,-12 3 1 0 0,8 0-11 0 0,1 0-1 0 0,0 0 1 0 0,-1 1 0 0 0,2 0 0 0 0,-1 1 0 0 0,1 0-1 0 0,0 1 1 0 0,0 0 0 0 0,-10 12 0 0 0,16-16-31 0 0,0 1 0 0 0,0 0 1 0 0,0 0-1 0 0,0 0 0 0 0,1 0 0 0 0,0 1 1 0 0,0-1-1 0 0,0 1 0 0 0,1 0 0 0 0,0 0 1 0 0,0 0-1 0 0,1 0 0 0 0,-1 0 1 0 0,1 0-1 0 0,0 0 0 0 0,1 0 0 0 0,0 1 1 0 0,0-1-1 0 0,1 12 0 0 0,1-14-6 0 0,-1 1 1 0 0,1-1-1 0 0,0 0 0 0 0,0 0 0 0 0,0 0 1 0 0,1 0-1 0 0,-1-1 0 0 0,1 1 0 0 0,0-1 1 0 0,0 1-1 0 0,0-1 0 0 0,0 0 0 0 0,5 3 1 0 0,1 0-10 0 0,0 1 0 0 0,0-1 0 0 0,1-1 0 0 0,10 5 1 0 0,-7-5-72 0 0,1 0 1 0 0,-1-1 0 0 0,1-1 0 0 0,-1-1 0 0 0,1 0 0 0 0,21 1 0 0 0,82-8-2748 0 0,-112 4 2349 0 0,0 0-1 0 0,0 0 0 0 0,0 0 0 0 0,-1-1 1 0 0,1 0-1 0 0,0 0 0 0 0,-1 0 1 0 0,0 0-1 0 0,6-4 0 0 0,1 0-3665 0 0,-4 1 1608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4 218 2868 0 0,'0'0'-46'0'0,"-1"-4"116"0"0,0-5 613 0 0,0 0 1 0 0,1 0-1 0 0,0-1 1 0 0,0 1 0 0 0,1 0-1 0 0,0 0 1 0 0,1 0-1 0 0,0 0 1 0 0,6-16 0 0 0,-8 23-222 0 0,1 2-389 0 0,-1-1 1 0 0,1 0 0 0 0,0 1-1 0 0,-1-1 1 0 0,1 1-1 0 0,-1-1 1 0 0,1 1 0 0 0,0-1-1 0 0,0 1 1 0 0,-1-1 0 0 0,1 1-1 0 0,0 0 1 0 0,0-1 0 0 0,-1 1-1 0 0,1 0 1 0 0,0 0-1 0 0,0 0 1 0 0,0 0 0 0 0,0-1-1 0 0,-1 1 1 0 0,1 0 0 0 0,0 0-1 0 0,0 1 1 0 0,0-1 0 0 0,0 0-1 0 0,-1 0 1 0 0,1 0-1 0 0,0 0 1 0 0,0 1 0 0 0,0-1-1 0 0,-1 0 1 0 0,1 1 0 0 0,0-1-1 0 0,0 1 1 0 0,0 0 0 0 0,8 7 133 0 0,-1 0 0 0 0,0 1 1 0 0,0 0-1 0 0,-1 0 0 0 0,0 1 1 0 0,0 0-1 0 0,-2 0 0 0 0,7 13 1 0 0,4 14 292 0 0,-16-36-388 0 0,4 4 30 0 0,-2-4-23 0 0,-2-7 584 0 0,-2-6-657 0 0,2-1 0 0 0,-1 0 1 0 0,2 0-1 0 0,-1 1 0 0 0,4-15 0 0 0,-2 11-6 0 0,1 1 0 0 0,1 0 0 0 0,0 0 0 0 0,2 0 0 0 0,-1 0 1 0 0,1 0-1 0 0,11-16 0 0 0,-17 30-37 0 0,1 1 1 0 0,-1-1-1 0 0,1 0 0 0 0,-1 1 0 0 0,1-1 1 0 0,-1 1-1 0 0,1-1 0 0 0,-1 1 1 0 0,1-1-1 0 0,-1 1 0 0 0,1 0 1 0 0,0-1-1 0 0,-1 1 0 0 0,1 0 1 0 0,0-1-1 0 0,-1 1 0 0 0,1 0 1 0 0,0 0-1 0 0,0-1 0 0 0,-1 1 1 0 0,1 0-1 0 0,0 0 0 0 0,-1 0 0 0 0,1 0 1 0 0,0 0-1 0 0,0 0 0 0 0,-1 0 1 0 0,2 1-1 0 0,-1-1 3 0 0,1 1 0 0 0,-1 0 0 0 0,1 0 0 0 0,-1 0 1 0 0,0 0-1 0 0,0 0 0 0 0,1 0 0 0 0,-1 0 0 0 0,0 0 0 0 0,0 0 0 0 0,0 0 0 0 0,1 2 0 0 0,18 39-78 0 0,-16-30-694 0 0,0 1-1 0 0,2-1 1 0 0,-1 0-1 0 0,1 0 1 0 0,1-1 0 0 0,12 18-1 0 0,-17-26 174 0 0,0 1-345 0 0,3 0-3277 0 0,10 5 910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73 832 0 0,'-2'-4'1031'0'0,"0"0"0"0"0,-1 0-1 0 0,0 0 1 0 0,0 1 0 0 0,0-1 0 0 0,-5-4 2644 0 0,12 13-3244 0 0,10 15-168 0 0,-1 0 0 0 0,-2 1-1 0 0,0 1 1 0 0,-1 0 0 0 0,-1 1 0 0 0,-1 0 0 0 0,-1 0-1 0 0,-1 0 1 0 0,-1 1 0 0 0,-1 0 0 0 0,-1 0 0 0 0,-1 35-1 0 0,-7-21-2 0 0,4-36-200 0 0,0 6 4 0 0,1-8-60 0 0,-1 0 0 0 0,1 0 0 0 0,0 0 0 0 0,0 0 0 0 0,0 1 0 0 0,0-1 0 0 0,0 0 0 0 0,0 0 0 0 0,0 0 0 0 0,0 0 0 0 0,0 0 0 0 0,0 1 0 0 0,-1-1 0 0 0,1 0 0 0 0,0 0 0 0 0,0 0 0 0 0,0 0 0 0 0,0 0 0 0 0,0 0 0 0 0,-1 0 0 0 0,1 0 0 0 0,0 0 0 0 0,0 1 0 0 0,0-1 0 0 0,0 0 0 0 0,-1 0 0 0 0,1 0 0 0 0,0 0 0 0 0,0 0 0 0 0,0 0 0 0 0,0 0 0 0 0,-1 0 0 0 0,1 0 0 0 0,0 0 0 0 0,0 0 0 0 0,0 0 0 0 0,0 0 0 0 0,-1 0 0 0 0,1-1 0 0 0,0 1 0 0 0,0 0 0 0 0,0 0 0 0 0,0 0 0 0 0,0 0 0 0 0,-1 0 0 0 0,1 0 0 0 0,0 0 0 0 0,0 0 0 0 0,0 0 0 0 0,0-1 0 0 0,0 1 0 0 0,0 0 0 0 0,-1 0 0 0 0,1 0 0 0 0,0 0 0 0 0,0 0 0 0 0,0-1 0 0 0,-3-3 12 0 0,0 0 0 0 0,1-1 0 0 0,-1 1-1 0 0,1-1 1 0 0,0 1 0 0 0,0-1-1 0 0,1 0 1 0 0,-1 0 0 0 0,1 0-1 0 0,0 0 1 0 0,0 0 0 0 0,1 0 0 0 0,0 0-1 0 0,0 0 1 0 0,1-10 0 0 0,1-11 27 0 0,1 0 1 0 0,1 0 0 0 0,2 1 0 0 0,14-43-1 0 0,-5 24-728 0 0,33-68 0 0 0,-47 110 107 0 0,5-6-1363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316 354 708 0 0,'-14'-20'5065'0'0,"11"18"-4770"0"0,-1 0-1 0 0,0-1 0 0 0,0 2 1 0 0,0-1-1 0 0,0 0 0 0 0,0 1 1 0 0,0 0-1 0 0,0 0 0 0 0,0 0 1 0 0,-1 0-1 0 0,1 1 1 0 0,0-1-1 0 0,-9 2 0 0 0,5-1-29 0 0,0 2-1 0 0,0-1 1 0 0,0 1 0 0 0,1 0-1 0 0,-1 1 1 0 0,0 0-1 0 0,-7 4 1 0 0,1 0-39 0 0,1 1-1 0 0,1 1 1 0 0,0-1-1 0 0,0 2 1 0 0,0 0 0 0 0,2 0-1 0 0,-19 22 1 0 0,23-23-125 0 0,-1 1-1 0 0,1 0 1 0 0,1 0 0 0 0,-1 0-1 0 0,2 0 1 0 0,0 1 0 0 0,0 0 0 0 0,-3 17-1 0 0,5-21-65 0 0,1 1-1 0 0,1-1 1 0 0,-1 0-1 0 0,1 0 1 0 0,0 0-1 0 0,1 1 1 0 0,0-1-1 0 0,0 0 1 0 0,0 0-1 0 0,1 0 1 0 0,0 0-1 0 0,1 0 0 0 0,-1-1 1 0 0,7 13-1 0 0,-5-14-4 0 0,0 0-1 0 0,0 0 0 0 0,0-1 1 0 0,1 1-1 0 0,-1-1 0 0 0,1 0 0 0 0,0 0 1 0 0,0-1-1 0 0,1 1 0 0 0,-1-1 1 0 0,1 0-1 0 0,-1 0 0 0 0,1-1 0 0 0,0 0 1 0 0,0 0-1 0 0,0 0 0 0 0,0-1 1 0 0,1 0-1 0 0,-1 0 0 0 0,0 0 0 0 0,1-1 1 0 0,11-1-1 0 0,-5 0 83 0 0,-1 0 0 0 0,1-1 1 0 0,-1 0-1 0 0,0-1 0 0 0,0 0 0 0 0,0-1 0 0 0,0-1 0 0 0,0 0 1 0 0,-1 0-1 0 0,17-11 0 0 0,-17 7-6 0 0,-1 1 1 0 0,0-2-1 0 0,0 1 0 0 0,-1-1 1 0 0,-1 0-1 0 0,0-1 0 0 0,0 0 1 0 0,-1 0-1 0 0,0-1 0 0 0,-1 0 1 0 0,0 0-1 0 0,-1-1 0 0 0,0 1 1 0 0,-1-1-1 0 0,-1 0 0 0 0,0 0 1 0 0,1-16-1 0 0,-1 0-11 0 0,-1 1-1 0 0,-2 0 1 0 0,-1-1-1 0 0,-1 1 1 0 0,-1 0-1 0 0,-2 0 1 0 0,-9-31-1 0 0,7 38-28 0 0,-1 0 0 0 0,-1 1 0 0 0,-1 0 0 0 0,-1 0 0 0 0,-1 1 0 0 0,-1 1 0 0 0,-25-29 0 0 0,30 36-26 0 0,6 9-20 0 0,0 7-19 0 0,-3 5-36 0 0,1 0 1 0 0,1 0-1 0 0,-1 0 0 0 0,2 1 1 0 0,-1-1-1 0 0,2 1 0 0 0,-1 0 1 0 0,2-1-1 0 0,-1 1 0 0 0,2 13 1 0 0,15 117-1138 0 0,-9-101 519 0 0,-5-26 48 0 0,1-1 1 0 0,1 0-1 0 0,0 0 0 0 0,1 0 0 0 0,13 23 0 0 0,18 24-7422 0 0,-24-41 4347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186 235 16 0 0,'3'-28'5507'0'0,"17"-49"29"0"0,-14 61-4712 0 0,-2 0 0 0 0,1 0 0 0 0,-2-1 0 0 0,2-27 0 0 0,-5 43-788 0 0,-1 0-1 0 0,1 0 1 0 0,-1-1-1 0 0,1 1 1 0 0,-1 0-1 0 0,0 0 1 0 0,1 0-1 0 0,-1 0 1 0 0,0 0-1 0 0,0 0 1 0 0,0 0-1 0 0,0 0 1 0 0,1 1-1 0 0,-1-1 0 0 0,-1 0 1 0 0,1 0-1 0 0,0 1 1 0 0,0-1-1 0 0,0 1 1 0 0,0-1-1 0 0,0 1 1 0 0,-1-1-1 0 0,1 1 1 0 0,0 0-1 0 0,0-1 1 0 0,-1 1-1 0 0,1 0 1 0 0,0 0-1 0 0,0 0 1 0 0,-1 0-1 0 0,1 0 1 0 0,0 0-1 0 0,-2 1 1 0 0,-8 1 4 0 0,1 0 1 0 0,-1 1 0 0 0,1 1 0 0 0,0 0 0 0 0,0 0 0 0 0,1 0-1 0 0,-1 2 1 0 0,1-1 0 0 0,0 1 0 0 0,0 0 0 0 0,0 1 0 0 0,1 0 0 0 0,0 0-1 0 0,1 1 1 0 0,0 0 0 0 0,0 0 0 0 0,0 1 0 0 0,1 0 0 0 0,1 0 0 0 0,-1 1-1 0 0,-5 15 1 0 0,9-21-36 0 0,1 1-1 0 0,-1 0 1 0 0,1-1-1 0 0,0 1 1 0 0,1 0 0 0 0,-1 0-1 0 0,1 0 1 0 0,0-1-1 0 0,0 1 1 0 0,1 0-1 0 0,-1 0 1 0 0,1-1-1 0 0,0 1 1 0 0,1 0 0 0 0,-1-1-1 0 0,1 1 1 0 0,-1-1-1 0 0,1 1 1 0 0,1-1-1 0 0,4 8 1 0 0,-2-5-47 0 0,0-1 0 0 0,1 1 1 0 0,0-1-1 0 0,0 0 0 0 0,1 0 0 0 0,-1-1 0 0 0,1 1 1 0 0,0-2-1 0 0,1 1 0 0 0,14 6 0 0 0,-3-4-270 0 0,0-2-1 0 0,1 0 0 0 0,0-1 0 0 0,0-1 1 0 0,0-1-1 0 0,0 0 0 0 0,0-2 1 0 0,1 0-1 0 0,-1-2 0 0 0,36-6 1 0 0,-5-9-2340 0 0,-21-1-2550 0 0,-18 5 2035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0 172 448 0 0,'0'0'6754'0'0,"4"3"-6002"0"0,0 2-490 0 0,0 0-1 0 0,0 0 1 0 0,0 0 0 0 0,-1 0-1 0 0,0 0 1 0 0,0 1 0 0 0,0 0-1 0 0,-1-1 1 0 0,0 1 0 0 0,0 0-1 0 0,0 0 1 0 0,-1 0-1 0 0,2 11 1 0 0,0 14 825 0 0,-1 46-1 0 0,-2-69-960 0 0,0-3 21 0 0,0 0 1 0 0,-1-1-1 0 0,1 1 0 0 0,-1 0 1 0 0,0 0-1 0 0,-1 0 0 0 0,-1 4 1 0 0,2-8 800 0 0,0-6-798 0 0,-1-1-106 0 0,2-1 1 0 0,-1 1 0 0 0,0-1-1 0 0,1 1 1 0 0,1-1-1 0 0,-1 1 1 0 0,1-1-1 0 0,0 1 1 0 0,0-1 0 0 0,1 1-1 0 0,0-1 1 0 0,4-9-1 0 0,1-3-36 0 0,57-133 294 0 0,-56 137-868 0 0,0 1 1 0 0,0 0 0 0 0,2 1 0 0 0,0 0 0 0 0,0 1 0 0 0,1-1 0 0 0,24-19-1 0 0,0 12-5648 0 0,-15 14 2644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8:4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18 560 0 0,'1'-12'3086'0'0,"1"6"1385"0"0,-2 11-1830 0 0,-2 28-1119 0 0,-7 47-1380 0 0,-47 205 1289 0 0,-10 90-216 0 0,55-160-508 0 0,6-195-911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8:4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15 916 0 0,'0'0'2248'0'0,"-11"-14"5464"0"0,8 17-6934 0 0,-3 6-410 0 0,0 0-1 0 0,0 0 0 0 0,1 0 1 0 0,1 1-1 0 0,0 0 0 0 0,0-1 0 0 0,1 1 1 0 0,0 1-1 0 0,0-1 0 0 0,-1 20 0 0 0,0 16 739 0 0,1 53-1 0 0,3-88-930 0 0,0 5 100 0 0,1 0 1 0 0,1 0 0 0 0,0 0-1 0 0,1 0 1 0 0,1 0-1 0 0,1 0 1 0 0,0-1 0 0 0,0 0-1 0 0,2 0 1 0 0,0 0 0 0 0,14 21-1 0 0,-18-33-192 0 0,0 1 0 0 0,0 0 0 0 0,0-1 0 0 0,1 0-1 0 0,-1 0 1 0 0,1 0 0 0 0,0 0 0 0 0,0 0 0 0 0,0-1-1 0 0,0 1 1 0 0,0-1 0 0 0,1 0 0 0 0,-1-1 0 0 0,1 1 0 0 0,6 1-1 0 0,-4-3-30 0 0,-1 0-1 0 0,1 0 0 0 0,-1 0 0 0 0,1-1 0 0 0,-1 0 1 0 0,1 0-1 0 0,-1-1 0 0 0,0 0 0 0 0,0 0 0 0 0,11-5 0 0 0,1-1-224 0 0,-1-1-1 0 0,0-1 1 0 0,0-1-1 0 0,-1-1 1 0 0,18-16-1 0 0,-19 14-2422 0 0,-1-1 0 0 0,19-23 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2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2 304 0 0,'-5'-1'8283'0'0,"23"18"-7925"0"0,0-1 1 0 0,1-1 0 0 0,1 0-1 0 0,0-1 1 0 0,1-2 0 0 0,1 0-1 0 0,0-1 1 0 0,0-1 0 0 0,1-1-1 0 0,1-2 1 0 0,-1 0 0 0 0,34 5-1 0 0,37-5 346 0 0,0-4-1 0 0,139-13 0 0 0,-167 5-417 0 0,-43 4-209 0 0,3 1 105 0 0,0-2-1 0 0,-1-1 0 0 0,1-1 1 0 0,-1-1-1 0 0,42-14 0 0 0,-17-3-1779 0 0,-49 21 929 0 0,3-4-1896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125 127 508 0 0,'4'-12'1080'0'0,"1"0"-1"0"0,1 1 1 0 0,0 0-1 0 0,7-12 1 0 0,14-26 3042 0 0,-26 47-3629 0 0,2-3 10 0 0,-2 3-24 0 0,-1 6 2476 0 0,-41 134-2159 0 0,-39 141-604 0 0,63-215-224 0 0,1-8-23 0 0,-8 59-1 0 0,21-89-7 0 0,3-16-65 0 0,-1-1 0 0 0,-1 0-1 0 0,-3 15 1 0 0,4-23-87 0 0,1 0 147 0 0,0-1 1 0 0,0 0-1 0 0,0 1 0 0 0,0-1 1 0 0,-1 0-1 0 0,1 1 0 0 0,0-1 0 0 0,0 0 1 0 0,0 1-1 0 0,0-1 0 0 0,0 1 1 0 0,0-1-1 0 0,0 0 0 0 0,1 1 1 0 0,-1-1-1 0 0,0 0 0 0 0,0 1 0 0 0,0-1 1 0 0,0 0-1 0 0,0 0 0 0 0,0 1 1 0 0,1-1-1 0 0,-1 0 0 0 0,0 1 1 0 0,0-1-1 0 0,0 0 0 0 0,1 0 0 0 0,-1 1 1 0 0,0-1-1 0 0,0 0 0 0 0,1 0 1 0 0,-1 0-1 0 0,0 1 0 0 0,1-1 1 0 0,-1 0-1 0 0,0 0 0 0 0,1 0 1 0 0,-1 0-1 0 0,0 0 0 0 0,1 1 0 0 0,-1-1 1 0 0,0 0-1 0 0,1 0 0 0 0,16-12-880 0 0,14-26-429 0 0,9-28-3631 0 0,-30 40 2644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2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50 824 0 0,'0'0'6559'0'0,"-1"3"-6003"0"0,-2 5-272 0 0,1 0 0 0 0,-1 0-1 0 0,2 0 1 0 0,-1 0-1 0 0,1 0 1 0 0,0 0 0 0 0,1 10-1 0 0,6 64 820 0 0,-2-36-628 0 0,-4-20-239 0 0,0-22-185 0 0,-1 0 0 0 0,1 0 0 0 0,0 0 0 0 0,0 0 0 0 0,1 0 0 0 0,-1 0 0 0 0,1 0 0 0 0,0 0 1 0 0,0-1-1 0 0,0 1 0 0 0,1 0 0 0 0,-1 0 0 0 0,4 6 0 0 0,-3-6 96 0 0,5 11 149 0 0,-7-15-278 0 0,0 0 0 0 0,0 0 1 0 0,0 1-1 0 0,0-1 0 0 0,0 0 1 0 0,1 0-1 0 0,-1 0 0 0 0,0 1 1 0 0,0-1-1 0 0,0 0 0 0 0,0 0 0 0 0,0 0 1 0 0,1 1-1 0 0,-1-1 0 0 0,0 0 1 0 0,0 0-1 0 0,0 0 0 0 0,1 0 1 0 0,-1 1-1 0 0,0-1 0 0 0,0 0 0 0 0,1 0 1 0 0,-1 0-1 0 0,0 0 0 0 0,0 0 1 0 0,0 0-1 0 0,1 0 0 0 0,-1 0 1 0 0,0 0-1 0 0,0 0 0 0 0,1 0 0 0 0,-1 0 1 0 0,0 0-1 0 0,0 0 0 0 0,1 0 1 0 0,-1 0-1 0 0,0 0 0 0 0,0 0 1 0 0,1 0-1 0 0,-1 0 0 0 0,0 0 1 0 0,0 0-1 0 0,1-1 0 0 0,-1 1 0 0 0,0 0 1 0 0,0 0-1 0 0,0 0 0 0 0,1-1 1 0 0,4-6 63 0 0,-1 0 1 0 0,0-1-1 0 0,0 0 1 0 0,0 0 0 0 0,-1 0-1 0 0,-1-1 1 0 0,1 1-1 0 0,-1-1 1 0 0,-1 1 0 0 0,2-12-1 0 0,-2 1 72 0 0,1 0-1 0 0,-2 0 0 0 0,-1 0 0 0 0,-3-19 0 0 0,-15-64 1886 0 0,19 100-1129 0 0,3 7-809 0 0,-1 0-100 0 0,0-2 25 0 0,-1 0-1 0 0,0 0 0 0 0,1 0 1 0 0,0 0-1 0 0,0 0 1 0 0,0-1-1 0 0,0 1 1 0 0,0 0-1 0 0,1-1 0 0 0,-1 0 1 0 0,1 1-1 0 0,-1-1 1 0 0,1 0-1 0 0,0 0 0 0 0,0-1 1 0 0,0 1-1 0 0,0-1 1 0 0,0 1-1 0 0,0-1 0 0 0,6 1 1 0 0,0 0 11 0 0,1-1 0 0 0,0 0 0 0 0,-1 0 0 0 0,1-1 1 0 0,0 0-1 0 0,-1-1 0 0 0,1 0 0 0 0,-1-1 0 0 0,1 0 1 0 0,10-4-1 0 0,-15 5-13 0 0,0-1 0 0 0,0 0-1 0 0,0-1 1 0 0,0 1 0 0 0,-1-1 0 0 0,1 0 0 0 0,-1 0 0 0 0,0 0 0 0 0,0-1 0 0 0,0 1 0 0 0,0-1 0 0 0,0 0 0 0 0,-1 0 0 0 0,1 0 0 0 0,-1-1-1 0 0,-1 1 1 0 0,1-1 0 0 0,4-9 0 0 0,5-9 787 0 0,-11 44-760 0 0,-2-1 0 0 0,0 0-1 0 0,-1 0 1 0 0,-6 27 0 0 0,-3 23 13 0 0,7-41-236 0 0,2 0 1 0 0,1-1-1 0 0,1 1 1 0 0,1 0-1 0 0,2 0 1 0 0,7 35-1 0 0,-9-61-5 0 0,0-1 1 0 0,0 0-1 0 0,-1 1 0 0 0,1-1 1 0 0,1 0-1 0 0,-1 0 0 0 0,0 0 0 0 0,1 1 1 0 0,-1-1-1 0 0,1-1 0 0 0,-1 1 1 0 0,1 0-1 0 0,2 2 0 0 0,12 1-3329 0 0,2-9-3617 0 0,-8-1 3171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2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13 308 0 0,'0'0'997'0'0,"-8"-13"2736"0"0,2 13-3408 0 0,0 0-1 0 0,0 0 0 0 0,1 1 0 0 0,-1 0 1 0 0,0 0-1 0 0,1 0 0 0 0,-1 0 0 0 0,1 1 0 0 0,-1 0 1 0 0,1 0-1 0 0,0 1 0 0 0,0-1 0 0 0,0 1 0 0 0,0 0 1 0 0,0 0-1 0 0,1 1 0 0 0,-1 0 0 0 0,-4 4 0 0 0,4-3-159 0 0,-1 0-1 0 0,1 1 0 0 0,-1-1 0 0 0,2 1 0 0 0,-1 0 0 0 0,1 1 0 0 0,-1-1 0 0 0,2 1 0 0 0,-1-1 0 0 0,1 1 0 0 0,0 0 0 0 0,0 1 0 0 0,-2 11 0 0 0,5-15-110 0 0,0 1 1 0 0,0-1 0 0 0,1 1-1 0 0,-1-1 1 0 0,1 1 0 0 0,0-1-1 0 0,1 1 1 0 0,-1-1 0 0 0,1 0-1 0 0,-1 0 1 0 0,1 1 0 0 0,0-1-1 0 0,1-1 1 0 0,-1 1 0 0 0,1 0-1 0 0,0 0 1 0 0,0-1 0 0 0,0 0-1 0 0,0 0 1 0 0,0 0 0 0 0,1 0-1 0 0,0 0 1 0 0,-1 0 0 0 0,1-1 0 0 0,0 0-1 0 0,0 0 1 0 0,8 3 0 0 0,-4-2-19 0 0,-1 0 1 0 0,1 0-1 0 0,0-1 1 0 0,-1 0-1 0 0,1 0 1 0 0,0-1 0 0 0,0 0-1 0 0,0-1 1 0 0,0 1-1 0 0,0-1 1 0 0,1-1-1 0 0,-1 0 1 0 0,0 0 0 0 0,-1-1-1 0 0,9-2 1 0 0,-12 3-9 0 0,0-1 0 0 0,0 0-1 0 0,0 0 1 0 0,-1 0 0 0 0,1-1 0 0 0,-1 1 0 0 0,1-1 0 0 0,-1 0 0 0 0,0 0 0 0 0,0 0-1 0 0,0 0 1 0 0,-1 0 0 0 0,1-1 0 0 0,-1 1 0 0 0,0-1 0 0 0,0 1 0 0 0,4-9 0 0 0,-5 6 15 0 0,1 1 1 0 0,-1-1 0 0 0,0 1 0 0 0,-1-1 0 0 0,1 0 0 0 0,-1 1 0 0 0,0-1 0 0 0,0 0 0 0 0,-1 0 0 0 0,0 1 0 0 0,0-1 0 0 0,-3-10 0 0 0,-24-38 910 0 0,27 52-354 0 0,1 7-520 0 0,0 2-59 0 0,0-1 0 0 0,1 1 0 0 0,0-1 0 0 0,1 1 1 0 0,0-1-1 0 0,0 0 0 0 0,0 0 0 0 0,0 0 0 0 0,1 0 0 0 0,0 0 1 0 0,0 0-1 0 0,1-1 0 0 0,0 1 0 0 0,0-1 0 0 0,0 0 0 0 0,0 0 1 0 0,1 0-1 0 0,0-1 0 0 0,9 7 0 0 0,-13-10-19 0 0,0-1-1 0 0,0 1 1 0 0,0-1-1 0 0,0 1 1 0 0,0-1-1 0 0,0 1 1 0 0,1-1 0 0 0,-1 0-1 0 0,0 0 1 0 0,0 1-1 0 0,0-1 1 0 0,0 0-1 0 0,1 0 1 0 0,-1 0-1 0 0,0 0 1 0 0,0-1 0 0 0,0 1-1 0 0,0 0 1 0 0,1 0-1 0 0,-1-1 1 0 0,0 1-1 0 0,0 0 1 0 0,0-1 0 0 0,0 0-1 0 0,0 1 1 0 0,0-1-1 0 0,0 1 1 0 0,0-1-1 0 0,0 0 1 0 0,1-1 0 0 0,0 0 3 0 0,1 0 1 0 0,-1-1-1 0 0,1 1 1 0 0,-1-1 0 0 0,0 0-1 0 0,0 1 1 0 0,3-7-1 0 0,0-3 6 0 0,-1 0 0 0 0,-1 0 0 0 0,0 0-1 0 0,-1-1 1 0 0,0 1 0 0 0,-1-1 0 0 0,0-20-1 0 0,-1 31 65 0 0,2 7-58 0 0,38 151-47 0 0,-39-154-31 0 0,0 0 1 0 0,-1 0-1 0 0,1-1 1 0 0,0 1-1 0 0,0 0 1 0 0,0-1-1 0 0,0 1 1 0 0,0-1-1 0 0,0 1 1 0 0,0-1-1 0 0,0 1 1 0 0,1-1-1 0 0,-1 0 1 0 0,0 1-1 0 0,1-1 1 0 0,0 0-1 0 0,2 1 1 0 0,-3-1-315 0 0,3-2-95 0 0,21-16-1596 0 0,-23 16 1751 0 0,-1 0 1 0 0,1 0 0 0 0,-1-1-1 0 0,0 1 1 0 0,1-1 0 0 0,-1 1 0 0 0,0-1-1 0 0,0 1 1 0 0,0-1 0 0 0,0 0-1 0 0,-1 1 1 0 0,1-1 0 0 0,0 0-1 0 0,-1 0 1 0 0,1 0 0 0 0,-1 0-1 0 0,1-3 1 0 0,-2-13-3215 0 0,-2 3 270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2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1208 0 0,'0'0'11711'0'0,"2"4"-11823"0"0,2 2-183 0 0,0 1-1 0 0,-1 1 1 0 0,0-1-1 0 0,-1 0 1 0 0,1 1 0 0 0,1 13-1 0 0,4 13-1619 0 0,1-4-2450 0 0,-6-16 1858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2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87 492 0 0,'0'0'766'0'0,"10"-1"508"0"0,-3-1 3711 0 0,7-5 3261 0 0,-12 17-7864 0 0,0-1 0 0 0,1 0-1 0 0,0 0 1 0 0,1 0-1 0 0,0-1 1 0 0,7 12-1 0 0,-11-20-376 0 0,0 1 12 0 0,1 0-1 0 0,-1-1 0 0 0,1 1 1 0 0,0-1-1 0 0,-1 1 1 0 0,1-1-1 0 0,0 1 1 0 0,-1-1-1 0 0,1 1 1 0 0,0-1-1 0 0,0 0 1 0 0,-1 1-1 0 0,1-1 1 0 0,0 0-1 0 0,0 1 1 0 0,0-1-1 0 0,-1 0 1 0 0,1 0-1 0 0,0 0 1 0 0,0 0-1 0 0,0 0 1 0 0,0 0-1 0 0,-1 0 1 0 0,1 0-1 0 0,0 0 1 0 0,0-1-1 0 0,0 1 1 0 0,0 0-1 0 0,-1 0 1 0 0,1-1-1 0 0,0 1 1 0 0,0 0-1 0 0,-1-1 1 0 0,2 0-1 0 0,22-13 128 0 0,-24 13-124 0 0,7-4 27 0 0,-1-1 0 0 0,0 0-1 0 0,-1-1 1 0 0,0 1 0 0 0,0-1 0 0 0,0 0 0 0 0,7-15 0 0 0,5-7 369 0 0,-14 24-343 0 0,-1 2 19 0 0,0 0-1 0 0,0 0 1 0 0,0 0-1 0 0,0 0 1 0 0,0 0-1 0 0,1 1 1 0 0,-1-1-1 0 0,1 1 1 0 0,0-1-1 0 0,-1 1 1 0 0,1 0-1 0 0,0 0 1 0 0,1 0-1 0 0,2-1 1 0 0,-4 2 149 0 0,2 3 0 0 0,2 2-131 0 0,0 0 0 0 0,-1 0 1 0 0,1 1-1 0 0,-1-1 0 0 0,0 1 0 0 0,0 1 0 0 0,0-1 0 0 0,-1 1 0 0 0,0 0 0 0 0,0 0 0 0 0,0 0 0 0 0,2 7 0 0 0,28 37-3873 0 0,-24-42 242 0 0,-2-5-2890 0 0,7 1 736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2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11 152 0 0,'0'0'578'0'0,"-12"-8"1464"0"0,1 6 3312 0 0,11 2-5313 0 0,-1 1 0 0 0,0-1 1 0 0,0 1-1 0 0,0 0 0 0 0,0 0 0 0 0,1-1 0 0 0,-1 1 0 0 0,0 0 0 0 0,1 0 1 0 0,-1 0-1 0 0,0 0 0 0 0,1 0 0 0 0,-1 0 0 0 0,1 0 0 0 0,0-1 0 0 0,-1 2 1 0 0,1-1-1 0 0,0 0 0 0 0,-1 0 0 0 0,1 1 0 0 0,0 0 229 0 0,9 17 265 0 0,-4-12-390 0 0,0 0 1 0 0,1 0-1 0 0,0 0 0 0 0,0-1 1 0 0,1 0-1 0 0,-1 0 0 0 0,1 0 1 0 0,9 5-1 0 0,65 33 654 0 0,-38-22-383 0 0,-1-1 39 0 0,1-1 0 0 0,1-3 0 0 0,0-2 0 0 0,1-2 0 0 0,0-1 0 0 0,59 6 0 0 0,12-5 699 0 0,156-3 1 0 0,-211-12-739 0 0,1-3 0 0 0,108-22 0 0 0,-140 19-322 0 0,0 0 0 0 0,-1-2 0 0 0,-1-1 0 0 0,49-27 0 0 0,-65 31-93 0 0,0 0 1 0 0,1 1 0 0 0,0 1-1 0 0,0 0 1 0 0,0 0 0 0 0,22-3-1 0 0,-30 7 0 0 0,-1 1 0 0 0,0 0 0 0 0,0 0 0 0 0,1 0 0 0 0,-1 0-1 0 0,0 1 1 0 0,0-1 0 0 0,1 1 0 0 0,-1 0 0 0 0,0 0 0 0 0,0 1-1 0 0,0-1 1 0 0,0 1 0 0 0,0 0 0 0 0,-1 0 0 0 0,1 0 0 0 0,-1 1-1 0 0,1-1 1 0 0,-1 1 0 0 0,0 0 0 0 0,0 0 0 0 0,0 0 0 0 0,0 0-1 0 0,0 1 1 0 0,3 5 0 0 0,1 2 3 0 0,0 1-1 0 0,0 0 1 0 0,5 15 0 0 0,-10-22-2 0 0,0 0 1 0 0,-1-1 0 0 0,0 1 0 0 0,0 0 0 0 0,0 0-1 0 0,0 0 1 0 0,-1 1 0 0 0,0-1 0 0 0,0 0 0 0 0,0 0-1 0 0,-2 6 1 0 0,4 10 3 0 0,-2-21-2 0 0,0 1 0 0 0,0-1 1 0 0,0 1-1 0 0,0-1 0 0 0,0 0 0 0 0,0 1 1 0 0,0-1-1 0 0,0 1 0 0 0,0-1 0 0 0,0 1 0 0 0,0-1 1 0 0,0 1-1 0 0,0-1 0 0 0,1 0 0 0 0,-1 1 0 0 0,0-1 1 0 0,0 1-1 0 0,1-1 0 0 0,-1 0 0 0 0,0 1 0 0 0,0-1 1 0 0,1 0-1 0 0,-1 1 0 0 0,0-1 0 0 0,1 0 0 0 0,-1 0 1 0 0,1 1-1 0 0,-1-1 0 0 0,0 0 0 0 0,1 0 0 0 0,-1 1 1 0 0,1-1-1 0 0,-1 0 0 0 0,1 0 0 0 0,-1 0 0 0 0,14-9 64 0 0,-1 0-1 0 0,0-1 0 0 0,12-13 0 0 0,-14 13 9 0 0,0 0 0 0 0,0 0 0 0 0,1 1 0 0 0,0 1 0 0 0,21-11 0 0 0,-27 17-69 0 0,-1 1 1 0 0,1 0 0 0 0,0 0 0 0 0,-1 0-1 0 0,1 1 1 0 0,0 0 0 0 0,0 0 0 0 0,0 0 0 0 0,-1 1-1 0 0,1-1 1 0 0,8 3 0 0 0,2 2 0 0 0,1-1 0 0 0,23 12 1 0 0,3 3 7 0 0,-5 0 87 0 0,1-3-1 0 0,1-1 1 0 0,66 15-1 0 0,-68-23 116 0 0,1-2 0 0 0,0-1 0 0 0,0-2 0 0 0,76-7 0 0 0,-91 3-497 0 0,0-2 0 0 0,0-2 0 0 0,0 0 0 0 0,-1-1 0 0 0,0-1 0 0 0,-1-1 0 0 0,0-1 0 0 0,0-1 0 0 0,22-15-1 0 0,2-11-3451 0 0,-20 11-3559 0 0,-13 12 2611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3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120 112 280 0 0,'-17'-24'3696'0'0,"-1"1"1"0"0,-43-41 1843 0 0,61 69-5292 0 0,2 53 354 0 0,-1-12-187 0 0,-5 52 0 0 0,0-55-311 0 0,-9 115-978 0 0,11-137-1396 0 0,-1-12-4683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39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92 244 0 0,'-34'-25'4011'0'0,"32"23"-2643"0"0,7-2-1166 0 0,1 0 1 0 0,-1 0-1 0 0,1 0 0 0 0,-1 1 0 0 0,1 0 0 0 0,0 0 0 0 0,0 1 1 0 0,1-1-1 0 0,-1 1 0 0 0,12-2 0 0 0,11-1 487 0 0,33-2-1 0 0,-26 4-233 0 0,50-5 839 0 0,-1 3 1 0 0,149 11 0 0 0,-145 9-706 0 0,-44-6-1035 0 0,-37-7-525 0 0,1 1-1 0 0,0 0 1 0 0,-1 0-1 0 0,0 1 1 0 0,11 6-1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41 980 0 0,'0'0'1121'0'0,"-2"-5"-36"0"0,-4-16-46 0 0,4 15 1662 0 0,0 0-1753 0 0,2 6-909 0 0,0 0-1 0 0,0 0 1 0 0,0 0-1 0 0,0 0 1 0 0,0 0 0 0 0,0-1-1 0 0,0 1 1 0 0,0 0-1 0 0,0 0 1 0 0,0 0 0 0 0,0 0-1 0 0,0 0 1 0 0,0 0 0 0 0,0 0-1 0 0,-1 0 1 0 0,1-1-1 0 0,0 1 1 0 0,0 0 0 0 0,0 0-1 0 0,0 0 1 0 0,0 0-1 0 0,0 0 1 0 0,0 0 0 0 0,0 0-1 0 0,0 0 1 0 0,-1 0-1 0 0,1 0 1 0 0,0 0 0 0 0,0 0-1 0 0,0 0 1 0 0,0 0-1 0 0,0 0 1 0 0,0 0 0 0 0,0 0-1 0 0,-1 0 1 0 0,1 0 0 0 0,0 0-1 0 0,0 0 1 0 0,0 0-1 0 0,0 0 1 0 0,0 0 0 0 0,0 0-1 0 0,0 0 1 0 0,-1 0-1 0 0,1 0 1 0 0,0 0 0 0 0,0 0-1 0 0,0 0 1 0 0,0 0-1 0 0,0 0 1 0 0,0 0 0 0 0,0 0-1 0 0,0 0 1 0 0,-1 0-1 0 0,1 0 1 0 0,0 1 0 0 0,0-1-1 0 0,0 0 1 0 0,0 0 0 0 0,0 0-1 0 0,0 0 1 0 0,0 0-1 0 0,0 0 1 0 0,0 1 0 0 0,-2 3 68 0 0,-1 1 0 0 0,2-1-1 0 0,-1 1 1 0 0,1 0 0 0 0,-1 0 0 0 0,1 0 0 0 0,0 0 0 0 0,1 0 0 0 0,0 0 0 0 0,-1 0 0 0 0,1 0 0 0 0,1 0 0 0 0,-1 0 0 0 0,1 0 0 0 0,0 0 0 0 0,0 0 0 0 0,0 0 0 0 0,1 0 0 0 0,0-1 0 0 0,0 1 0 0 0,0-1 0 0 0,0 1 0 0 0,1-1 0 0 0,0 0 0 0 0,4 6 0 0 0,-2-4-23 0 0,1 0 0 0 0,-1 0 0 0 0,1-1 1 0 0,0 0-1 0 0,1 0 0 0 0,0 0 1 0 0,-1-1-1 0 0,1 0 0 0 0,1 0 1 0 0,-1 0-1 0 0,0-1 0 0 0,1 0 0 0 0,0-1 1 0 0,0 0-1 0 0,11 2 0 0 0,-11-3-21 0 0,0 0 0 0 0,0 0 0 0 0,0-1-1 0 0,0-1 1 0 0,0 1 0 0 0,0-1 0 0 0,0 0-1 0 0,0-1 1 0 0,-1 0 0 0 0,1 0 0 0 0,7-4-1 0 0,-12 5-40 0 0,0-1-1 0 0,0 0 1 0 0,0 0-1 0 0,0 0 1 0 0,-1 0-1 0 0,1 0 1 0 0,-1-1-1 0 0,1 1 0 0 0,-1-1 1 0 0,0 0-1 0 0,0 1 1 0 0,0-1-1 0 0,-1 0 1 0 0,1 0-1 0 0,-1 0 1 0 0,1-1-1 0 0,-1 1 0 0 0,0 0 1 0 0,0 0-1 0 0,0-1 1 0 0,-1 1-1 0 0,1 0 1 0 0,-1-1-1 0 0,0 1 0 0 0,0-1 1 0 0,0 1-1 0 0,-1-6 1 0 0,0 2 19 0 0,0 1 0 0 0,0-1 0 0 0,-1 0 0 0 0,0 0 0 0 0,0 1 0 0 0,0-1 0 0 0,-1 1 0 0 0,0 0 0 0 0,-1 0 0 0 0,-5-9-1 0 0,9 40-9 0 0,2 0 0 0 0,4 26 0 0 0,17 103-62 0 0,-15-95 24 0 0,-5-38-38 0 0,-1 0 0 0 0,0-1 0 0 0,-2 1 1 0 0,0 0-1 0 0,-6 35 0 0 0,5-51 24 0 0,0-1-1 0 0,0 1 1 0 0,0-1 0 0 0,0 0 0 0 0,-1 0 0 0 0,1 0 0 0 0,-1 1 0 0 0,0-2 0 0 0,-1 1-1 0 0,1 0 1 0 0,-1 0 0 0 0,1-1 0 0 0,-1 1 0 0 0,0-1 0 0 0,0 0 0 0 0,-1 0 0 0 0,1 0-1 0 0,-1 0 1 0 0,1-1 0 0 0,-1 1 0 0 0,0-1 0 0 0,0 0 0 0 0,0 0 0 0 0,0 0-1 0 0,0-1 1 0 0,-1 1 0 0 0,1-1 0 0 0,0 0 0 0 0,-1 0 0 0 0,1-1 0 0 0,-1 1 0 0 0,-6-1-1 0 0,7 0 11 0 0,-1 0 0 0 0,1-1 0 0 0,0 1 0 0 0,0-1 0 0 0,0 1 0 0 0,-1-1 0 0 0,1-1-1 0 0,0 1 1 0 0,0 0 0 0 0,1-1 0 0 0,-1 0 0 0 0,0 0 0 0 0,0 0 0 0 0,1-1 0 0 0,-1 1-1 0 0,1-1 1 0 0,0 1 0 0 0,0-1 0 0 0,0 0 0 0 0,0-1 0 0 0,0 1 0 0 0,1 0 0 0 0,0-1-1 0 0,-1 1 1 0 0,1-1 0 0 0,0 0 0 0 0,1 0 0 0 0,-1 0 0 0 0,1 0 0 0 0,-1 0 0 0 0,1 0-1 0 0,1 0 1 0 0,-1 0 0 0 0,0 0 0 0 0,1-1 0 0 0,0 1 0 0 0,1-7 0 0 0,-1 3-286 0 0,2 1 1 0 0,-1-1-1 0 0,1 0 1 0 0,0 0-1 0 0,1 1 1 0 0,6-14-1 0 0,15-21-6843 0 0,-15 32 3893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0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0 265 972 0 0,'15'-8'9452'0'0,"-11"13"-9224"0"0,-1 0 1 0 0,0 1 0 0 0,0 0 0 0 0,0-1 0 0 0,-1 1 0 0 0,0 0-1 0 0,0 1 1 0 0,0-1 0 0 0,-1 0 0 0 0,1 11 0 0 0,3 70 1074 0 0,1-29-378 0 0,-4-51-826 0 0,-2-7-75 0 0,1 0 0 0 0,-1 0 0 0 0,0 0 0 0 0,0 0 0 0 0,0 0 0 0 0,0 0 0 0 0,0 0 0 0 0,0 0 1 0 0,0 0-1 0 0,0 0 0 0 0,1 0 0 0 0,-1 0 0 0 0,0 0 0 0 0,0 0 0 0 0,0 0 0 0 0,0 0 0 0 0,0 0 0 0 0,0 0 0 0 0,0 0 0 0 0,0 0 0 0 0,1 0 0 0 0,-1 0 0 0 0,0 0 0 0 0,0 0 0 0 0,0 0 0 0 0,0 0 0 0 0,0 0 0 0 0,0 0 0 0 0,0-1 0 0 0,0 1 0 0 0,0 0 0 0 0,0 0 0 0 0,0 0 0 0 0,1 0 0 0 0,-1 0 0 0 0,0 0 0 0 0,0 0 0 0 0,0 0 0 0 0,0 0 0 0 0,0 0 1 0 0,0-1-1 0 0,0 1 0 0 0,0 0 0 0 0,0 0 0 0 0,0 0 0 0 0,0 0 0 0 0,0 0 0 0 0,0 0 0 0 0,0 0 0 0 0,0-1 0 0 0,0 1 0 0 0,0 0 0 0 0,0 0 0 0 0,0 0 0 0 0,0 0 0 0 0,0 0 0 0 0,0 0 0 0 0,0 0 0 0 0,0 0 0 0 0,-1 0 0 0 0,1-1 0 0 0,0 1 0 0 0,-19-328 911 0 0,18 313-922 0 0,1-54 106 0 0,0 66-119 0 0,0 0-1 0 0,0 0 1 0 0,1 0 0 0 0,-1 0-1 0 0,1 0 1 0 0,0 0-1 0 0,0 1 1 0 0,0-1 0 0 0,0 0-1 0 0,0 1 1 0 0,1-1 0 0 0,-1 0-1 0 0,1 1 1 0 0,0 0 0 0 0,-1-1-1 0 0,1 1 1 0 0,0 0 0 0 0,1 0-1 0 0,-1 0 1 0 0,0 0 0 0 0,0 0-1 0 0,1 1 1 0 0,-1-1-1 0 0,1 1 1 0 0,0-1 0 0 0,-1 1-1 0 0,1 0 1 0 0,0 0 0 0 0,0 0-1 0 0,0 1 1 0 0,3-1 0 0 0,-4 0-74 0 0,3 3-52 0 0,-4-2 111 0 0,1 0 0 0 0,-1 1 1 0 0,1-1-1 0 0,-1 1 1 0 0,0 0-1 0 0,1-1 0 0 0,-1 1 1 0 0,0 0-1 0 0,1 0 1 0 0,-1 0-1 0 0,0 0 0 0 0,0 0 1 0 0,0 0-1 0 0,1 0 1 0 0,-1 0-1 0 0,0 0 0 0 0,-1 1 1 0 0,1-1-1 0 0,0 0 0 0 0,0 1 1 0 0,-1-1-1 0 0,1 1 1 0 0,0-1-1 0 0,-1 1 0 0 0,1-1 1 0 0,-1 1-1 0 0,0-1 1 0 0,0 1-1 0 0,1-1 0 0 0,-1 1 1 0 0,0-1-1 0 0,0 1 1 0 0,-1-1-1 0 0,1 1 0 0 0,0 0 1 0 0,0-1-1 0 0,-1 1 1 0 0,1-1-1 0 0,-1 1 0 0 0,1-1 1 0 0,-1 0-1 0 0,0 2 1 0 0,-4 6-237 0 0,1-1 0 0 0,-1 0 0 0 0,-1-1 1 0 0,1 1-1 0 0,-1-1 0 0 0,-1 0 0 0 0,1-1 0 0 0,-1 1 1 0 0,-8 5-1 0 0,-18 12-8403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50 131 180 0 0,'0'0'4456'0'0,"8"3"-2737"0"0,1-4 2490 0 0,-2-1-3838 0 0,0 0 0 0 0,0 0 0 0 0,0-1 0 0 0,-1 0 0 0 0,1 0 0 0 0,-1-1-1 0 0,1 0 1 0 0,-1 0 0 0 0,0 0 0 0 0,0-1 0 0 0,-1 0 0 0 0,0 0 0 0 0,1 0-1 0 0,-2-1 1 0 0,7-7 0 0 0,-10 11-342 0 0,11-27 1209 0 0,-11 28-1214 0 0,-1 0 0 0 0,0 1 0 0 0,0-1 0 0 0,1 0 0 0 0,-1 0 0 0 0,0 0 0 0 0,0 0 0 0 0,0 0 0 0 0,0 0 0 0 0,0 0 0 0 0,0 1 0 0 0,0-1 0 0 0,0 0 0 0 0,-1 0 0 0 0,1 0 0 0 0,0 0 0 0 0,0 0 0 0 0,-1 1 0 0 0,1-1 0 0 0,-1 0 0 0 0,1 0 0 0 0,0 0 0 0 0,-1 1 0 0 0,0-1 0 0 0,1 0 0 0 0,-1 1 0 0 0,1-1 0 0 0,-1 0 0 0 0,0 1 0 0 0,1-1 0 0 0,-1 1 0 0 0,0-1 0 0 0,0 1 0 0 0,1-1 0 0 0,-1 1 0 0 0,0 0 0 0 0,-1-1 0 0 0,-3 0 11 0 0,0 0 0 0 0,0 0 0 0 0,0 1 1 0 0,-1 0-1 0 0,1-1 0 0 0,0 2 0 0 0,0-1 0 0 0,0 1 0 0 0,0 0 0 0 0,0 0 1 0 0,-1 0-1 0 0,2 0 0 0 0,-1 1 0 0 0,-8 4 0 0 0,5-2-12 0 0,-1 1-1 0 0,1 0 1 0 0,1 0-1 0 0,-1 1 1 0 0,1 0-1 0 0,0 0 1 0 0,-9 10-1 0 0,14-13-21 0 0,1-1-1 0 0,-1 1 0 0 0,0 0 0 0 0,1-1 0 0 0,-1 1 0 0 0,1 0 0 0 0,0 0 0 0 0,0 0 0 0 0,0 0 0 0 0,1 0 0 0 0,-1 0 1 0 0,1 0-1 0 0,-1 0 0 0 0,1 1 0 0 0,0-1 0 0 0,0 0 0 0 0,0 0 0 0 0,1 0 0 0 0,-1 0 0 0 0,1 0 0 0 0,0 0 1 0 0,0 0-1 0 0,1 3 0 0 0,0 0-26 0 0,1 0 0 0 0,0 0 0 0 0,0 0 1 0 0,0-1-1 0 0,1 1 0 0 0,0-1 0 0 0,0 0 0 0 0,0 0 1 0 0,1 0-1 0 0,5 4 0 0 0,5 0-198 0 0,0 0-1 0 0,0-1 0 0 0,1-1 1 0 0,0-1-1 0 0,0 0 1 0 0,1-1-1 0 0,33 6 1 0 0,5 3-1294 0 0,-36-10 614 0 0,-16-4 420 0 0,1 0 0 0 0,-1 1 0 0 0,1 0 0 0 0,-1 0 0 0 0,0 0 0 0 0,1 0 0 0 0,-1 0 0 0 0,0 1 0 0 0,5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53 516 0 0,'15'-53'8291'0'0,"-16"60"-7791"0"0,-13 63 822 0 0,-31 96 1 0 0,9-40-475 0 0,19-65-542 0 0,6-26-172 0 0,2 1 0 0 0,1 0 0 0 0,2 1 0 0 0,-3 51 1 0 0,9-59-494 0 0,0 22-862 0 0,5-19-3453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254 399 440 0 0,'-3'-3'284'0'0,"1"0"0"0"0,-1 0 1 0 0,1 0-1 0 0,-1 1 0 0 0,0-1 0 0 0,0 1 0 0 0,0 0 1 0 0,-1 0-1 0 0,1 0 0 0 0,0 0 0 0 0,-1 1 0 0 0,1-1 1 0 0,-1 1-1 0 0,0 0 0 0 0,1 0 0 0 0,-1 0 0 0 0,0 0 1 0 0,0 1-1 0 0,0-1 0 0 0,1 1 0 0 0,-1 0 0 0 0,0 0 0 0 0,0 1 1 0 0,0-1-1 0 0,-4 2 0 0 0,-2-1-49 0 0,-1 1 0 0 0,1 1-1 0 0,-1 0 1 0 0,1 0 0 0 0,0 1-1 0 0,0 0 1 0 0,-18 11 0 0 0,23-12-148 0 0,1 0-1 0 0,-1 1 1 0 0,1 0-1 0 0,0-1 1 0 0,0 2 0 0 0,0-1-1 0 0,0 0 1 0 0,1 1 0 0 0,-1 0-1 0 0,1-1 1 0 0,0 1 0 0 0,1 0-1 0 0,-1 1 1 0 0,1-1 0 0 0,0 0-1 0 0,-2 11 1 0 0,4-13-38 0 0,0 0 0 0 0,0 1 0 0 0,0-1 0 0 0,0 0 0 0 0,1 1 0 0 0,-1-1 0 0 0,1 0 0 0 0,0 0 0 0 0,0 1 0 0 0,0-1 0 0 0,0 0 0 0 0,0 0 0 0 0,1 0 0 0 0,0 0 0 0 0,-1 0 0 0 0,1-1 0 0 0,0 1 0 0 0,1 0 0 0 0,-1-1 0 0 0,0 1 0 0 0,1-1 0 0 0,-1 0 0 0 0,1 0 0 0 0,0 0 0 0 0,-1 0 0 0 0,1 0 0 0 0,0-1 0 0 0,0 1 0 0 0,0-1 0 0 0,4 1 0 0 0,2 2 51 0 0,1-1 1 0 0,0 0-1 0 0,0 0 0 0 0,0-1 0 0 0,0-1 1 0 0,0 1-1 0 0,0-2 0 0 0,0 1 0 0 0,0-1 0 0 0,0-1 1 0 0,0 0-1 0 0,1 0 0 0 0,-1-1 0 0 0,-1-1 1 0 0,1 1-1 0 0,0-2 0 0 0,-1 1 0 0 0,1-1 0 0 0,-1-1 1 0 0,0 1-1 0 0,0-2 0 0 0,-1 1 0 0 0,0-1 1 0 0,0 0-1 0 0,0-1 0 0 0,-1 0 0 0 0,1 0 0 0 0,-2-1 1 0 0,1 0-1 0 0,-1 0 0 0 0,0 0 0 0 0,-1-1 1 0 0,0 0-1 0 0,0 0 0 0 0,-1 0 0 0 0,5-18 1 0 0,-4 6-13 0 0,-2-1 1 0 0,0 1 0 0 0,-2-1 0 0 0,0 0 0 0 0,-2 0-1 0 0,0 0 1 0 0,-5-25 0 0 0,-1 11 11 0 0,-1 1-1 0 0,-1 1 1 0 0,-23-52-1 0 0,18 60-58 0 0,14 26-44 0 0,0 0 0 0 0,0 0-1 0 0,0 0 1 0 0,0 0 0 0 0,0-1-1 0 0,0 1 1 0 0,-1 0-1 0 0,1 0 1 0 0,0 0 0 0 0,0 0-1 0 0,0 0 1 0 0,0-1 0 0 0,0 1-1 0 0,-1 0 1 0 0,1 0-1 0 0,0 0 1 0 0,0 0 0 0 0,0 0-1 0 0,0 0 1 0 0,-1 0-1 0 0,1 0 1 0 0,0 0 0 0 0,0 0-1 0 0,0 0 1 0 0,-1 0 0 0 0,1 0-1 0 0,0 0 1 0 0,0 0-1 0 0,0 0 1 0 0,0 0 0 0 0,-1 0-1 0 0,1 0 1 0 0,0 0 0 0 0,0 0-1 0 0,0 0 1 0 0,-1 0-1 0 0,1 0 1 0 0,0 0 0 0 0,0 0-1 0 0,0 1 1 0 0,0-1-1 0 0,0 0 1 0 0,-1 0 0 0 0,1 0-1 0 0,0 0 1 0 0,0 0 0 0 0,0 0-1 0 0,0 1 1 0 0,0-1-1 0 0,0 0 1 0 0,0 0 0 0 0,-1 0-1 0 0,1 0 1 0 0,0 1 0 0 0,-1 6-69 0 0,-1 0 0 0 0,1 0 1 0 0,1 0-1 0 0,-1 0 1 0 0,2 9-1 0 0,-1 25-1287 0 0,8 66-1 0 0,-5-90-305 0 0,1-1 0 0 0,0 0 0 0 0,1 0-1 0 0,7 15 1 0 0,-2-12-1652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32 153 708 0 0,'0'0'6793'0'0,"-2"-4"-6051"0"0,1 0-485 0 0,1 0 0 0 0,-1 0 0 0 0,0 0 0 0 0,1 0 0 0 0,0 0-1 0 0,0 0 1 0 0,0-1 0 0 0,1 1 0 0 0,-1 0 0 0 0,1 0 0 0 0,0 0 0 0 0,1-4 0 0 0,0 1 85 0 0,0 0 1 0 0,-1-1-1 0 0,0 1 0 0 0,0 0 0 0 0,-1 0 0 0 0,-1-15 1 0 0,1 22-313 0 0,0-3 96 0 0,-1 1 1 0 0,1 0-1 0 0,0 0 1 0 0,-1 0 0 0 0,1 0-1 0 0,-1 0 1 0 0,0 0 0 0 0,0 0-1 0 0,0 0 1 0 0,-2-3-1 0 0,-1 12-109 0 0,0 0 0 0 0,0 1 0 0 0,1-1 0 0 0,0 1 0 0 0,1 0 1 0 0,-1 0-1 0 0,2 0 0 0 0,-1 0 0 0 0,1 0 0 0 0,0 1 0 0 0,1-1 0 0 0,0 0 0 0 0,0 0 0 0 0,1 1 0 0 0,0-1 0 0 0,0 0 0 0 0,1 0 0 0 0,0 0 0 0 0,0 0 0 0 0,6 13 0 0 0,-7-19-19 0 0,0-1-1 0 0,1 1 1 0 0,-1-1 0 0 0,0 1 0 0 0,0-1-1 0 0,1 1 1 0 0,-1-1 0 0 0,1 0 0 0 0,-1 0-1 0 0,1 1 1 0 0,-1-1 0 0 0,1 0 0 0 0,0 0 0 0 0,0-1-1 0 0,-1 1 1 0 0,1 0 0 0 0,0-1 0 0 0,0 1-1 0 0,0-1 1 0 0,0 1 0 0 0,0-1 0 0 0,0 0-1 0 0,0 0 1 0 0,0 0 0 0 0,0 0 0 0 0,0 0 0 0 0,0 0-1 0 0,-1-1 1 0 0,1 1 0 0 0,0 0 0 0 0,3-2-1 0 0,-1 1 2 0 0,0-1-1 0 0,0 1 1 0 0,-1-1-1 0 0,1 0 1 0 0,0 0-1 0 0,-1 0 1 0 0,1-1-1 0 0,-1 1 1 0 0,0-1-1 0 0,0 0 1 0 0,0 0-1 0 0,0 0 1 0 0,4-6-1 0 0,-4 3 8 0 0,0 0 1 0 0,0-1-1 0 0,-1 1 0 0 0,0-1 1 0 0,0 1-1 0 0,0-1 0 0 0,0-8 0 0 0,3-10 17 0 0,-5 20-15 0 0,-2-15 29 0 0,5 21-350 0 0,-3 6 164 0 0,1 0-1 0 0,0 0 1 0 0,0 0-1 0 0,1-1 1 0 0,0 1-1 0 0,0-1 1 0 0,1 1-1 0 0,5 10 1 0 0,-5-13-184 0 0,-1 0 0 0 0,1 0 0 0 0,0-1 0 0 0,0 1 0 0 0,0-1 0 0 0,0 0 0 0 0,1 0 0 0 0,-1 0 0 0 0,1 0 1 0 0,7 3-1 0 0,19 9-4846 0 0,-10-8 2206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210 395 764 0 0,'0'-8'414'0'0,"-1"-22"8698"0"0,-2 21-9355 0 0,2 7 622 0 0,-7 2-60 0 0,0 1 0 0 0,1-1-1 0 0,-1 1 1 0 0,-11 4 0 0 0,8-2-217 0 0,1 1 1 0 0,0 0 0 0 0,0 1-1 0 0,0 0 1 0 0,1 1-1 0 0,0 0 1 0 0,0 0 0 0 0,0 1-1 0 0,-13 13 1 0 0,18-16-56 0 0,0 0 1 0 0,0 1 0 0 0,0 0-1 0 0,0-1 1 0 0,1 1-1 0 0,0 0 1 0 0,0 1 0 0 0,0-1-1 0 0,0 0 1 0 0,1 1 0 0 0,0 0-1 0 0,0-1 1 0 0,1 1-1 0 0,0 0 1 0 0,0 0 0 0 0,0 0-1 0 0,0 0 1 0 0,1 9 0 0 0,0-13-26 0 0,1-1 0 0 0,-1 1 0 0 0,0-1 0 0 0,1 1 0 0 0,-1-1 1 0 0,1 1-1 0 0,-1 0 0 0 0,1-1 0 0 0,-1 0 0 0 0,1 1 0 0 0,0-1 0 0 0,0 1 1 0 0,0-1-1 0 0,0 0 0 0 0,0 0 0 0 0,0 1 0 0 0,0-1 0 0 0,0 0 0 0 0,1 0 1 0 0,-1 0-1 0 0,0 0 0 0 0,1 0 0 0 0,1 0 0 0 0,0 0 23 0 0,0 0-1 0 0,0 0 0 0 0,0-1 1 0 0,0 1-1 0 0,0-1 1 0 0,0 0-1 0 0,0 0 0 0 0,0 0 1 0 0,0-1-1 0 0,0 1 1 0 0,6-2-1 0 0,1-1 134 0 0,0-1 1 0 0,0 0-1 0 0,0 0 0 0 0,0-1 0 0 0,17-11 1 0 0,-18 9-44 0 0,-1-1 1 0 0,0 0-1 0 0,0 0 1 0 0,-1 0-1 0 0,0-1 1 0 0,0 0-1 0 0,-1 0 1 0 0,0-1-1 0 0,-1 0 1 0 0,0 0-1 0 0,0 0 1 0 0,-1-1-1 0 0,3-12 1 0 0,1-13 167 0 0,0-1-1 0 0,2-56 1 0 0,-9 83-253 0 0,1-16 122 0 0,-1 1 0 0 0,-1 0 0 0 0,-1-1 0 0 0,-2 1 0 0 0,-10-47 0 0 0,11 62-634 0 0,-5 32-421 0 0,2 0 1 0 0,0 1 0 0 0,1 0-1 0 0,0 32 1 0 0,-4 21-7779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76 156 928 0 0,'0'0'5365'0'0,"-3"-2"-4511"0"0,2 2-742 0 0,-1-1 1 0 0,1 1-1 0 0,0 0 0 0 0,-1-1 0 0 0,1 1 0 0 0,-1 0 0 0 0,1 0 0 0 0,0 0 0 0 0,-1 0 1 0 0,1 0-1 0 0,-1 0 0 0 0,1 0 0 0 0,-1 1 0 0 0,1-1 0 0 0,0 0 0 0 0,-1 1 0 0 0,1 0 1 0 0,0-1-1 0 0,-1 1 0 0 0,1-1 0 0 0,0 1 0 0 0,0 0 0 0 0,0 0 0 0 0,0 0 0 0 0,-1 0 1 0 0,1 0-1 0 0,0 0 0 0 0,1 0 0 0 0,-1 0 0 0 0,0 0 0 0 0,0 0 0 0 0,-1 3 0 0 0,-2 2 131 0 0,1-1-1 0 0,-1 1 1 0 0,1 0 0 0 0,0 1-1 0 0,0-1 1 0 0,-2 12-1 0 0,3-13-95 0 0,1 1 0 0 0,0-1 0 0 0,0 1 0 0 0,1-1 0 0 0,-1 1 0 0 0,2 9 0 0 0,-1-12-121 0 0,1-1 1 0 0,-1 1 0 0 0,1-1 0 0 0,0 1 0 0 0,0-1-1 0 0,0 0 1 0 0,0 0 0 0 0,1 1 0 0 0,-1-1 0 0 0,1 0-1 0 0,-1 0 1 0 0,1 0 0 0 0,0-1 0 0 0,0 1 0 0 0,-1 0-1 0 0,1-1 1 0 0,3 3 0 0 0,1-1 29 0 0,0 0 1 0 0,0 0-1 0 0,0 0 0 0 0,1-1 0 0 0,-1 0 1 0 0,1 0-1 0 0,0 0 0 0 0,-1-1 0 0 0,1 0 1 0 0,0-1-1 0 0,0 1 0 0 0,-1-1 1 0 0,1-1-1 0 0,0 1 0 0 0,0-1 0 0 0,10-3 1 0 0,-12 3 19 0 0,0 0 1 0 0,0 0 0 0 0,0-1 0 0 0,0 1-1 0 0,0-1 1 0 0,-1-1 0 0 0,1 1 0 0 0,-1-1 0 0 0,1 1-1 0 0,-1-1 1 0 0,0 0 0 0 0,0-1 0 0 0,0 1-1 0 0,-1-1 1 0 0,1 0 0 0 0,-1 0 0 0 0,0 0-1 0 0,0 0 1 0 0,0 0 0 0 0,-1-1 0 0 0,1 1-1 0 0,1-8 1 0 0,-1 5 25 0 0,2-8 66 0 0,-1-1 0 0 0,0 1 1 0 0,-1-1-1 0 0,0 0 0 0 0,-1 0 0 0 0,-1 0 0 0 0,-1 0 0 0 0,0 0 1 0 0,-3-18-1 0 0,2 30-151 0 0,0 0 0 0 0,-1 0 0 0 0,1 1 0 0 0,-1-1 0 0 0,1 1 0 0 0,-1-1 0 0 0,0 1 0 0 0,0 0 0 0 0,-1-1 0 0 0,1 1 0 0 0,-1 0 0 0 0,0 1 0 0 0,1-1 0 0 0,-1 0 0 0 0,0 1 0 0 0,-1 0 0 0 0,1-1 0 0 0,0 1 0 0 0,-1 0 0 0 0,1 1 1 0 0,-1-1-1 0 0,1 1 0 0 0,-1-1 0 0 0,0 1 0 0 0,0 0 0 0 0,0 1 0 0 0,1-1 0 0 0,-1 1 0 0 0,0-1 0 0 0,-5 2 0 0 0,5-2-26 0 0,0 1 1 0 0,-1 0 0 0 0,1 0-1 0 0,0 1 1 0 0,1-1-1 0 0,-1 1 1 0 0,0 0 0 0 0,0 0-1 0 0,0 0 1 0 0,0 1-1 0 0,1-1 1 0 0,-1 1-1 0 0,0 0 1 0 0,1 0 0 0 0,0 0-1 0 0,-1 1 1 0 0,1-1-1 0 0,0 1 1 0 0,0-1-1 0 0,0 1 1 0 0,1 0 0 0 0,-1 0-1 0 0,1 1 1 0 0,-1-1-1 0 0,1 0 1 0 0,0 1 0 0 0,1-1-1 0 0,-4 8 1 0 0,4-9-8 0 0,1 1 1 0 0,-1-1 0 0 0,1 0-1 0 0,-1 1 1 0 0,1-1 0 0 0,0 1 0 0 0,0-1-1 0 0,0 0 1 0 0,0 1 0 0 0,0-1-1 0 0,1 1 1 0 0,-1-1 0 0 0,1 0-1 0 0,-1 0 1 0 0,1 1 0 0 0,0-1-1 0 0,0 0 1 0 0,0 0 0 0 0,0 0 0 0 0,1 0-1 0 0,-1 0 1 0 0,0 0 0 0 0,1 0-1 0 0,-1 0 1 0 0,1 0 0 0 0,0-1-1 0 0,0 1 1 0 0,-1-1 0 0 0,1 1-1 0 0,0-1 1 0 0,0 0 0 0 0,1 1 0 0 0,-1-1-1 0 0,0 0 1 0 0,0-1 0 0 0,4 2-1 0 0,5 1-6 0 0,-1-1-1 0 0,0 0 0 0 0,1-1 1 0 0,0 0-1 0 0,-1-1 1 0 0,18-1-1 0 0,-22 1 15 0 0,-1-1 1 0 0,1 0-1 0 0,0 0 1 0 0,0 0 0 0 0,-1-1-1 0 0,1 0 1 0 0,-1 0-1 0 0,0-1 1 0 0,1 1-1 0 0,-1-1 1 0 0,0 0-1 0 0,4-4 1 0 0,2-3 42 0 0,-1 1 1 0 0,0-1-1 0 0,11-16 1 0 0,2-2 150 0 0,-5 11-28 0 0,-17 17-154 0 0,-1-1 1 0 0,1 1-1 0 0,-1 0 1 0 0,1 0-1 0 0,-1-1 1 0 0,1 1-1 0 0,-1 0 1 0 0,1 0-1 0 0,-1 0 1 0 0,1-1-1 0 0,0 1 1 0 0,-1 0 0 0 0,1 0-1 0 0,-1 0 1 0 0,1 0-1 0 0,-1 0 1 0 0,1 0-1 0 0,0 0 1 0 0,-1 1-1 0 0,1-1 1 0 0,0 0-1 0 0,1 2 1 0 0,1 0 1 0 0,-1 1-1 0 0,0-1 0 0 0,-1 1 0 0 0,1-1 0 0 0,0 1 1 0 0,-1-1-1 0 0,1 1 0 0 0,-1 0 0 0 0,0 0 1 0 0,0 0-1 0 0,1 3 0 0 0,1 3-26 0 0,-1 0 0 0 0,0 0-1 0 0,-1 0 1 0 0,2 16 0 0 0,3 20-238 0 0,-4-34 92 0 0,-1-5 27 0 0,0-1 0 0 0,0 0 0 0 0,1 1 0 0 0,0-1 0 0 0,3 7 1 0 0,-4-11 48 0 0,0 1 1 0 0,-1-1-1 0 0,1 0 1 0 0,0 0 0 0 0,0 0-1 0 0,0 0 1 0 0,0 0 0 0 0,0 0-1 0 0,0 0 1 0 0,0-1 0 0 0,0 1-1 0 0,0 0 1 0 0,0 0 0 0 0,1-1-1 0 0,-1 1 1 0 0,0-1 0 0 0,1 1-1 0 0,-1-1 1 0 0,0 0 0 0 0,1 1-1 0 0,-1-1 1 0 0,0 0-1 0 0,1 0 1 0 0,-1 0 0 0 0,0 0-1 0 0,1 0 1 0 0,-1 0 0 0 0,2-1-1 0 0,0 1-207 0 0,0-1 0 0 0,1 0 0 0 0,-1 0-1 0 0,0 0 1 0 0,0 0 0 0 0,0 0 0 0 0,0-1 0 0 0,0 1-1 0 0,-1-1 1 0 0,4-2 0 0 0,8-12-5871 0 0,-6 4 3221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11 980 0 0,'0'0'968'0'0,"-2"-10"4473"0"0,-2 50-6213 0 0,10-31-332 0 0,3 4-2969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48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72 876 0 0,'5'-13'3043'0'0,"0"-1"0"0"0,6-31 4584 0 0,-9 54-7071 0 0,1 10-252 0 0,-1 1-1 0 0,0-1 0 0 0,-1 1 1 0 0,-3 31-1 0 0,-16 86 827 0 0,10-94-1110 0 0,2 1 0 0 0,3-1 0 0 0,1 53 0 0 0,2-94-79 0 0,8 57-1120 0 0,-8-56 819 0 0,1 0 1 0 0,0 0-1 0 0,0 0 0 0 0,1-1 0 0 0,-1 1 0 0 0,0 0 1 0 0,1 0-1 0 0,0-1 0 0 0,-1 1 0 0 0,1-1 1 0 0,0 0-1 0 0,0 1 0 0 0,1-1 0 0 0,-1 0 0 0 0,5 3 1 0 0,-2-3-3758 0 0,12 1 316 0 0</inkml:trace>
  <inkml:trace contextRef="#ctx0" brushRef="#br0" timeOffset="1">335 298 808 0 0,'-12'-16'1212'0'0,"7"11"-12"0"0,-12-1-44 0 0,-4 3-84 0 0,-5 2-55 0 0,-2 2-121 0 0,-1 2-84 0 0,0-3-88 0 0,0 3-104 0 0,-3 0-172 0 0,3 1-220 0 0,4-1-264 0 0,4-1-360 0 0,6 1-468 0 0,-2-5-620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22 164 0 0,'-16'-16'4510'0'0,"16"15"-4451"0"0,0 1 0 0 0,0 0 0 0 0,-1 0 0 0 0,1 0 0 0 0,0-1 0 0 0,0 1 0 0 0,-1 0 0 0 0,1 0-1 0 0,0 0 1 0 0,-1 0 0 0 0,1-1 0 0 0,0 1 0 0 0,-1 0 0 0 0,1 0 0 0 0,0 0 0 0 0,0 0 0 0 0,-1 0-1 0 0,1 0 1 0 0,-1 0 0 0 0,1 0 0 0 0,0 0 0 0 0,-1 0 0 0 0,1 0 0 0 0,0 0 0 0 0,0 0 0 0 0,-1 0-1 0 0,1 0 1 0 0,0 0 0 0 0,-1 1 0 0 0,1-1 0 0 0,0 0 0 0 0,-1 0 0 0 0,1 0 0 0 0,0 0 0 0 0,0 1-1 0 0,-1-1 1 0 0,1 1 0 0 0,-13 15 642 0 0,-2 23-163 0 0,13-34-472 0 0,1 1 0 0 0,1 0 0 0 0,-1 0 0 0 0,1 0 0 0 0,0 0 0 0 0,0 0 0 0 0,1 0 1 0 0,0 0-1 0 0,0-1 0 0 0,0 1 0 0 0,1 0 0 0 0,0-1 0 0 0,0 1 0 0 0,0-1 0 0 0,1 1 0 0 0,-1-1 0 0 0,1 0 1 0 0,1 0-1 0 0,-1 0 0 0 0,1 0 0 0 0,0-1 0 0 0,0 0 0 0 0,0 1 0 0 0,0-2 0 0 0,1 1 0 0 0,0 0 0 0 0,0-1 1 0 0,8 5-1 0 0,-3-3 18 0 0,1 0 1 0 0,0 0-1 0 0,0-1 1 0 0,0 0-1 0 0,0-1 1 0 0,1-1-1 0 0,-1 1 1 0 0,1-2-1 0 0,0 0 1 0 0,-1 0-1 0 0,1-1 1 0 0,0 0-1 0 0,18-4 1 0 0,-28 4-73 0 0,18-4 258 0 0,34-11-1 0 0,-49 14-221 0 0,0-1-1 0 0,0 0 1 0 0,-1 0 0 0 0,0 0-1 0 0,1-1 1 0 0,-1 0 0 0 0,0 0-1 0 0,0 0 1 0 0,0 0 0 0 0,0 0-1 0 0,-1-1 1 0 0,7-7 0 0 0,10-17 152 0 0,-15 21-147 0 0,0 1 0 0 0,0-1 0 0 0,-1 0 0 0 0,0 0-1 0 0,6-14 1 0 0,-7 14 19 0 0,0-1 0 0 0,1 1 0 0 0,-1-1 0 0 0,1 1 0 0 0,1 0 0 0 0,0 0 0 0 0,5-6-1 0 0,-7 10-53 0 0,0 0-1 0 0,0 0 1 0 0,0 0-1 0 0,0 0 1 0 0,1 1-1 0 0,-1-1 1 0 0,1 1-1 0 0,-1 0 1 0 0,1 0-1 0 0,0 0 1 0 0,0 1-1 0 0,0-1 1 0 0,0 1-1 0 0,7-1 1 0 0,-9 2-15 0 0,-1 0 1 0 0,0 0 0 0 0,1 1 0 0 0,-1-1-1 0 0,1 1 1 0 0,-1-1 0 0 0,0 1-1 0 0,1-1 1 0 0,-1 1 0 0 0,0 0 0 0 0,0 0-1 0 0,1 0 1 0 0,-1 0 0 0 0,0 0-1 0 0,0 0 1 0 0,0 0 0 0 0,0 0 0 0 0,1 2-1 0 0,16 23 22 0 0,-16-22-24 0 0,7 13 9 0 0,0 0 1 0 0,6 24-1 0 0,-10-29-9 0 0,15 58 29 0 0,-18-59-58 0 0,0-1 0 0 0,1 0 1 0 0,7 17-1 0 0,-9-26 27 0 0,4-1 19 0 0,1 0 1 0 0,-1-1-1 0 0,0 0 1 0 0,1 0-1 0 0,-1 0 1 0 0,0-1-1 0 0,0 0 1 0 0,0 0-1 0 0,0 0 1 0 0,0 0-1 0 0,0-1 1 0 0,-1 0 0 0 0,1 0-1 0 0,-1 0 1 0 0,8-8-1 0 0,-2 1 40 0 0,-1 0-1 0 0,-1-1 1 0 0,0-1-1 0 0,0 1 1 0 0,7-15 0 0 0,-3 5 101 0 0,-9 16-110 0 0,1-1-1 0 0,-1 0 0 0 0,0 0 0 0 0,0 0 0 0 0,3-12 0 0 0,-4 13-137 0 0,0 1 1 0 0,0-1-1 0 0,0 0 1 0 0,1 1-1 0 0,0 0 1 0 0,0 0 0 0 0,0 0-1 0 0,1 0 1 0 0,-1 0-1 0 0,1 0 1 0 0,0 1-1 0 0,0 0 1 0 0,0 0-1 0 0,0 0 1 0 0,1 0-1 0 0,-1 1 1 0 0,8-4 0 0 0,-11 6-517 0 0,18-1-568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47 180 0 0,'0'0'1654'0'0,"10"-27"2219"0"0,-9 25-3601 0 0,-1 1 248 0 0,1 0 0 0 0,-1-1 0 0 0,1 1-1 0 0,-1 0 1 0 0,1 0 0 0 0,0 0 0 0 0,-1 0 0 0 0,1 0 0 0 0,0 0 0 0 0,0 0 0 0 0,0 0 0 0 0,-1 0 0 0 0,1 1 0 0 0,0-1 0 0 0,0 0-1 0 0,2 0 1 0 0,4 11 3359 0 0,-2 9-4882 0 0,0 9 1473 0 0,-1 0 0 0 0,-1 0 0 0 0,-2 29 0 0 0,0-8-153 0 0,2 164 936 0 0,-2-177-1167 0 0,1 1 0 0 0,3-1 0 0 0,0 0 1 0 0,14 44-1 0 0,-19-79-193 0 0,1 0 0 0 0,-1 0 0 0 0,0 0 0 0 0,1 0 0 0 0,-1 0 0 0 0,1-1 0 0 0,-1 1 0 0 0,1 0 0 0 0,-1 0 1 0 0,1 0-1 0 0,0 0 0 0 0,-1-1 0 0 0,1 1 0 0 0,0 0 0 0 0,0-1 0 0 0,0 1 0 0 0,-1-1 0 0 0,1 1 0 0 0,0 0 0 0 0,0-1 0 0 0,0 0 0 0 0,0 1 0 0 0,0-1 0 0 0,0 0 0 0 0,0 1 0 0 0,2-1 0 0 0,-1 0-765 0 0,1-1-1215 0 0,8-5 1072 0 0,6-10-7108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1 364 0 0,'11'0'7441'0'0,"-11"7"-7226"0"0,1 0 1 0 0,-1 0 0 0 0,0 0-1 0 0,-1 0 1 0 0,0 0 0 0 0,0 0-1 0 0,0 0 1 0 0,-1 0 0 0 0,0 0-1 0 0,0 0 1 0 0,-1 0 0 0 0,0-1-1 0 0,-6 10 1 0 0,-2 3 167 0 0,0 0 1 0 0,-1-2-1 0 0,-22 25 0 0 0,28-35-220 0 0,-1 0 0 0 0,0 0 0 0 0,0 0 0 0 0,-1-1 1 0 0,0-1-1 0 0,0 1 0 0 0,0-1 0 0 0,-1-1 0 0 0,0 1 0 0 0,0-1 0 0 0,0-1 0 0 0,0 0 0 0 0,0 0 0 0 0,-14 2 0 0 0,15-5 21 0 0,0 1 0 0 0,0-1 0 0 0,0 0 0 0 0,0-1 0 0 0,0 0 0 0 0,0 0 0 0 0,1-1 0 0 0,-1 0 0 0 0,0-1 0 0 0,1 1 0 0 0,-1-1 0 0 0,1-1 0 0 0,0 1 0 0 0,0-1 0 0 0,0-1-1 0 0,0 1 1 0 0,-10-10 0 0 0,12 8-261 0 0,0-1-1 0 0,0 1 0 0 0,0-1 0 0 0,1 0 0 0 0,0 0 1 0 0,1 0-1 0 0,0 0 0 0 0,0-1 0 0 0,0 1 0 0 0,1-1 1 0 0,0 0-1 0 0,0 0 0 0 0,1 0 0 0 0,0 0 0 0 0,1 0 1 0 0,-1 0-1 0 0,2 0 0 0 0,0-10 0 0 0,2 7-560 0 0,5-5-5048 0 0,-5 10 2468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41 56 0 0,'-5'-40'9258'0'0,"0"84"-3012"0"0,-11 49-4235 0 0,-6 36-1391 0 0,19-100-140 0 0,1 34 0 0 0,2-56-621 0 0,0 0-1 0 0,0 0 0 0 0,1 0 1 0 0,0 0-1 0 0,1-1 0 0 0,-1 1 0 0 0,1 0 1 0 0,0-1-1 0 0,1 1 0 0 0,6 10 0 0 0,-9-16-66 0 0,1-1 1 0 0,0 1-1 0 0,-1-1 0 0 0,1 1 0 0 0,0-1 0 0 0,0 0 0 0 0,-1 1 0 0 0,1-1 1 0 0,0 0-1 0 0,0 1 0 0 0,0-1 0 0 0,0 0 0 0 0,-1 0 0 0 0,1 0 0 0 0,0 0 1 0 0,0 0-1 0 0,0 0 0 0 0,0 0 0 0 0,0 0 0 0 0,-1 0 0 0 0,1 0 0 0 0,0 0 1 0 0,0-1-1 0 0,0 1 0 0 0,0 0 0 0 0,-1-1 0 0 0,1 1 0 0 0,0 0 0 0 0,0-1 1 0 0,-1 1-1 0 0,1-1 0 0 0,0 1 0 0 0,0-2 0 0 0,1 1 217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92 180 0 0,'0'0'890'0'0,"1"-3"-26"0"0,3-2-571 0 0,0 0 0 0 0,0 0 1 0 0,0 1-1 0 0,1-1 0 0 0,0 1 1 0 0,-1 0-1 0 0,2 1 0 0 0,-1-1 1 0 0,0 1-1 0 0,1 0 0 0 0,-1 0 1 0 0,1 1-1 0 0,0-1 1 0 0,7-1-1 0 0,16-4 821 0 0,48-9-1 0 0,-40 13-470 0 0,0 2-1 0 0,1 1 0 0 0,-1 2 0 0 0,59 9 0 0 0,56 1-2812 0 0,-143-12 1399 0 0,10 3-3996 0 0,-11 2 2479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2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82 796 0 0,'0'-1'174'0'0,"-1"-1"0"0"0,1 1-1 0 0,-1 0 1 0 0,0 0 0 0 0,1 0 0 0 0,0-1 0 0 0,-1 1-1 0 0,1 0 1 0 0,0-1 0 0 0,0 1 0 0 0,0 0 0 0 0,0-1-1 0 0,0 1 1 0 0,0 0 0 0 0,0-1 0 0 0,0 1 0 0 0,0 0-1 0 0,1-1 1 0 0,-1 1 0 0 0,0 0 0 0 0,1 0 0 0 0,-1-1-1 0 0,1 1 1 0 0,0-1 0 0 0,1 0-17 0 0,-1 1-1 0 0,0 0 1 0 0,1-1 0 0 0,-1 1-1 0 0,1 0 1 0 0,-1 0 0 0 0,1 0-1 0 0,0 0 1 0 0,0 0 0 0 0,-1 0-1 0 0,1 1 1 0 0,0-1-1 0 0,0 1 1 0 0,0-1 0 0 0,0 1-1 0 0,0-1 1 0 0,2 1 0 0 0,94-11 2603 0 0,62-5-284 0 0,201 10 265 0 0,-336 6-2822 0 0,29 9-1681 0 0,-52-8 1697 0 0,-1-1 18 0 0,0 1 0 0 0,0-1 0 0 0,0 1 0 0 0,-1-1 0 0 0,1 0 0 0 0,0 1 0 0 0,-1 0 0 0 0,1-1 0 0 0,0 1 1 0 0,-1-1-1 0 0,1 1 0 0 0,-1 0 0 0 0,1 0 0 0 0,-1-1 0 0 0,1 1 0 0 0,-1 0 0 0 0,1 0 0 0 0,-1 0 0 0 0,0-1 0 0 0,1 1 0 0 0,-1 0 0 0 0,0 0 0 0 0,0 1 0 0 0,3 4-1640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2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85 964 0 0,'0'0'1900'0'0,"4"12"1323"0"0,-5 23-863 0 0,0-31-2166 0 0,1 0-1 0 0,-1 0 1 0 0,1 0 0 0 0,0 0 0 0 0,0 0 0 0 0,0 0 0 0 0,1 0 0 0 0,-1 0 0 0 0,1 0 0 0 0,0 0 0 0 0,0 0 0 0 0,1 0 0 0 0,2 6 0 0 0,-2-7-99 0 0,0-1 0 0 0,1 0 0 0 0,-1 0 0 0 0,1 1 0 0 0,0-2 0 0 0,-1 1 0 0 0,1 0 0 0 0,0 0 1 0 0,0-1-1 0 0,0 0 0 0 0,0 1 0 0 0,0-1 0 0 0,1 0 0 0 0,-1-1 0 0 0,0 1 0 0 0,0 0 0 0 0,1-1 0 0 0,-1 0 1 0 0,0 0-1 0 0,1 0 0 0 0,-1 0 0 0 0,0 0 0 0 0,1-1 0 0 0,-1 0 0 0 0,0 1 0 0 0,5-3 0 0 0,-2 1 12 0 0,0 1-1 0 0,0-1 1 0 0,0-1-1 0 0,0 1 1 0 0,0-1 0 0 0,-1 0-1 0 0,0-1 1 0 0,1 1-1 0 0,-1-1 1 0 0,-1 0-1 0 0,1 0 1 0 0,0-1-1 0 0,3-4 1 0 0,-4 0 74 0 0,0 0-1 0 0,-1 0 1 0 0,0 0 0 0 0,0 0 0 0 0,-1 0 0 0 0,0 0 0 0 0,-1-1 0 0 0,0 1 0 0 0,0-1-1 0 0,-1 0 1 0 0,-1 1 0 0 0,1-1 0 0 0,-5-15 0 0 0,5 21 296 0 0,0-9-244 0 0,0 10-47 0 0,1 6 545 0 0,33 235-392 0 0,6 48-472 0 0,-39-274 88 0 0,2 13-196 0 0,-2 38 1 0 0,-1-56 151 0 0,-1-1 0 0 0,0 1 0 0 0,0-1-1 0 0,0 1 1 0 0,-1-1 0 0 0,0 0 0 0 0,0 1 0 0 0,0-1 0 0 0,-1 0 0 0 0,-7 10 0 0 0,9-13 52 0 0,-1-1 0 0 0,0 1 0 0 0,0-1 0 0 0,-1 0 0 0 0,1 0 0 0 0,0 0 0 0 0,-1 0 0 0 0,1 0 0 0 0,-1-1 0 0 0,0 1 0 0 0,1-1 0 0 0,-1 0 0 0 0,0 1 0 0 0,0-1 0 0 0,0-1 0 0 0,0 1 0 0 0,-4 1 0 0 0,1-2 13 0 0,1 0-1 0 0,0 0 1 0 0,0 0-1 0 0,0-1 1 0 0,0 0-1 0 0,1 0 1 0 0,-1 0-1 0 0,0 0 1 0 0,0-1-1 0 0,-5-2 1 0 0,2 0 41 0 0,1 0 1 0 0,0 0-1 0 0,0 0 1 0 0,0-1-1 0 0,1 0 1 0 0,-1 0-1 0 0,1-1 1 0 0,0 0-1 0 0,1 0 1 0 0,-1 0-1 0 0,1-1 1 0 0,0 0-1 0 0,-3-7 1 0 0,4 7-34 0 0,2 0 0 0 0,-1 0 0 0 0,1 0 0 0 0,0 0 0 0 0,0 0 0 0 0,1 0 0 0 0,0-1 0 0 0,1 1 0 0 0,-1-1 0 0 0,1 1 0 0 0,1 0 0 0 0,-1-1 1 0 0,1 1-1 0 0,1 0 0 0 0,-1-1 0 0 0,4-8 0 0 0,-1 6-542 0 0,0 0 0 0 0,1 1 0 0 0,0-1 0 0 0,8-10 0 0 0,33-34-7450 0 0,-35 43 4451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3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1 223 900 0 0,'0'0'2530'0'0,"6"-12"12"0"0,-6 11-2336 0 0,0 1-1 0 0,0-1 1 0 0,0 1-1 0 0,0 0 1 0 0,0-1-1 0 0,1 1 1 0 0,-1-1-1 0 0,0 1 0 0 0,0 0 1 0 0,0-1-1 0 0,1 1 1 0 0,-1 0-1 0 0,0-1 1 0 0,1 1-1 0 0,-1 0 1 0 0,0 0-1 0 0,1-1 0 0 0,-1 1 1 0 0,0 0-1 0 0,1 0 1 0 0,-1 0-1 0 0,0-1 1 0 0,1 1-1 0 0,-1 0 1 0 0,1 0-1 0 0,-1 0 0 0 0,0 0 1 0 0,1 0-1 0 0,-1 0 1 0 0,1 0-1 0 0,-1 0 1 0 0,0 0-1 0 0,1 0 1 0 0,-1 0-1 0 0,1 0 0 0 0,-1 0 1 0 0,1 0-1 0 0,7 8 78 0 0,0 1-1 0 0,-1 0 1 0 0,0 0 0 0 0,0 0-1 0 0,-1 1 1 0 0,-1 0-1 0 0,1 0 1 0 0,-2 1-1 0 0,1-1 1 0 0,3 15 0 0 0,24 85 953 0 0,-32-110-1202 0 0,0 0 1 0 0,0 0-1 0 0,0 0 1 0 0,0 0 0 0 0,0 0-1 0 0,-1 0 1 0 0,1 0-1 0 0,0 0 1 0 0,0 0 0 0 0,0 0-1 0 0,0 0 1 0 0,0 0-1 0 0,0 0 1 0 0,0 0 0 0 0,0 0-1 0 0,0 0 1 0 0,-1 0-1 0 0,1 0 1 0 0,0 0 0 0 0,0 0-1 0 0,0 0 1 0 0,0 0-1 0 0,0 0 1 0 0,0 0 0 0 0,0 0-1 0 0,0 0 1 0 0,-1 0-1 0 0,1 0 1 0 0,0 0 0 0 0,0 0-1 0 0,0 1 1 0 0,0-1-1 0 0,0 0 1 0 0,0 0 0 0 0,0 0-1 0 0,0 0 1 0 0,0 0-1 0 0,0 0 1 0 0,0 0 0 0 0,0 0-1 0 0,0 0 1 0 0,0 0-1 0 0,0 1 1 0 0,0-1 0 0 0,0 0-1 0 0,0 0 1 0 0,0 0-1 0 0,0 0 1 0 0,0 0 0 0 0,0 0-1 0 0,0 0 1 0 0,0 0-1 0 0,0 1 1 0 0,0-1 0 0 0,0 0-1 0 0,0 0 1 0 0,0 0-1 0 0,0 0 1 0 0,0 0 0 0 0,0 0-1 0 0,-13-11 376 0 0,-15-24-285 0 0,13 10 158 0 0,-17-37 0 0 0,28 53-219 0 0,0-1 1 0 0,0-1-1 0 0,2 1 0 0 0,-1 0 0 0 0,1-1 0 0 0,1 1 0 0 0,-1-15 0 0 0,3-1 49 0 0,1 1 0 0 0,1-1 0 0 0,1 1 0 0 0,2 0-1 0 0,14-42 1 0 0,-19 64-135 0 0,-1 3-43 0 0,0-1 43 0 0,0 1 0 0 0,0 0 0 0 0,0-1 0 0 0,0 1 0 0 0,0 0-1 0 0,1-1 1 0 0,-1 1 0 0 0,0 0 0 0 0,0-1 0 0 0,0 1 0 0 0,0 0 0 0 0,0-1 0 0 0,0 1 0 0 0,1 0 0 0 0,-1-1 0 0 0,0 1-1 0 0,0 0 1 0 0,0-1 0 0 0,1 1 0 0 0,-1 0 0 0 0,0 0 0 0 0,1-1 0 0 0,-1 1 0 0 0,0 0 0 0 0,0 0 0 0 0,1 0 0 0 0,-1-1-1 0 0,0 1 1 0 0,1 0 0 0 0,-1 0 0 0 0,0 0 0 0 0,1 0 0 0 0,-1 0 0 0 0,1 0 0 0 0,-1 0 0 0 0,0 0 0 0 0,1 0 0 0 0,-1 0-1 0 0,0 0 1 0 0,1 0 0 0 0,-1 0 0 0 0,0 0 0 0 0,1 0 0 0 0,-1 0 0 0 0,0 0 0 0 0,1 0 0 0 0,-1 0 0 0 0,0 0 0 0 0,1 1 0 0 0,0-1-1 0 0,-1 1-21 0 0,1-1-1 0 0,0 1 0 0 0,0-1 0 0 0,0 1 1 0 0,0-1-1 0 0,-1 1 0 0 0,1 0 0 0 0,0-1 1 0 0,-1 1-1 0 0,1 0 0 0 0,0 0 0 0 0,-1 0 1 0 0,1 0-1 0 0,-1-1 0 0 0,1 1 0 0 0,-1 0 1 0 0,0 0-1 0 0,1 0 0 0 0,-1 0 0 0 0,0 0 1 0 0,0 0-1 0 0,0 0 0 0 0,1 0 0 0 0,-1 1 1 0 0,-1 22-1691 0 0,0-2-1848 0 0,0-5-3811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1 168 0 0,'0'0'9844'0'0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4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0 456 0 0,'0'0'1896'0'0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60 0 0,'0'0'3905'0'0,"4"-1"-3001"0"0,1-2-286 0 0,1 0 0 0 0,-1 1 0 0 0,1-2-1 0 0,-1 1 1 0 0,0-1 0 0 0,-1 0 0 0 0,1 0 0 0 0,-1 0-1 0 0,1 0 1 0 0,-1-1 0 0 0,6-9 0 0 0,-5 6-16 0 0,1 0 0 0 0,-1-1 1 0 0,0 0-1 0 0,-1 0 0 0 0,0-1 1 0 0,3-13-1 0 0,-6 19 78 0 0,-2 0-380 0 0,0 1-206 0 0,1 0-1 0 0,-2 1 1 0 0,1-1 0 0 0,0 0 0 0 0,0 0-1 0 0,-1 1 1 0 0,1-1 0 0 0,-1 1 0 0 0,-4-5-1 0 0,4 4 315 0 0,-4 5-298 0 0,2 0-89 0 0,-1 0-1 0 0,0 0 1 0 0,1 0 0 0 0,-1 1-1 0 0,1 0 1 0 0,0 0-1 0 0,0 0 1 0 0,0 0-1 0 0,0 0 1 0 0,1 1-1 0 0,-1 0 1 0 0,1 0-1 0 0,0 0 1 0 0,0 0-1 0 0,1 0 1 0 0,-1 1-1 0 0,1-1 1 0 0,-4 10-1 0 0,4-6-2 0 0,0 1 0 0 0,1-1 0 0 0,0 1 0 0 0,1 0 0 0 0,-1-1-1 0 0,2 1 1 0 0,-1 0 0 0 0,1-1 0 0 0,0 1 0 0 0,1 0 0 0 0,0-1-1 0 0,1 0 1 0 0,-1 1 0 0 0,2-1 0 0 0,-1 0 0 0 0,1 0 0 0 0,0-1-1 0 0,1 1 1 0 0,6 8 0 0 0,-3-6-11 0 0,-5-7-34 0 0,-1 0-1 0 0,0 0 1 0 0,1 0 0 0 0,-1 0 0 0 0,1-1-1 0 0,0 1 1 0 0,0-1 0 0 0,0 0 0 0 0,0 0-1 0 0,1 0 1 0 0,-1 0 0 0 0,1 0 0 0 0,-1 0-1 0 0,1-1 1 0 0,-1 0 0 0 0,8 2-1 0 0,-4-2-448 0 0,0-1 0 0 0,0 1-1 0 0,0-1 1 0 0,0-1-1 0 0,0 1 1 0 0,0-1 0 0 0,-1-1-1 0 0,1 1 1 0 0,10-4-1 0 0,15-8-6260 0 0,-9 3 2390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5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351 430 292 0 0,'0'0'1174'0'0,"13"-15"7296"0"0,-25 10-7709 0 0,11 4-696 0 0,0 0-1 0 0,0 0 1 0 0,0 0 0 0 0,0 1 0 0 0,0-1 0 0 0,0 1-1 0 0,0-1 1 0 0,-1 1 0 0 0,1-1 0 0 0,0 1 0 0 0,0 0-1 0 0,-1-1 1 0 0,1 1 0 0 0,0 0 0 0 0,0 0-1 0 0,-1 0 1 0 0,1 0 0 0 0,-3 0 0 0 0,-24 5 402 0 0,0 0 0 0 0,0 1 0 0 0,-42 17 0 0 0,54-17-374 0 0,0 1 1 0 0,0 1-1 0 0,0 0 0 0 0,1 1 0 0 0,1 1 0 0 0,-1 0 0 0 0,-15 17 0 0 0,26-24-75 0 0,1 0 1 0 0,0 1-1 0 0,0-1 0 0 0,0 1 0 0 0,1 0 0 0 0,-1 0 0 0 0,1 0 0 0 0,0 0 1 0 0,0 1-1 0 0,0-1 0 0 0,1 0 0 0 0,0 1 0 0 0,0-1 0 0 0,0 1 0 0 0,0 0 0 0 0,0-1 1 0 0,1 1-1 0 0,0 0 0 0 0,0-1 0 0 0,0 1 0 0 0,1 0 0 0 0,0-1 0 0 0,0 1 1 0 0,1 5-1 0 0,-1-9-3 0 0,1 1 0 0 0,-1 0 0 0 0,0 0 0 0 0,1-1 0 0 0,-1 1 0 0 0,1-1 0 0 0,-1 1 0 0 0,1-1 0 0 0,0 0 0 0 0,-1 1 0 0 0,1-1 1 0 0,0 0-1 0 0,0 0 0 0 0,0 0 0 0 0,0-1 0 0 0,0 1 0 0 0,0 0 0 0 0,0-1 0 0 0,0 1 0 0 0,0-1 0 0 0,0 0 0 0 0,4 0 0 0 0,1 1 58 0 0,1-1 0 0 0,0 0 0 0 0,0-1 0 0 0,12-2 0 0 0,-7 1 37 0 0,-1 0 0 0 0,1-1-1 0 0,-1-1 1 0 0,0 0 0 0 0,0-1 0 0 0,-1 0-1 0 0,1 0 1 0 0,-1-2 0 0 0,0 1-1 0 0,-1-1 1 0 0,0-1 0 0 0,0 0 0 0 0,0 0-1 0 0,-1-1 1 0 0,-1 0 0 0 0,15-19 0 0 0,-15 14-14 0 0,0 0 1 0 0,-1 0-1 0 0,-1 0 1 0 0,0-1-1 0 0,-1 0 1 0 0,-1 0-1 0 0,0-1 1 0 0,-1 1-1 0 0,2-27 1 0 0,-4-1 64 0 0,-1 1 1 0 0,-8-56-1 0 0,5 76-60 0 0,-2-1 0 0 0,-14-40 0 0 0,-2-9-151 0 0,21 70-49 0 0,0 4-120 0 0,0-1 180 0 0,-1 1 0 0 0,1-1 1 0 0,0 1-1 0 0,-1-1 0 0 0,1 1 0 0 0,-1-1 0 0 0,0 1 0 0 0,1-1 0 0 0,-1 1 1 0 0,-2 1-1 0 0,-1 6-94 0 0,1-1-118 0 0,1 1-1 0 0,1 0 1 0 0,0 0 0 0 0,0 0 0 0 0,1 0 0 0 0,0 0-1 0 0,0-1 1 0 0,3 18 0 0 0,3-2-1506 0 0,15 42 1 0 0,-7-28-891 0 0,-4-12-1129 0 0,1-1 289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15 108 732 0 0,'0'0'1500'0'0,"-3"5"-300"0"0,4-1 2007 0 0,1-3-3064 0 0,-1 1 0 0 0,0-1 1 0 0,1 0-1 0 0,0 1 0 0 0,-1-1 0 0 0,1 0 1 0 0,0 0-1 0 0,-1 0 0 0 0,1 0 1 0 0,0-1-1 0 0,0 1 0 0 0,0 0 1 0 0,0-1-1 0 0,0 1 0 0 0,3-1 1 0 0,40 1 1606 0 0,-25-4-908 0 0,-1 0 1 0 0,28-10-1 0 0,-43 12-720 0 0,-1 0-1 0 0,1-1 1 0 0,-1 0-1 0 0,1 0 1 0 0,-1 0 0 0 0,0 0-1 0 0,0 0 1 0 0,0-1-1 0 0,0 1 1 0 0,-1-1-1 0 0,1 0 1 0 0,0 0 0 0 0,-1 0-1 0 0,3-4 1 0 0,-4 5-64 0 0,0 0 0 0 0,0-1 0 0 0,0 1 0 0 0,0 0-1 0 0,0 0 1 0 0,0-1 0 0 0,-1 1 0 0 0,1 0 0 0 0,-1-1 0 0 0,0 1 0 0 0,1 0 0 0 0,-1-1 0 0 0,0 1 0 0 0,0-1 0 0 0,-1 1 0 0 0,1 0 0 0 0,0-1 0 0 0,-1 1 0 0 0,0 0 0 0 0,1-1 0 0 0,-1 1 0 0 0,-2-4 0 0 0,2 5-42 0 0,0-1 1 0 0,-1 1-1 0 0,1-1 1 0 0,-1 1 0 0 0,0 0-1 0 0,1-1 1 0 0,-1 1-1 0 0,0 0 1 0 0,0 0 0 0 0,0 0-1 0 0,1 0 1 0 0,-1 1-1 0 0,0-1 1 0 0,0 0 0 0 0,0 1-1 0 0,0 0 1 0 0,0-1-1 0 0,0 1 1 0 0,-1 0 0 0 0,1 0-1 0 0,0 0 1 0 0,0 0 0 0 0,0 0-1 0 0,0 1 1 0 0,-3 0-1 0 0,-5 1 6 0 0,1 0-1 0 0,0 1 0 0 0,0 0 1 0 0,-10 5-1 0 0,11-4-45 0 0,-1 1-1 0 0,1 1 1 0 0,0-1-1 0 0,1 1 1 0 0,-1 1-1 0 0,1 0 1 0 0,1 0-1 0 0,-1 0 1 0 0,1 0-1 0 0,0 1 1 0 0,1 0-1 0 0,0 1 1 0 0,0-1 0 0 0,1 1-1 0 0,0 0 1 0 0,-3 10-1 0 0,5-14-92 0 0,1-1 1 0 0,0 1-1 0 0,-1-1 0 0 0,2 1 0 0 0,-1 0 1 0 0,0 0-1 0 0,1-1 0 0 0,0 1 0 0 0,0 0 1 0 0,1 0-1 0 0,-1-1 0 0 0,1 1 1 0 0,0 0-1 0 0,0-1 0 0 0,1 1 0 0 0,-1 0 1 0 0,1-1-1 0 0,0 0 0 0 0,0 1 0 0 0,1-1 1 0 0,-1 0-1 0 0,1 0 0 0 0,0 0 1 0 0,0-1-1 0 0,0 1 0 0 0,1-1 0 0 0,-1 0 1 0 0,1 1-1 0 0,-1-2 0 0 0,1 1 0 0 0,0 0 1 0 0,0-1-1 0 0,1 0 0 0 0,4 3 0 0 0,38 13-2462 0 0,-14-12-2054 0 0,-16-4 1711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0 109 328 0 0,'1'-1'210'0'0,"-1"1"1"0"0,0-1-1 0 0,1 1 1 0 0,-1 0-1 0 0,1-1 1 0 0,0 1-1 0 0,-1-1 0 0 0,1 1 1 0 0,-1 0-1 0 0,1-1 1 0 0,-1 1-1 0 0,1 0 0 0 0,0 0 1 0 0,-1-1-1 0 0,1 1 1 0 0,0 0-1 0 0,-1 0 0 0 0,1 0 1 0 0,0 0-1 0 0,-1 0 1 0 0,1 0-1 0 0,0 0 1 0 0,-1 0-1 0 0,1 0 0 0 0,0 0 1 0 0,-1 0-1 0 0,1 1 1 0 0,0-1-1 0 0,-1 0 0 0 0,1 0 1 0 0,0 1-1 0 0,0-1 1 0 0,0 2-52 0 0,0-1 1 0 0,0 0-1 0 0,0 1 0 0 0,0-1 1 0 0,-1 1-1 0 0,1-1 1 0 0,0 1-1 0 0,-1-1 1 0 0,1 1-1 0 0,-1-1 1 0 0,1 1-1 0 0,-1 3 1 0 0,1 3 53 0 0,0 1 1 0 0,-1 0 0 0 0,0-1 0 0 0,-2 17 0 0 0,0-14 22 0 0,1-1 0 0 0,1 0 0 0 0,1 15-1 0 0,0-18-74 0 0,-1 1 0 0 0,0 0 0 0 0,0-1 0 0 0,-1 1 0 0 0,0 0 0 0 0,-3 9 0 0 0,4-15 29 0 0,0 6 43 0 0,0-8-196 0 0,0 0 1 0 0,0 0 0 0 0,0 0-1 0 0,0 0 1 0 0,0 0 0 0 0,0 0-1 0 0,0 0 1 0 0,1 0 0 0 0,-1 0-1 0 0,0 0 1 0 0,0 0 0 0 0,0 0-1 0 0,0 0 1 0 0,0 0 0 0 0,0 0-1 0 0,0 0 1 0 0,0 0 0 0 0,0 0-1 0 0,0 0 1 0 0,0 0 0 0 0,1 0-1 0 0,-1 0 1 0 0,0 0 0 0 0,0 0-1 0 0,0 0 1 0 0,0 0 0 0 0,0 0-1 0 0,0 0 1 0 0,0 0 0 0 0,0 1-1 0 0,0-1 1 0 0,0 0 0 0 0,0 0-1 0 0,0 0 1 0 0,0 0 0 0 0,0 0-1 0 0,0 0 1 0 0,0 0 0 0 0,0 0-1 0 0,0 0 1 0 0,0 0 0 0 0,28-69 622 0 0,-6 12 440 0 0,38-71-1 0 0,-60 127-1075 0 0,0 0 1 0 0,1 0 0 0 0,-1 0 0 0 0,1 0 0 0 0,0 0 0 0 0,-1 0 0 0 0,1 0 0 0 0,0 0-1 0 0,-1 0 1 0 0,1 0 0 0 0,0 1 0 0 0,0-1 0 0 0,0 0 0 0 0,0 0 0 0 0,0 1 0 0 0,0-1-1 0 0,0 1 1 0 0,0-1 0 0 0,0 1 0 0 0,0-1 0 0 0,1 0 0 0 0,-1 2-7 0 0,0-1 1 0 0,0 0 0 0 0,0 1-1 0 0,0-1 1 0 0,0 1-1 0 0,0-1 1 0 0,0 1 0 0 0,-1-1-1 0 0,1 1 1 0 0,0 0 0 0 0,0-1-1 0 0,-1 1 1 0 0,1 0-1 0 0,0 0 1 0 0,-1 0 0 0 0,1-1-1 0 0,-1 1 1 0 0,1 1-1 0 0,2 2 22 0 0,-3 1-6 0 0,0 134-68 0 0,0-136-14 0 0,-1 5-19 0 0,1-8 64 0 0,0 0 1 0 0,0 0-1 0 0,0 1 1 0 0,0-1-1 0 0,0 0 1 0 0,0 0-1 0 0,0 0 1 0 0,0 1-1 0 0,0-1 0 0 0,1 0 1 0 0,-1 0-1 0 0,0 0 1 0 0,0 0-1 0 0,0 1 1 0 0,0-1-1 0 0,0 0 1 0 0,0 0-1 0 0,0 0 1 0 0,1 0-1 0 0,-1 0 1 0 0,0 1-1 0 0,0-1 1 0 0,0 0-1 0 0,0 0 1 0 0,0 0-1 0 0,1 0 1 0 0,-1 0-1 0 0,0 0 1 0 0,0 0-1 0 0,0 0 1 0 0,0 0-1 0 0,1 0 1 0 0,-1 0-1 0 0,0 0 1 0 0,0 0-1 0 0,0 0 1 0 0,1 0-1 0 0,-1 0 1 0 0,0 0-1 0 0,0 0 1 0 0,0 0-1 0 0,0 0 1 0 0,1 0-1 0 0,-1 0 1 0 0,0 0-1 0 0,0 0 1 0 0,0 0-1 0 0,1 0 1 0 0,-1 0-1 0 0,0 0 1 0 0,0 0-1 0 0,0-1 0 0 0,0 1 1 0 0,0 0-1 0 0,1 0 1 0 0,-1 0-1 0 0,0 0 1 0 0,3-2 0 0 0,4-3 7 0 0,0 1-1 0 0,0-1 0 0 0,-1-1 0 0 0,1 1 1 0 0,-1-1-1 0 0,-1 0 0 0 0,1 0 0 0 0,5-8 1 0 0,9-21 89 0 0,-7 10 204 0 0,32-42 0 0 0,-20 35 78 0 0,-24 31-206 0 0,4 3-130 0 0,-2 1-37 0 0,0-1-1 0 0,-1 1 1 0 0,1 0-1 0 0,0-1 0 0 0,-1 1 1 0 0,1 0-1 0 0,-1 0 1 0 0,0 1-1 0 0,0-1 0 0 0,0 0 1 0 0,-1 1-1 0 0,1-1 1 0 0,-1 1-1 0 0,0 0 0 0 0,0-1 1 0 0,0 1-1 0 0,0 0 1 0 0,-1 0-1 0 0,1 6 0 0 0,1 5-133 0 0,3 11-1525 0 0,2 54 0 0 0,-4-51-958 0 0,0-13-3976 0 0,2 2 2801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156 217 432 0 0,'-1'-3'414'0'0,"0"-1"0"0"0,0 1 0 0 0,0 0 0 0 0,0 0 1 0 0,0-1-1 0 0,-1 1 0 0 0,1 0 0 0 0,-1 0 0 0 0,0 0 0 0 0,0 1 0 0 0,0-1 0 0 0,0 0 0 0 0,-1 1 0 0 0,1-1 0 0 0,-1 1 1 0 0,1 0-1 0 0,-1 0 0 0 0,0 0 0 0 0,0 0 0 0 0,-5-2 0 0 0,5 3-282 0 0,0-1 1 0 0,-1 2-1 0 0,1-1 0 0 0,0 0 1 0 0,0 1-1 0 0,-1-1 1 0 0,1 1-1 0 0,0 0 0 0 0,-1 0 1 0 0,1 0-1 0 0,0 1 0 0 0,0-1 1 0 0,-1 1-1 0 0,1 0 1 0 0,0 0-1 0 0,0 0 0 0 0,0 0 1 0 0,0 0-1 0 0,0 1 0 0 0,0 0 1 0 0,0-1-1 0 0,0 1 1 0 0,1 0-1 0 0,-1 0 0 0 0,1 0 1 0 0,-1 1-1 0 0,1-1 0 0 0,0 1 1 0 0,0-1-1 0 0,0 1 1 0 0,-3 4-1 0 0,3-4-93 0 0,0 0 0 0 0,1 1-1 0 0,-1-1 1 0 0,1 0 0 0 0,0 0 0 0 0,0 1 0 0 0,0-1-1 0 0,0 0 1 0 0,0 1 0 0 0,1-1 0 0 0,0 1 0 0 0,0-1-1 0 0,-1 1 1 0 0,2-1 0 0 0,-1 1 0 0 0,0-1 0 0 0,1 1-1 0 0,0-1 1 0 0,0 0 0 0 0,0 1 0 0 0,0-1 0 0 0,0 0 0 0 0,1 0-1 0 0,-1 1 1 0 0,1-1 0 0 0,0 0 0 0 0,0-1 0 0 0,0 1-1 0 0,0 0 1 0 0,1-1 0 0 0,-1 1 0 0 0,1-1 0 0 0,-1 1-1 0 0,1-1 1 0 0,0 0 0 0 0,0 0 0 0 0,6 2 0 0 0,-2 0 0 0 0,1 0 1 0 0,0 0 0 0 0,1-1-1 0 0,-1 0 1 0 0,1-1-1 0 0,-1 0 1 0 0,1 0 0 0 0,0 0-1 0 0,-1-2 1 0 0,1 1-1 0 0,0-1 1 0 0,0 0 0 0 0,0-1-1 0 0,0 0 1 0 0,-1 0-1 0 0,13-4 1 0 0,-16 4 0 0 0,1-1-1 0 0,-2 0 1 0 0,1 0-1 0 0,0 0 1 0 0,0-1-1 0 0,-1 1 1 0 0,1-1 0 0 0,-1 0-1 0 0,0 0 1 0 0,0-1-1 0 0,0 1 1 0 0,0-1 0 0 0,-1 0-1 0 0,1 0 1 0 0,-1 0-1 0 0,0-1 1 0 0,0 1 0 0 0,-1-1-1 0 0,1 0 1 0 0,-1 1-1 0 0,0-1 1 0 0,0 0-1 0 0,-1 0 1 0 0,1 0 0 0 0,-1-1-1 0 0,0 1 1 0 0,-1 0-1 0 0,1 0 1 0 0,-1-7 0 0 0,0 2 8 0 0,-1-1 0 0 0,0 1 1 0 0,-1 0-1 0 0,0-1 1 0 0,0 1-1 0 0,-1 0 0 0 0,-1 0 1 0 0,0 1-1 0 0,0-1 1 0 0,0 1-1 0 0,-1 0 1 0 0,-1 0-1 0 0,-7-10 0 0 0,9 14-37 0 0,-1 0-1 0 0,1 0 0 0 0,-1 0 1 0 0,0 1-1 0 0,0 0 0 0 0,0 0 0 0 0,0 0 1 0 0,-1 1-1 0 0,1 0 0 0 0,-1 0 1 0 0,0 0-1 0 0,0 1 0 0 0,0-1 0 0 0,-1 2 1 0 0,1-1-1 0 0,0 1 0 0 0,-1 0 0 0 0,1 0 1 0 0,-1 0-1 0 0,1 1 0 0 0,-13 1 1 0 0,17-1-23 0 0,1 0 1 0 0,0 0-1 0 0,0 0 1 0 0,0 0 0 0 0,0 0-1 0 0,0 0 1 0 0,0 0-1 0 0,0 1 1 0 0,0-1 0 0 0,0 0-1 0 0,-1 1 1 0 0,1-1-1 0 0,0 0 1 0 0,0 1 0 0 0,1 0-1 0 0,-1-1 1 0 0,0 1-1 0 0,0-1 1 0 0,0 1 0 0 0,0 0-1 0 0,0 0 1 0 0,1-1-1 0 0,-1 1 1 0 0,0 0 0 0 0,1 0-1 0 0,-1 0 1 0 0,0 0-1 0 0,1 0 1 0 0,-1 0 0 0 0,1 0-1 0 0,0 0 1 0 0,-1 0-1 0 0,1 0 1 0 0,0 0 0 0 0,0 0-1 0 0,-1 0 1 0 0,1 1-1 0 0,0-1 1 0 0,0 0 0 0 0,0 0-1 0 0,0 0 1 0 0,1 0-1 0 0,-1 0 1 0 0,0 0 0 0 0,0 0-1 0 0,1 0 1 0 0,-1 0-1 0 0,0 0 1 0 0,1 0 0 0 0,-1 0-1 0 0,1 0 1 0 0,-1 0 0 0 0,1 0-1 0 0,0 0 1 0 0,1 1-1 0 0,2 4-132 0 0,0 0-1 0 0,0-1 0 0 0,0 1 0 0 0,1-1 1 0 0,0 0-1 0 0,0-1 0 0 0,8 6 0 0 0,0-2-417 0 0,1-1 0 0 0,0-1 0 0 0,0 0-1 0 0,1-1 1 0 0,23 5 0 0 0,39 2-5370 0 0,-29-8 2274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11 512 0 0,'0'0'848'0'0,"7"-1"-20"0"0,20-4 227 0 0,1 3 1 0 0,0 0 0 0 0,28 2 0 0 0,90 10 1543 0 0,-143-10-2571 0 0,112 14 1549 0 0,32 2-2145 0 0,-123-14-4835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296 467 508 0 0,'-2'-2'1159'0'0,"-4"-4"-709"0"0,0 0 0 0 0,0 1-1 0 0,-1 0 1 0 0,1 0 0 0 0,-1 1 0 0 0,0 0 0 0 0,-1 0 0 0 0,1 0-1 0 0,-1 1 1 0 0,0 0 0 0 0,1 1 0 0 0,-1 0 0 0 0,-1 0 0 0 0,1 1 0 0 0,0 0-1 0 0,-13-1 1 0 0,14 2-301 0 0,-1 0-1 0 0,0 0 1 0 0,0 0-1 0 0,1 1 1 0 0,-1 0 0 0 0,1 1-1 0 0,-1 0 1 0 0,1 0-1 0 0,-1 0 1 0 0,1 1-1 0 0,0 0 1 0 0,0 1-1 0 0,0 0 1 0 0,1 0-1 0 0,-1 0 1 0 0,1 0-1 0 0,0 1 1 0 0,-6 6-1 0 0,10-8-111 0 0,0-1-1 0 0,1 1 0 0 0,-1 0 0 0 0,1-1 0 0 0,-1 1 0 0 0,1 0 0 0 0,0 0 0 0 0,0 0 0 0 0,1 0 1 0 0,-1 0-1 0 0,0 0 0 0 0,1 0 0 0 0,0 0 0 0 0,0 0 0 0 0,0 0 0 0 0,0 0 0 0 0,0 0 0 0 0,1 0 1 0 0,-1 1-1 0 0,1-1 0 0 0,0 0 0 0 0,0-1 0 0 0,0 1 0 0 0,0 0 0 0 0,0 0 0 0 0,1 0 0 0 0,-1-1 1 0 0,1 1-1 0 0,3 3 0 0 0,0 1 29 0 0,0 0-1 0 0,1 0 1 0 0,-1-1 0 0 0,2 0 0 0 0,-1 0 0 0 0,1-1-1 0 0,-1 0 1 0 0,1 0 0 0 0,12 6 0 0 0,1-2 188 0 0,35 12 0 0 0,-49-19-160 0 0,1 0 0 0 0,0-1 0 0 0,-1 0 0 0 0,1 0 0 0 0,0 0 0 0 0,-1-1 0 0 0,1 0-1 0 0,0 0 1 0 0,12-3 0 0 0,-13 2 45 0 0,0-1-1 0 0,0 0 0 0 0,0-1 1 0 0,0 1-1 0 0,0-1 0 0 0,0 0 1 0 0,-1 0-1 0 0,1-1 0 0 0,-1 1 1 0 0,0-1-1 0 0,0-1 0 0 0,0 1 0 0 0,-1-1 1 0 0,7-8-1 0 0,-6 6-30 0 0,-1 0 0 0 0,0-1 0 0 0,0 1 1 0 0,-1-1-1 0 0,0 0 0 0 0,-1 0 0 0 0,1 0 0 0 0,-1-1 0 0 0,-1 1 0 0 0,1-9 1 0 0,-1-7 31 0 0,-2 1 0 0 0,0-1 0 0 0,-2 0 0 0 0,0 1 1 0 0,-1 0-1 0 0,-2 0 0 0 0,-9-26 0 0 0,4 14 52 0 0,-2 0 0 0 0,-1 0 0 0 0,-2 1 0 0 0,-1 1 0 0 0,-34-50 0 0 0,48 79-173 0 0,1 2 10 0 0,1 0 0 0 0,-1-1 0 0 0,0 1 1 0 0,1 0-1 0 0,-1 0 0 0 0,0 0 0 0 0,0 1 0 0 0,-1-1 0 0 0,1 0 0 0 0,-3-1 1 0 0,4 3 24 0 0,-1 3-16 0 0,-1 3-27 0 0,1 0-1 0 0,-1 1 1 0 0,2-1 0 0 0,-1 1 0 0 0,1 0 0 0 0,0-1 0 0 0,0 1 0 0 0,1 0 0 0 0,-1 0 0 0 0,2-1 0 0 0,-1 1-1 0 0,3 10 1 0 0,1 9 11 0 0,14 49 0 0 0,-8-44-31 0 0,1 0 0 0 0,2-1 0 0 0,1 0 0 0 0,1-1 0 0 0,20 28 1 0 0,-25-43-35 0 0,0 0 0 0 0,1 0 1 0 0,1-1-1 0 0,0-1 1 0 0,1 0-1 0 0,0 0 0 0 0,0-1 1 0 0,2-1-1 0 0,-1 0 1 0 0,32 14-1 0 0,-37-20 25 0 0,-1-1 0 0 0,1 0 0 0 0,-1-1 0 0 0,1 0 0 0 0,0 0 1 0 0,16 0-1 0 0,-21-2 19 0 0,-1 0 0 0 0,1 0 1 0 0,-1 0-1 0 0,0-1 1 0 0,1 1-1 0 0,-1-1 1 0 0,0 0-1 0 0,1 0 0 0 0,-1 0 1 0 0,0-1-1 0 0,0 1 1 0 0,0-1-1 0 0,0 1 1 0 0,0-1-1 0 0,0 0 0 0 0,-1 0 1 0 0,1-1-1 0 0,-1 1 1 0 0,1 0-1 0 0,2-5 1 0 0,6-7 14 0 0,-5 6-3 0 0,0 1 1 0 0,-1-1-1 0 0,0 0 0 0 0,0-1 0 0 0,-1 1 1 0 0,0-1-1 0 0,-1 0 0 0 0,5-16 1 0 0,-5 10 1 0 0,-1 1 0 0 0,-1-1 1 0 0,-1-26-1 0 0,0 20-6 0 0,-2 39-465 0 0,2-14 429 0 0,0 0-1 0 0,0 0 1 0 0,1 0 0 0 0,-1 0-1 0 0,1 0 1 0 0,0-1 0 0 0,0 1-1 0 0,1 0 1 0 0,-1-1 0 0 0,1 1-1 0 0,3 5 1 0 0,6 7-125 0 0,-8-10 46 0 0,1-1 0 0 0,0 1 0 0 0,0-1 0 0 0,0 1 0 0 0,1-1 1 0 0,0-1-1 0 0,0 1 0 0 0,0-1 0 0 0,7 5 0 0 0,-11-8 63 0 0,4-1-8 0 0,-1-1 0 0 0,1 0 0 0 0,-1 0 0 0 0,0 0-1 0 0,1 0 1 0 0,5-4 0 0 0,-9 5 27 0 0,1-1-29 0 0,2 0-298 0 0,1 0-1 0 0,-1-1 1 0 0,0 1 0 0 0,1-1-1 0 0,-1 0 1 0 0,0 0 0 0 0,-1-1-1 0 0,1 1 1 0 0,0-1 0 0 0,3-3-1 0 0,8-5-3720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2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1 816 0 0,'-12'0'3292'0'0,"-11"7"-3044"0"0,20 3-1124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187 474 392 0 0,'4'-2'703'0'0,"1"-1"1"0"0,0 0-1 0 0,-1 0 0 0 0,0 0 1 0 0,1 0-1 0 0,-1 0 0 0 0,0-1 1 0 0,-1 0-1 0 0,1 0 1 0 0,-1 0-1 0 0,4-5 0 0 0,-2 0 53 0 0,0 1 0 0 0,-1-1 0 0 0,0 0 0 0 0,0 0 1 0 0,3-16-1 0 0,-3 6-5 0 0,-1 0 0 0 0,0 0 0 0 0,-2 0 0 0 0,0 0 0 0 0,-3-32 0 0 0,0 35-401 0 0,-1 1 0 0 0,0-1 1 0 0,-1 1-1 0 0,-1 0 0 0 0,0 0 0 0 0,-11-21 0 0 0,13 30-244 0 0,0 0 1 0 0,0 1-1 0 0,-1-1 0 0 0,0 1 0 0 0,0-1 0 0 0,0 1 0 0 0,-1 0 1 0 0,0 0-1 0 0,0 1 0 0 0,0 0 0 0 0,0 0 0 0 0,-1 0 1 0 0,1 0-1 0 0,-1 1 0 0 0,0 0 0 0 0,0 0 0 0 0,-13-4 0 0 0,16 7-79 0 0,-1-1 0 0 0,1 1-1 0 0,-1 0 1 0 0,0 0 0 0 0,1 0 0 0 0,-1 1-1 0 0,1-1 1 0 0,-1 1 0 0 0,1 0-1 0 0,-1 0 1 0 0,1 0 0 0 0,-1 0-1 0 0,1 1 1 0 0,0-1 0 0 0,0 1-1 0 0,0 0 1 0 0,0 0 0 0 0,0 0 0 0 0,0 0-1 0 0,0 0 1 0 0,1 1 0 0 0,-1-1-1 0 0,1 1 1 0 0,-1 0 0 0 0,1 0-1 0 0,0 0 1 0 0,0 0 0 0 0,-1 4-1 0 0,-5 7 10 0 0,1 0-1 0 0,1 0 0 0 0,1 0 0 0 0,0 1 1 0 0,-4 19-1 0 0,4 3 11 0 0,1 0 0 0 0,1 0 0 0 0,3 0 0 0 0,7 69-1 0 0,-4-69-24 0 0,4 31-2 0 0,3-1-1 0 0,26 92 0 0 0,55 131-786 0 0,-68-224 356 0 0,-7-15-21 0 0,-2-5-1062 0 0,3 0 0 0 0,25 51 0 0 0,-42-96 995 0 0,-7-8-2847 0 0,-183-200 511 0 0,185 202 2943 0 0,2 0 1 0 0,-1 0-1 0 0,1 0 1 0 0,-1 0-1 0 0,1-1 0 0 0,1 1 1 0 0,-1-1-1 0 0,1 0 0 0 0,-3-10 1 0 0,5 12 10 0 0,-1 0 0 0 0,1 0 0 0 0,0 0 0 0 0,0-1 0 0 0,1 1 0 0 0,-1 0 0 0 0,1 0 0 0 0,0 0 0 0 0,0 0 1 0 0,0 0-1 0 0,0 0 0 0 0,1 0 0 0 0,0 1 0 0 0,3-7 0 0 0,4-2-92 0 0,1-1 1 0 0,0 2-1 0 0,1-1 1 0 0,1 1-1 0 0,0 1 0 0 0,0 0 1 0 0,24-14-1 0 0,-17 10-1104 0 0,13-14-5814 0 0,-24 18 3607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12 0 0,'0'0'7738'0'0,"5"3"-6907"0"0,12 7-68 0 0,-12-8-85 0 0,4 24 1346 0 0,-9-26-2362 0 0,11 15 338 0 0,1-10-6730 0 0,10-8 3928 0 0</inkml:trace>
  <inkml:trace contextRef="#ctx0" brushRef="#br0" timeOffset="1">162 21 520 0 0,'0'0'1172'0'0,"3"-11"2592"0"0,5 1-1583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165 522 204 0 0,'0'0'1434'0'0,"-1"-5"-48"0"0,-3-19 1194 0 0,-2 21-1429 0 0,5 2-1169 0 0,-4-2 384 0 0,1 0-1 0 0,-1 1 1 0 0,0-1 0 0 0,0 1 0 0 0,0 0 0 0 0,0 1-1 0 0,0-1 1 0 0,0 1 0 0 0,0 0 0 0 0,-1 0 0 0 0,-7 0-1 0 0,9 1-259 0 0,1-1 0 0 0,-1 2-1 0 0,1-1 1 0 0,-1 0 0 0 0,1 1-1 0 0,-1-1 1 0 0,1 1 0 0 0,-1 0-1 0 0,1 0 1 0 0,-1 0 0 0 0,1 1-1 0 0,0-1 1 0 0,0 1 0 0 0,-1 0-1 0 0,1 0 1 0 0,1 0 0 0 0,-1 0-1 0 0,0 0 1 0 0,0 1 0 0 0,1-1-1 0 0,-1 1 1 0 0,1 0 0 0 0,0-1-1 0 0,0 1 1 0 0,0 0 0 0 0,-2 6-1 0 0,3-8-103 0 0,1 0 0 0 0,0 0 0 0 0,0 1 0 0 0,0-1 0 0 0,0 0-1 0 0,0 0 1 0 0,0 0 0 0 0,0 0 0 0 0,0 0 0 0 0,0 0 0 0 0,1 1-1 0 0,-1-1 1 0 0,0 0 0 0 0,1 0 0 0 0,-1 0 0 0 0,1 0 0 0 0,-1 0 0 0 0,1 0-1 0 0,0 0 1 0 0,0 1 0 0 0,0-1-3 0 0,1 3-55 0 0,0 1 0 0 0,0-1 1 0 0,1 0-1 0 0,-1 0 0 0 0,1 0 1 0 0,0 0-1 0 0,0 0 1 0 0,1-1-1 0 0,-1 0 0 0 0,1 1 1 0 0,0-1-1 0 0,0 0 0 0 0,0-1 1 0 0,7 5-1 0 0,4 1-435 0 0,2-1 1 0 0,26 8-1 0 0,-20-8-161 0 0,-13-3 206 0 0,-1-1 0 0 0,1-1 0 0 0,0 0-1 0 0,0 0 1 0 0,0-1 0 0 0,0-1 0 0 0,0 1-1 0 0,0-2 1 0 0,0 1 0 0 0,0-1-1 0 0,10-3 1 0 0,-16 3 395 0 0,0-1 0 0 0,1 0 0 0 0,-1 0 0 0 0,-1 0 0 0 0,1 0 0 0 0,0-1 0 0 0,0 1 0 0 0,-1-1 0 0 0,0 0 0 0 0,1 0 0 0 0,-1-1 0 0 0,0 1 0 0 0,3-6 0 0 0,-1 2 403 0 0,-1 0 0 0 0,0 0 0 0 0,-1 0-1 0 0,1-1 1 0 0,3-11 0 0 0,-3-17 2329 0 0,-4 30-2232 0 0,0 3 689 0 0,-1 3-1115 0 0,1 0 0 0 0,0 0 0 0 0,-1 0-1 0 0,1 0 1 0 0,0 0 0 0 0,-1 0-1 0 0,1-1 1 0 0,0 1 0 0 0,-1 0 0 0 0,1 0-1 0 0,0-1 1 0 0,0 1 0 0 0,-1 0 0 0 0,1 0-1 0 0,0-1 1 0 0,0 1 0 0 0,-1 0-1 0 0,1 0 1 0 0,0-1 0 0 0,0 1 0 0 0,0 0-1 0 0,0-1 1 0 0,-1 1 0 0 0,1 0 0 0 0,0-1-1 0 0,0 1 1 0 0,0 0 0 0 0,0-1-1 0 0,0 1 1 0 0,0-1 0 0 0,0 1 4 0 0,0-1 1 0 0,0 1 0 0 0,0-1-1 0 0,0 1 1 0 0,0-1 0 0 0,-1 1-1 0 0,1-1 1 0 0,0 1-1 0 0,0-1 1 0 0,0 1 0 0 0,-1 0-1 0 0,1-1 1 0 0,0 1-1 0 0,0-1 1 0 0,-1 1 0 0 0,1 0-1 0 0,0-1 1 0 0,-1 1-1 0 0,1 0 1 0 0,-1-1 0 0 0,1 1-1 0 0,0 0 1 0 0,-1 0-1 0 0,1-1 1 0 0,-1 1 0 0 0,1 0-1 0 0,-1 0 1 0 0,1 0-1 0 0,0-1 1 0 0,-1 1 0 0 0,1 0-1 0 0,-1 0 1 0 0,1 0-1 0 0,-1 0 1 0 0,0 0 0 0 0,-2 0 43 0 0,0 1 1 0 0,0-1 0 0 0,0 1 0 0 0,0 0 0 0 0,0 0 0 0 0,0 0 0 0 0,0 0-1 0 0,0 0 1 0 0,1 1 0 0 0,-1-1 0 0 0,0 1 0 0 0,1 0 0 0 0,0 0 0 0 0,-1 0-1 0 0,1 0 1 0 0,0 0 0 0 0,0 0 0 0 0,0 1 0 0 0,0-1 0 0 0,0 1-1 0 0,-2 4 1 0 0,3-3-46 0 0,-1 0 0 0 0,1 0-1 0 0,0 1 1 0 0,1-1-1 0 0,-1 1 1 0 0,1-1 0 0 0,0 0-1 0 0,0 1 1 0 0,0-1 0 0 0,1 1-1 0 0,-1-1 1 0 0,1 0-1 0 0,0 1 1 0 0,0-1 0 0 0,1 0-1 0 0,-1 0 1 0 0,1 0 0 0 0,0 0-1 0 0,0 0 1 0 0,1 0-1 0 0,-1 0 1 0 0,5 4 0 0 0,-6-6-11 0 0,0 0 0 0 0,1 0 0 0 0,-1 0 1 0 0,1-1-1 0 0,0 1 0 0 0,-1-1 0 0 0,1 1 0 0 0,0-1 1 0 0,0 0-1 0 0,0 0 0 0 0,0 0 0 0 0,0 0 0 0 0,0 0 1 0 0,0 0-1 0 0,0 0 0 0 0,0-1 0 0 0,1 1 1 0 0,-1-1-1 0 0,0 1 0 0 0,0-1 0 0 0,1 0 0 0 0,-1 0 1 0 0,0 0-1 0 0,0 0 0 0 0,1 0 0 0 0,-1-1 0 0 0,3 0 1 0 0,-2 0 22 0 0,0 0 0 0 0,-1-1 1 0 0,1 1-1 0 0,0-1 0 0 0,-1 1 1 0 0,1-1-1 0 0,-1 0 0 0 0,0 0 1 0 0,1 0-1 0 0,-1-1 0 0 0,0 1 1 0 0,0 0-1 0 0,0-1 0 0 0,-1 1 1 0 0,1-1-1 0 0,0 0 0 0 0,-1 1 1 0 0,0-1-1 0 0,2-4 1 0 0,1-5 43 0 0,-3 9 12 0 0,-1 0-23 0 0,5-19 70 0 0,-5 21-51 0 0,5 4-124 0 0,36 33-92 0 0,-32-29 149 0 0,1 0-1 0 0,0-1 0 0 0,0 0 1 0 0,21 9-1 0 0,-29-15 26 0 0,-1 0-1 0 0,1 0 1 0 0,-1 0-1 0 0,0 0 0 0 0,1 0 1 0 0,-1 0-1 0 0,1 0 1 0 0,-1-1-1 0 0,0 1 1 0 0,1 0-1 0 0,-1-1 0 0 0,0 1 1 0 0,1-1-1 0 0,-1 0 1 0 0,0 1-1 0 0,0-1 1 0 0,1 0-1 0 0,-1 0 0 0 0,0 0 1 0 0,0 0-1 0 0,0 0 1 0 0,0 0-1 0 0,0 0 1 0 0,0 0-1 0 0,0 0 0 0 0,-1 0 1 0 0,1 0-1 0 0,1-2 1 0 0,1-11 212 0 0,1 0 0 0 0,-1 1 0 0 0,-1-1 0 0 0,-1 0-1 0 0,0 0 1 0 0,0 0 0 0 0,-2 0 0 0 0,-3-25 0 0 0,-28-114 540 0 0,28 136-702 0 0,-38-112 324 0 0,11 36-15 0 0,28 81-344 0 0,0 1 61 0 0,0 1 0 0 0,-1-1 0 0 0,0 1 0 0 0,-7-12 0 0 0,10 20-52 0 0,4 49-20 0 0,3-1 1 0 0,1-1-1 0 0,15 51 1 0 0,-9-43-19 0 0,3-1 1 0 0,1 0-1 0 0,3-2 1 0 0,3 0-1 0 0,50 83 0 0 0,-70-127-19 0 0,0-1-1 0 0,1 0 0 0 0,0-1 0 0 0,0 1 0 0 0,0 0 0 0 0,0-1 0 0 0,1 0 0 0 0,0 0 0 0 0,0-1 0 0 0,0 1 0 0 0,0-1 0 0 0,1 0 0 0 0,-1-1 1 0 0,1 1-1 0 0,0-1 0 0 0,-1 0 0 0 0,8 1 0 0 0,-9-3-1 0 0,-1 0 1 0 0,1 0 0 0 0,-1-1-1 0 0,1 1 1 0 0,-1-1-1 0 0,1 0 1 0 0,-1 0-1 0 0,1 0 1 0 0,-1-1-1 0 0,0 1 1 0 0,0-1 0 0 0,0 1-1 0 0,0-1 1 0 0,0 0-1 0 0,0-1 1 0 0,0 1-1 0 0,-1 0 1 0 0,1-1-1 0 0,3-4 1 0 0,2-3 20 0 0,0 0 0 0 0,-1 0 0 0 0,0 0 0 0 0,6-13 0 0 0,-7 10-12 0 0,0 0 1 0 0,-1 0 0 0 0,0 0 0 0 0,-1 0-1 0 0,3-23 1 0 0,-7 35-36 0 0,0 1 0 0 0,0 0-1 0 0,0-1 1 0 0,0 1 0 0 0,0-1-1 0 0,0 1 1 0 0,1-1 0 0 0,-1 1-1 0 0,0 0 1 0 0,0-1 0 0 0,0 1-1 0 0,0-1 1 0 0,0 1 0 0 0,1 0-1 0 0,-1-1 1 0 0,0 1 0 0 0,0 0-1 0 0,0-1 1 0 0,1 1 0 0 0,-1 0 0 0 0,0-1-1 0 0,1 1 1 0 0,-1 0 0 0 0,0 0-1 0 0,1-1 1 0 0,-1 1 0 0 0,0 0-1 0 0,1 0 1 0 0,-1 0 0 0 0,0-1-1 0 0,1 1 1 0 0,-1 0 0 0 0,1 0-1 0 0,-1 0 1 0 0,0 0 0 0 0,1 0-1 0 0,-1 0 1 0 0,1 0 0 0 0,-1 0-1 0 0,1 0 1 0 0,-1 0 0 0 0,0 0-1 0 0,1 0 1 0 0,-1 0 0 0 0,1 0 0 0 0,-1 0-1 0 0,0 1 1 0 0,1-1 0 0 0,-1 0-1 0 0,0 0 1 0 0,1 0 0 0 0,-1 0-1 0 0,1 1 1 0 0,-1-1 0 0 0,0 0-1 0 0,0 1 1 0 0,1-1 0 0 0,-1 0-1 0 0,0 0 1 0 0,1 1 0 0 0,-1-1-1 0 0,0 0 1 0 0,0 1 0 0 0,1 0-1 0 0,19 23-410 0 0,-18-22 275 0 0,2 4-1414 0 0,14 15 1387 0 0,-12-17-4177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35 184 0 0,'-4'-3'467'0'0,"0"0"1"0"0,0 0-1 0 0,0 0 1 0 0,0 0-1 0 0,0 1 0 0 0,0 0 1 0 0,-1-1-1 0 0,1 2 0 0 0,-1-1 1 0 0,0 1-1 0 0,-9-3 0 0 0,1 2 431 0 0,-1 1 0 0 0,-28 0-1 0 0,11 2 733 0 0,-54 9 0 0 0,74-8-1474 0 0,0 1 0 0 0,1 0 0 0 0,-1 0 0 0 0,1 1 0 0 0,0 0 0 0 0,0 1 0 0 0,0 0 0 0 0,-13 9 0 0 0,21-12-256 0 0,-1 0 0 0 0,1 0-1 0 0,0 1 1 0 0,0-1 0 0 0,0 1 0 0 0,0-1-1 0 0,0 1 1 0 0,1 0 0 0 0,-1-1-1 0 0,1 1 1 0 0,0 0 0 0 0,-1 0 0 0 0,1 0-1 0 0,-1 6 1 0 0,5-2-663 0 0,2 0-216 0 0,1 0 0 0 0,0 0-1 0 0,1 0 1 0 0,-1-1 0 0 0,14 9-1 0 0,2 1-1838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1 165 520 0 0,'28'-13'6057'0'0,"-26"11"-4870"0"0,20-15 6948 0 0,-23 23-7710 0 0,0 2-306 0 0,0 1 0 0 0,1-1 0 0 0,-1 1 0 0 0,2-1 0 0 0,-1 1 0 0 0,1-1 0 0 0,1 0 0 0 0,-1 1 0 0 0,1-1-1 0 0,1 0 1 0 0,0 0 0 0 0,0 0 0 0 0,0 0 0 0 0,1-1 0 0 0,0 1 0 0 0,1-1 0 0 0,-1 0 0 0 0,1 0 0 0 0,1 0 0 0 0,8 8 0 0 0,-11-12-60 0 0,0-1 0 0 0,0 1 0 0 0,0 0 0 0 0,0-1 0 0 0,0 0 0 0 0,0 0 0 0 0,1 0 0 0 0,-1 0 0 0 0,1-1 1 0 0,0 1-1 0 0,-1-1 0 0 0,8 2 0 0 0,-9-3 142 0 0,2 0 14 0 0,-2-1-161 0 0,1 1-1 0 0,-1 0 1 0 0,0-1 0 0 0,0 0 0 0 0,0 0 0 0 0,1 0-1 0 0,-1 0 1 0 0,0 0 0 0 0,0 0 0 0 0,0 0 0 0 0,0 0-1 0 0,-1-1 1 0 0,1 1 0 0 0,0-1 0 0 0,-1 0-1 0 0,1 1 1 0 0,-1-1 0 0 0,1 0 0 0 0,-1 0 0 0 0,0 0-1 0 0,0 0 1 0 0,0 0 0 0 0,0 0 0 0 0,0 0 0 0 0,0 0-1 0 0,0-1 1 0 0,0-2 0 0 0,1-8 41 0 0,0-1 1 0 0,-1 1-1 0 0,-1 0 0 0 0,0 0 0 0 0,-1-1 1 0 0,0 1-1 0 0,-1 0 0 0 0,-1 0 1 0 0,0 0-1 0 0,0 0 0 0 0,-2 1 0 0 0,1-1 1 0 0,-2 1-1 0 0,1 0 0 0 0,-2 0 1 0 0,1 1-1 0 0,-2 0 0 0 0,1 0 0 0 0,-2 0 1 0 0,1 1-1 0 0,-2 1 0 0 0,-12-12 1 0 0,21 20-111 0 0,0 0 1 0 0,0 1-1 0 0,-1-1 1 0 0,1 0 0 0 0,0 1-1 0 0,0-1 1 0 0,-1 1-1 0 0,1-1 1 0 0,0 1 0 0 0,-1 0-1 0 0,1-1 1 0 0,-1 1-1 0 0,1 0 1 0 0,0 0 0 0 0,-1 0-1 0 0,1 0 1 0 0,-1 0-1 0 0,1 1 1 0 0,0-1 0 0 0,-1 0-1 0 0,1 0 1 0 0,0 1-1 0 0,-1-1 1 0 0,1 1 0 0 0,0 0-1 0 0,0-1 1 0 0,-1 1-1 0 0,1 0 1 0 0,0-1 0 0 0,0 1-1 0 0,0 0 1 0 0,0 0-1 0 0,0 0 1 0 0,0 0 0 0 0,0 0-1 0 0,0 0 1 0 0,0 1-1 0 0,1-1 1 0 0,-1 0 0 0 0,0 0-1 0 0,1 0 1 0 0,-1 1-1 0 0,1-1 1 0 0,-1 0 0 0 0,1 1-1 0 0,0-1 1 0 0,-1 1-1 0 0,1 1 1 0 0,1 0 4 0 0,0-1 1 0 0,-1 1-1 0 0,1 0 0 0 0,1-1 0 0 0,-1 1 0 0 0,0 0 1 0 0,1-1-1 0 0,-1 0 0 0 0,1 1 0 0 0,0-1 0 0 0,-1 0 1 0 0,1 0-1 0 0,0 0 0 0 0,1 0 0 0 0,-1 0 1 0 0,0-1-1 0 0,0 1 0 0 0,4 2 0 0 0,4 1-22 0 0,-1 1 0 0 0,1-1 0 0 0,15 6 0 0 0,-17-8 96 0 0,1-1 0 0 0,-1 0 0 0 0,1-1-1 0 0,-1 0 1 0 0,1 0 0 0 0,0-1 0 0 0,-1 0 0 0 0,1 0 0 0 0,-1-1-1 0 0,1 0 1 0 0,0 0 0 0 0,-1-1 0 0 0,0 0 0 0 0,1-1 0 0 0,-1 0-1 0 0,0 0 1 0 0,0-1 0 0 0,8-5 0 0 0,-15 8 51 0 0,1 2-111 0 0,0-1 0 0 0,0 1 0 0 0,0 0 1 0 0,0 0-1 0 0,0 0 0 0 0,0 0 1 0 0,0 0-1 0 0,0 0 0 0 0,0 0 0 0 0,-1 0 1 0 0,1 1-1 0 0,-1-1 0 0 0,1 1 1 0 0,-1 0-1 0 0,1-1 0 0 0,-1 1 0 0 0,2 3 1 0 0,11 37-17 0 0,-12-35-1 0 0,0 0 0 0 0,0 1 0 0 0,0-1 0 0 0,1 0 0 0 0,0 0 0 0 0,1 0 0 0 0,-1-1 0 0 0,10 12 0 0 0,-12-16 42 0 0,-1-2 5 0 0,1 1-27 0 0,-1-1-1 0 0,0 0 1 0 0,0 0-1 0 0,0 1 1 0 0,1-1-1 0 0,-1 0 1 0 0,0 0-1 0 0,0 0 1 0 0,1 1-1 0 0,-1-1 1 0 0,0 0-1 0 0,1 0 1 0 0,-1 0-1 0 0,0 0 1 0 0,1 0-1 0 0,-1 1 1 0 0,0-1-1 0 0,1 0 1 0 0,-1 0-1 0 0,0 0 1 0 0,1 0-1 0 0,-1 0 1 0 0,0 0-1 0 0,1 0 1 0 0,-1 0-1 0 0,0 0 1 0 0,1 0-1 0 0,-1-1 1 0 0,0 1-1 0 0,1 0 1 0 0,-1 0-1 0 0,0 0 1 0 0,1 0-1 0 0,-1 0 1 0 0,0-1-1 0 0,0 1 1 0 0,1 0-1 0 0,9-10 71 0 0,0-1 0 0 0,0 1 0 0 0,9-16 0 0 0,27-29 229 0 0,-28 35-170 0 0,-15 15-78 0 0,1 1-1 0 0,1-1 1 0 0,-1 0-1 0 0,0 1 1 0 0,1 0-1 0 0,0 0 1 0 0,8-4-1 0 0,-12 8-52 0 0,1-1-1 0 0,-1 1 1 0 0,1 0 0 0 0,-1 0-1 0 0,1 0 1 0 0,-1-1-1 0 0,0 2 1 0 0,1-1-1 0 0,-1 0 1 0 0,1 0 0 0 0,-1 0-1 0 0,1 1 1 0 0,-1-1-1 0 0,1 1 1 0 0,-1-1-1 0 0,0 1 1 0 0,1-1 0 0 0,-1 1-1 0 0,0 0 1 0 0,0 0-1 0 0,1 0 1 0 0,-1 0-1 0 0,0-1 1 0 0,0 2 0 0 0,0-1-1 0 0,0 0 1 0 0,0 0-1 0 0,0 0 1 0 0,0 2-1 0 0,25 41-247 0 0,-20-33-2 0 0,22 43-2120 0 0,-14-20-2075 0 0,-13-19-288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40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1576 0 0,'0'0'3176'0'0,"-20"12"3001"0"0,15 1-3713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32 200 0 0,'4'-11'2560'0'0,"-3"2"2183"0"0,-2 8-4656 0 0,0 0 1 0 0,1 0-1 0 0,-1 0 0 0 0,0 1 0 0 0,0-1 0 0 0,1 0 0 0 0,-1 1 0 0 0,0-1 0 0 0,0 0 0 0 0,0 1 0 0 0,0-1 0 0 0,0 1 1 0 0,0 0-1 0 0,0-1 0 0 0,0 1 0 0 0,0 0 0 0 0,0-1 0 0 0,0 1 0 0 0,-1 0 0 0 0,1 0 0 0 0,0 0 0 0 0,0 0 1 0 0,0 0-1 0 0,0 0 0 0 0,0 0 0 0 0,0 1 0 0 0,0-1 0 0 0,0 0 0 0 0,0 0 0 0 0,0 1 0 0 0,0-1 0 0 0,0 1 0 0 0,0-1 1 0 0,-1 1-1 0 0,-47 23 771 0 0,38-17-602 0 0,-102 60 777 0 0,98-57-910 0 0,0 2 1 0 0,0-1-1 0 0,1 2 0 0 0,1 0 0 0 0,-12 15 0 0 0,23-26-106 0 0,1 0 0 0 0,-1-1 0 0 0,1 1 0 0 0,0 0 1 0 0,-1 0-1 0 0,1 0 0 0 0,0 0 0 0 0,0 0 0 0 0,1 0 0 0 0,-1 0 0 0 0,0 1 0 0 0,1-1 0 0 0,-1 0 1 0 0,1 0-1 0 0,0 0 0 0 0,0 1 0 0 0,0-1 0 0 0,0 0 0 0 0,0 1 0 0 0,0-1 0 0 0,1 3 1 0 0,0-2-7 0 0,1-1 1 0 0,-1 1-1 0 0,0-1 1 0 0,1 0 0 0 0,0 0-1 0 0,-1 0 1 0 0,1 0-1 0 0,0 0 1 0 0,0 0 0 0 0,0 0-1 0 0,1-1 1 0 0,-1 1 0 0 0,0-1-1 0 0,1 1 1 0 0,2 0-1 0 0,10 4 23 0 0,0-1 0 0 0,0 0 0 0 0,1-1 0 0 0,24 3-1 0 0,-39-6-30 0 0,72 6 74 0 0,-45-5-28 0 0,40 7 0 0 0,-58-7-45 0 0,33 10 19 0 0,-42-11-21 0 0,1-1 0 0 0,0 1 1 0 0,0 0-1 0 0,0 0 0 0 0,-1-1 0 0 0,1 1 0 0 0,0 1 0 0 0,-1-1 0 0 0,1 0 1 0 0,-1 0-1 0 0,1 1 0 0 0,-1-1 0 0 0,0 0 0 0 0,0 1 0 0 0,1-1 0 0 0,-1 1 1 0 0,1 3-1 0 0,-2-2-2 0 0,0 0 0 0 0,0 0 0 0 0,-1-1 0 0 0,0 1 0 0 0,1 0 1 0 0,-1 0-1 0 0,0-1 0 0 0,0 1 0 0 0,-1 0 0 0 0,1-1 0 0 0,-1 1 1 0 0,1-1-1 0 0,-1 0 0 0 0,0 1 0 0 0,1-1 0 0 0,-6 4 0 0 0,-8 7-322 0 0,-1 0-1 0 0,0-1 1 0 0,-1 0-1 0 0,0-1 1 0 0,-35 15-1 0 0,50-25-101 0 0,-8 5-378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20 1024 0 0,'0'0'1037'0'0,"-2"-3"-22"0"0,1 2-835 0 0,0 0 0 0 0,0 0 0 0 0,0-1 0 0 0,0 1 1 0 0,0 0-1 0 0,-1 0 0 0 0,1 0 0 0 0,0 0 0 0 0,0 0 1 0 0,-1 1-1 0 0,1-1 0 0 0,0 0 0 0 0,-1 1 1 0 0,1-1-1 0 0,-1 1 0 0 0,1-1 0 0 0,-1 1 0 0 0,1-1 1 0 0,-1 1-1 0 0,1 0 0 0 0,-1 0 0 0 0,0 0 0 0 0,1 0 1 0 0,-1 0-1 0 0,1 0 0 0 0,-1 0 0 0 0,-1 1 0 0 0,-5 1 152 0 0,-1 1-1 0 0,1 0 0 0 0,0 0 0 0 0,0 1 0 0 0,0 0 0 0 0,0 1 1 0 0,1-1-1 0 0,0 1 0 0 0,-11 10 0 0 0,15-12-261 0 0,0-1 0 0 0,0 0-1 0 0,1 1 1 0 0,0 0 0 0 0,-1-1-1 0 0,1 1 1 0 0,0 0 0 0 0,0 0-1 0 0,0 0 1 0 0,1 1 0 0 0,-1-1-1 0 0,1 0 1 0 0,0 1 0 0 0,0-1-1 0 0,0 1 1 0 0,0-1 0 0 0,1 1-1 0 0,-1-1 1 0 0,1 1 0 0 0,0-1-1 0 0,0 1 1 0 0,0 0 0 0 0,0-1-1 0 0,1 1 1 0 0,-1-1 0 0 0,1 1-1 0 0,2 4 1 0 0,-2-6-36 0 0,0 0 0 0 0,0 1 0 0 0,0-1-1 0 0,1 0 1 0 0,-1 0 0 0 0,1 0 0 0 0,-1-1 0 0 0,1 1 0 0 0,0 0 0 0 0,0-1 0 0 0,0 1 0 0 0,0-1-1 0 0,0 1 1 0 0,0-1 0 0 0,0 0 0 0 0,0 0 0 0 0,0 0 0 0 0,4 1 0 0 0,-1-1 7 0 0,0 1 0 0 0,-1-2 0 0 0,2 1 0 0 0,-1-1 0 0 0,0 0 0 0 0,0 0 1 0 0,0 0-1 0 0,8-2 0 0 0,-3 0 9 0 0,-1 0-1 0 0,1 0 1 0 0,-1-2 0 0 0,1 1 0 0 0,-1-1 0 0 0,0 0-1 0 0,0-1 1 0 0,14-10 0 0 0,-20 11-1 0 0,0 1-1 0 0,0-1 1 0 0,-1 0-1 0 0,1 0 1 0 0,-1 0-1 0 0,1 0 1 0 0,-1 0-1 0 0,-1 0 1 0 0,1-1-1 0 0,-1 1 1 0 0,1-1-1 0 0,-1 1 1 0 0,1-10-1 0 0,-2 12 231 0 0,0-4-213 0 0,0 2-9 0 0,1 6 386 0 0,-1 6-430 0 0,1-4-8 0 0,-1 0 1 0 0,0 0-1 0 0,1 1 0 0 0,0-1 1 0 0,0 0-1 0 0,0 0 1 0 0,1 0-1 0 0,-1 0 0 0 0,1 0 1 0 0,0 0-1 0 0,0-1 1 0 0,0 1-1 0 0,1-1 1 0 0,-1 1-1 0 0,1-1 0 0 0,5 5 1 0 0,-7-7-4 0 0,0-1 1 0 0,0 1-1 0 0,0-1 1 0 0,0 0-1 0 0,0 1 1 0 0,0-1-1 0 0,0 0 1 0 0,0 0-1 0 0,0 0 1 0 0,0 0-1 0 0,0 0 1 0 0,0 0-1 0 0,0 0 1 0 0,0-1-1 0 0,0 1 1 0 0,1 0-1 0 0,-1 0 1 0 0,0-1-1 0 0,0 1 1 0 0,-1-1-1 0 0,1 1 1 0 0,2-2-1 0 0,4-1 6 0 0,2-1 13 0 0,-1 0 0 0 0,0-1 0 0 0,0-1 0 0 0,0 1-1 0 0,0-1 1 0 0,-1 0 0 0 0,11-14 0 0 0,3 0 40 0 0,-20 19-56 0 0,0 0 0 0 0,0 0 0 0 0,0 0 0 0 0,1 1 0 0 0,-1-1 0 0 0,0 0 0 0 0,0 1 0 0 0,0-1 0 0 0,1 0 0 0 0,-1 1 0 0 0,0 0 0 0 0,1-1 0 0 0,-1 1 0 0 0,0 0 0 0 0,1-1 0 0 0,-1 1 0 0 0,1 0 0 0 0,-1 0 0 0 0,0 0 0 0 0,1 0 0 0 0,-1 1 0 0 0,1-1 1 0 0,-1 0-1 0 0,0 0 0 0 0,1 1 0 0 0,-1-1 0 0 0,0 1 0 0 0,0-1 0 0 0,1 1 0 0 0,-1 0 0 0 0,0 0 0 0 0,0-1 0 0 0,0 1 0 0 0,0 0 0 0 0,0 0 0 0 0,0 0 0 0 0,0 0 0 0 0,0 0 0 0 0,0 0 0 0 0,0 0 0 0 0,0 0 0 0 0,1 3 0 0 0,2 2-8 0 0,0 1 0 0 0,-1-1-1 0 0,1 1 1 0 0,-1 0 0 0 0,-1 0-1 0 0,4 13 1 0 0,2 8 2 0 0,-8-28 2 0 0,0 1 0 0 0,0-1-1 0 0,1 1 1 0 0,-1-1 0 0 0,0 1-1 0 0,0-1 1 0 0,0 1 0 0 0,1 0-1 0 0,-1-1 1 0 0,0 1 0 0 0,0-1-1 0 0,1 0 1 0 0,-1 1 0 0 0,1-1-1 0 0,-1 1 1 0 0,0-1 0 0 0,1 1-1 0 0,-1-1 1 0 0,1 0 0 0 0,-1 1-1 0 0,1-1 1 0 0,-1 0 0 0 0,1 0-1 0 0,-1 1 1 0 0,1-1 0 0 0,-1 0-1 0 0,1 0 1 0 0,-1 0 0 0 0,1 1-1 0 0,-1-1 1 0 0,1 0 0 0 0,0 0-1 0 0,-1 0 1 0 0,1 0 0 0 0,-1 0-1 0 0,1 0 1 0 0,-1 0 0 0 0,2-1-1 0 0,0 0 5 0 0,0 0 1 0 0,0 0-1 0 0,0 0 0 0 0,0-1 1 0 0,-1 1-1 0 0,1-1 0 0 0,0 1 1 0 0,0-1-1 0 0,-1 0 0 0 0,2-2 0 0 0,4-5 19 0 0,-1 0 0 0 0,0-1 0 0 0,6-15 0 0 0,-8 15 10 0 0,-4 9-26 0 0,0 0 1 0 0,0 0-1 0 0,0 0 0 0 0,0 1 0 0 0,1-1 0 0 0,-1 0 0 0 0,0 0 0 0 0,0 0 0 0 0,1 0 0 0 0,-1 1 0 0 0,1-1 0 0 0,-1 0 0 0 0,1 0 0 0 0,-1 1 0 0 0,1-1 0 0 0,-1 0 0 0 0,1 1 0 0 0,0-1 1 0 0,-1 0-1 0 0,1 1 0 0 0,0-1 0 0 0,-1 1 0 0 0,1-1 0 0 0,0 1 0 0 0,0 0 0 0 0,-1-1 0 0 0,1 1 0 0 0,0 0 0 0 0,0-1 0 0 0,0 1 0 0 0,1 0 0 0 0,0 0-20 0 0,-1 2-48 0 0,0-1 45 0 0,-1 0 0 0 0,0 0 1 0 0,1 0-1 0 0,-1-1 0 0 0,0 1 0 0 0,1 0 0 0 0,-1-1 0 0 0,1 1 0 0 0,0 0 0 0 0,-1-1 0 0 0,1 1 0 0 0,-1 0 0 0 0,1-1 1 0 0,0 1-1 0 0,0-1 0 0 0,-1 1 0 0 0,1-1 0 0 0,0 0 0 0 0,0 1 0 0 0,-1-1 0 0 0,1 0 0 0 0,0 1 0 0 0,0-1 0 0 0,0 0 1 0 0,0 0-1 0 0,0 0 0 0 0,-1 0 0 0 0,1 0 0 0 0,0 0 0 0 0,0 0 0 0 0,0 0 0 0 0,1 0 0 0 0,1-2 3 0 0,-1 1-1 0 0,1-1 0 0 0,0 0 1 0 0,-1 0-1 0 0,1 0 0 0 0,-1 0 1 0 0,0 0-1 0 0,4-5 0 0 0,41-42 284 0 0,-46 48-164 0 0,-1 25-580 0 0,0 0-1982 0 0,0-23 2050 0 0,0-1 1 0 0,0 1-1 0 0,0 0 0 0 0,0-1 0 0 0,0 1 1 0 0,0 0-1 0 0,1-1 0 0 0,-1 1 0 0 0,0 0 1 0 0,0-1-1 0 0,0 1 0 0 0,1-1 0 0 0,-1 1 1 0 0,0 0-1 0 0,1-1 0 0 0,-1 1 0 0 0,0-1 1 0 0,1 1-1 0 0,-1-1 0 0 0,1 2 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0 213 748 0 0,'21'16'5039'0'0,"-19"0"-4317"0"0,0 0 0 0 0,-1 0 0 0 0,-1 0 0 0 0,0 0 0 0 0,-4 22 0 0 0,1-15 28 0 0,2 47-1 0 0,1-65-632 0 0,11 80 1063 0 0,-9-78-1066 0 0,0 0 0 0 0,0 0 1 0 0,0 0-1 0 0,1-1 0 0 0,0 1 0 0 0,0-1 0 0 0,1 1 0 0 0,0-1 0 0 0,7 10 0 0 0,-10-15-101 0 0,-1-1 0 0 0,1 1 1 0 0,-1 0-1 0 0,1-1 0 0 0,-1 1 0 0 0,1-1 0 0 0,0 1 1 0 0,-1-1-1 0 0,1 1 0 0 0,0-1 0 0 0,0 1 1 0 0,-1-1-1 0 0,1 0 0 0 0,0 1 0 0 0,0-1 0 0 0,-1 0 1 0 0,1 0-1 0 0,0 0 0 0 0,0 0 0 0 0,0 1 1 0 0,-1-1-1 0 0,1 0 0 0 0,0 0 0 0 0,0 0 0 0 0,0-1 1 0 0,0 1-1 0 0,-1 0 0 0 0,1 0 0 0 0,1-1 0 0 0,-1 0 6 0 0,1 0 0 0 0,-1 0-1 0 0,1 0 1 0 0,-1 0 0 0 0,1-1-1 0 0,-1 1 1 0 0,0 0-1 0 0,0-1 1 0 0,0 1 0 0 0,0-1-1 0 0,0 0 1 0 0,1-2-1 0 0,2-3 42 0 0,-1-1 0 0 0,-1 0 0 0 0,1 1-1 0 0,-1-1 1 0 0,1-14 0 0 0,0-13 79 0 0,-3 1 1 0 0,0-1 0 0 0,-3 1 0 0 0,0-1 0 0 0,-3 1-1 0 0,-1 0 1 0 0,-1 1 0 0 0,-1 0 0 0 0,-3 0-1 0 0,-18-39 1 0 0,-1 3 376 0 0,30 68-462 0 0,1-1-48 0 0,0 1 0 0 0,-1-1 0 0 0,1 1 0 0 0,1-1 1 0 0,-1 1-1 0 0,0-1 0 0 0,0 1 0 0 0,0-1 0 0 0,1 1 0 0 0,-1 0 1 0 0,1-1-1 0 0,-1 1 0 0 0,1-1 0 0 0,0 1 0 0 0,-1 0 1 0 0,1 0-1 0 0,0-1 0 0 0,0 1 0 0 0,0 0 0 0 0,0 0 1 0 0,0 0-1 0 0,0 0 0 0 0,0 0 0 0 0,0 0 0 0 0,1 0 1 0 0,-1 0-1 0 0,0 1 0 0 0,0-1 0 0 0,1 0 0 0 0,-1 1 1 0 0,0-1-1 0 0,1 1 0 0 0,-1-1 0 0 0,2 1 0 0 0,9-3 17 0 0,1 0 0 0 0,-1 1 0 0 0,0 0 0 0 0,1 1 0 0 0,20 0 0 0 0,-25 2-21 0 0,-1-1 0 0 0,0 1-1 0 0,0 1 1 0 0,0-1 0 0 0,0 1-1 0 0,0 0 1 0 0,0 1 0 0 0,0 0 0 0 0,-1 0-1 0 0,11 7 1 0 0,-14-8-8 0 0,-1-1 1 0 0,0 1-1 0 0,0 0 0 0 0,0 0 1 0 0,0 1-1 0 0,0-1 0 0 0,-1 0 1 0 0,1 0-1 0 0,-1 1 0 0 0,1-1 1 0 0,-1 1-1 0 0,0 0 0 0 0,0-1 0 0 0,0 1 1 0 0,0 0-1 0 0,0 0 0 0 0,-1-1 1 0 0,1 1-1 0 0,-1 0 0 0 0,0 0 1 0 0,0 0-1 0 0,0 0 0 0 0,0 0 1 0 0,-1-1-1 0 0,1 1 0 0 0,-1 0 1 0 0,1 0-1 0 0,-1 0 0 0 0,0-1 1 0 0,-2 5-1 0 0,-1 3-114 0 0,-1-1 0 0 0,0 0 0 0 0,0 0 0 0 0,-1 0 0 0 0,0-1 0 0 0,0 0 0 0 0,-9 8 1 0 0,-26 17-1544 0 0,12-17-2830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5T03:39:0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8 269 848 0 0,'4'4'1668'0'0,"1"-4"1660"0"0,5-3-2720 0 0,-1 0 0 0 0,-1 0 0 0 0,1-1 0 0 0,-1 0 0 0 0,1-1 0 0 0,-1 0 0 0 0,14-10 0 0 0,-14 8-293 0 0,1-1-1 0 0,-1 0 1 0 0,0 0 0 0 0,-1-1 0 0 0,0 0 0 0 0,-1 0 0 0 0,1 0-1 0 0,-2-1 1 0 0,1 0 0 0 0,-1 0 0 0 0,-1-1 0 0 0,0 1 0 0 0,0-1-1 0 0,-1 0 1 0 0,-1 0 0 0 0,0 0 0 0 0,1-19 0 0 0,-3 29-283 0 0,0-1 0 0 0,0 1 1 0 0,0-1-1 0 0,0 0 0 0 0,0 1 0 0 0,0-1 1 0 0,-1 1-1 0 0,1-1 0 0 0,-1 1 0 0 0,1-1 1 0 0,-1 1-1 0 0,0-1 0 0 0,0 1 0 0 0,1 0 1 0 0,-1-1-1 0 0,0 1 0 0 0,0 0 0 0 0,0 0 1 0 0,0 0-1 0 0,-1 0 0 0 0,1 0 0 0 0,0 0 1 0 0,0 0-1 0 0,-1 0 0 0 0,1 0 1 0 0,0 0-1 0 0,-1 1 0 0 0,1-1 0 0 0,-1 0 1 0 0,1 1-1 0 0,-1 0 0 0 0,1-1 0 0 0,-1 1 1 0 0,1 0-1 0 0,-1 0 0 0 0,-3 0 0 0 0,2-1 1 0 0,-1 1-1 0 0,0 1 0 0 0,0-1 0 0 0,0 1 1 0 0,0-1-1 0 0,0 1 0 0 0,1 0 0 0 0,-1 1 0 0 0,0-1 1 0 0,1 1-1 0 0,-1-1 0 0 0,1 1 0 0 0,-5 3 1 0 0,-2 4-15 0 0,1 1 0 0 0,0 0 1 0 0,1 0-1 0 0,0 1 0 0 0,1-1 0 0 0,0 2 1 0 0,0-1-1 0 0,2 1 0 0 0,-1 0 1 0 0,1 0-1 0 0,1 1 0 0 0,0-1 0 0 0,1 1 1 0 0,-2 20-1 0 0,1-9-40 0 0,2 0 0 0 0,1 1 1 0 0,1-1-1 0 0,2 0 0 0 0,0 0 0 0 0,1 0 0 0 0,7 25 1 0 0,-7-37-19 0 0,0-1 0 0 0,1 1 1 0 0,1 0-1 0 0,-1-1 1 0 0,2 0-1 0 0,0 0 0 0 0,0-1 1 0 0,13 17-1 0 0,-15-23 29 0 0,0 0 0 0 0,-1 0 0 0 0,2-1 0 0 0,-1 1 0 0 0,0-1 0 0 0,1 0 0 0 0,-1 0 0 0 0,1-1 0 0 0,0 1 0 0 0,0-1 0 0 0,0 0 0 0 0,0-1 0 0 0,0 1 0 0 0,0-1 0 0 0,1 0 0 0 0,-1 0 0 0 0,0-1 0 0 0,1 1 1 0 0,-1-1-1 0 0,0 0 0 0 0,10-2 0 0 0,1-1 9 0 0,0 0 1 0 0,-1-2 0 0 0,0 1 0 0 0,1-2 0 0 0,-2 0 0 0 0,1-1 0 0 0,23-15 0 0 0,-29 16 47 0 0,0 0 1 0 0,0-1-1 0 0,0 0 1 0 0,-1 0-1 0 0,0-1 1 0 0,-1 0-1 0 0,0 0 1 0 0,0-1-1 0 0,0 0 1 0 0,-1 0-1 0 0,-1-1 1 0 0,6-11-1 0 0,-10 20-25 0 0,0-1 1 0 0,-1 0-1 0 0,1 0 1 0 0,0 0-1 0 0,-1 0 0 0 0,1 0 1 0 0,-1 0-1 0 0,1 1 1 0 0,-1-1-1 0 0,0 0 0 0 0,0 0 1 0 0,0 0-1 0 0,0 0 1 0 0,0 0-1 0 0,0 0 0 0 0,-1 0 1 0 0,1 0-1 0 0,-1 0 1 0 0,1 0-1 0 0,-1 0 0 0 0,0 0 1 0 0,0 0-1 0 0,1 1 0 0 0,-1-1 1 0 0,-1 0-1 0 0,1 1 1 0 0,0-1-1 0 0,0 1 0 0 0,-1-1 1 0 0,1 1-1 0 0,0-1 1 0 0,-1 1-1 0 0,1 0 0 0 0,-1 0 1 0 0,0 0-1 0 0,-3-2 1 0 0,2 2-11 0 0,0 0 1 0 0,0 0-1 0 0,-1 0 1 0 0,1 1-1 0 0,0-1 1 0 0,-1 1-1 0 0,1 0 1 0 0,-1 0-1 0 0,1 0 1 0 0,0 0-1 0 0,-1 0 1 0 0,1 1-1 0 0,0 0 0 0 0,-1 0 1 0 0,1 0-1 0 0,0 0 1 0 0,0 0-1 0 0,0 0 1 0 0,-5 4-1 0 0,4-3 1 0 0,0 1-1 0 0,0 0 1 0 0,1 0-1 0 0,-1 1 1 0 0,1-1-1 0 0,0 1 1 0 0,0-1-1 0 0,0 1 1 0 0,1 0-1 0 0,-1 0 1 0 0,1 0-1 0 0,0 0 0 0 0,0 1 1 0 0,0-1-1 0 0,1 0 1 0 0,-2 8-1 0 0,2-9-5 0 0,1 1 1 0 0,0-1-1 0 0,0 0 0 0 0,0 1 0 0 0,0-1 0 0 0,0 0 0 0 0,1 1 1 0 0,0-1-1 0 0,-1 0 0 0 0,1 1 0 0 0,0-1 0 0 0,1 0 0 0 0,-1 0 1 0 0,0 0-1 0 0,1 0 0 0 0,0 0 0 0 0,0 0 0 0 0,0-1 0 0 0,0 1 0 0 0,0-1 1 0 0,0 1-1 0 0,1-1 0 0 0,4 4 0 0 0,5 3-61 0 0,1-1 1 0 0,0-1-1 0 0,0 0 0 0 0,0-1 0 0 0,1 0 0 0 0,0-1 1 0 0,0-1-1 0 0,0 0 0 0 0,1-1 0 0 0,27 3 0 0 0,54-4-2300 0 0,-2-7-4240 0 0,-74 4 4427 0 0,11-2-2196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D36A-E02B-4F95-B363-D1DCFA6B8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C6A5F-8B01-42B2-ABDA-147EE04A0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6A77-0539-408E-B9DE-60AC58DC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D91E-4083-4B23-8341-FA32BA89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987E-2A1F-423D-A247-75B10815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2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946C-2421-42CB-A1F5-09F1CBCA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0B05-1D4E-48C3-AA24-D877CD1A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DF5D-8263-4E6F-922C-E9B42CF3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9457-4219-41FC-88E4-3979E6B2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ECB4-A943-41FF-8A9E-B6F9B00C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4B2E2-11B9-474A-AF03-E7037DEBC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E82E7-0893-4A9B-8447-4B8948F0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339B-FC86-42E9-9AE5-D8016D31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03D9-C021-46F7-AAA2-F050AEE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7052-BA8D-438F-B223-EF1A1F6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46CD-999D-49CA-9C15-BEDF3CCA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03C4-2184-4AE4-A93A-A803151A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512C-43C4-4B84-A392-88DF96BF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B198-0928-4E0B-A3EA-FFC5D27E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50F9-1847-4570-8B04-A65FBFC9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2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A0F5-3120-40A1-ACE0-328FAFC5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49C4-F932-47C0-A7AA-BA99FC3E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2674-7884-4595-8F4E-1425185E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34FC-B30E-4D4F-B524-B970F46E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D244-B6DE-43D9-AA7B-536126A6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44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633A-102C-49B5-BC43-C6889625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89A0-227A-4A0A-873E-5DAAA640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440D-CF99-49C7-BB65-C5DBF039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A4EF7-A22E-4B9A-8B76-79A4DDAC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47CB-E49A-476E-9642-CA446E6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95B1-3265-48ED-8A79-95C34D1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10EC-23C7-44C1-8E9D-721BDC9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D14D-1ED9-49CD-8713-5C412BC8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1DB54-A884-46DE-B1E7-A8B1984A4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D4FE7-8E8E-4A0C-AC17-AD8623B7F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80EC8-4CC7-4B99-B278-41706F3B4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343C2-E5A5-4462-A5CE-A68A49CE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F083B-F8B5-4FEF-8469-778264A8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0F4EA-4608-4F55-912E-62868042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3A89-C29C-4632-B0C0-195EF8CE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7163C-F2AB-42DF-81CD-E44BD0E8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657DB-3C81-4C8B-BB3B-DB16FB91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B9272-CE64-4BF3-ADE8-D7B1CF26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6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A8EC3-145D-4FC3-9F2D-D483034F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03CEC-F3A5-41F7-9403-C60CF78E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86E3B-F73C-4D9F-BA01-885247C5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9CB2-FF8F-4247-AD93-0BEC74C5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8985-DC64-492E-B01B-D7BD9C13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4ABE-EAE2-4289-9FC2-5854B3181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679F7-E9A8-42DA-9BE6-13E9A0ED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F3B17-D042-4251-99D5-D3FFD0A4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B1687-219D-409E-BED2-F4CA44CF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80BD-3EB1-4F83-9DCD-6B5FADEE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267BF-640E-4E28-89DA-7129CBD14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F9194-F543-4D29-8B53-5C61033EF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7BC01-B9E5-4B15-8303-7C0DE782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4B802-54DB-49CE-A34E-634725CC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BCC7-B960-4AFA-ABA0-C3B8A9EA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A310-9324-4CE4-B079-B6EFF0A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462EC-29B9-420E-BF39-AD1817FC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654C-5251-483B-B231-0559AC3BB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FD97-EBFF-4656-B81C-99B5D6F89626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7C86-2281-4FBC-81E8-25A0FC8E5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D6C2-F196-4759-8EF9-ABC2AE476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9DF2-7BAA-4182-A5DF-891A56BE5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6.png"/><Relationship Id="rId112" Type="http://schemas.openxmlformats.org/officeDocument/2006/relationships/image" Target="../media/image57.png"/><Relationship Id="rId16" Type="http://schemas.openxmlformats.org/officeDocument/2006/relationships/customXml" Target="../ink/ink7.xml"/><Relationship Id="rId107" Type="http://schemas.openxmlformats.org/officeDocument/2006/relationships/customXml" Target="../ink/ink53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1.png"/><Relationship Id="rId87" Type="http://schemas.openxmlformats.org/officeDocument/2006/relationships/image" Target="../media/image45.png"/><Relationship Id="rId102" Type="http://schemas.openxmlformats.org/officeDocument/2006/relationships/image" Target="../media/image52.png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82" Type="http://schemas.openxmlformats.org/officeDocument/2006/relationships/customXml" Target="../ink/ink40.xml"/><Relationship Id="rId90" Type="http://schemas.openxmlformats.org/officeDocument/2006/relationships/customXml" Target="../ink/ink44.xml"/><Relationship Id="rId95" Type="http://schemas.openxmlformats.org/officeDocument/2006/relationships/customXml" Target="../ink/ink47.xml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4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103" Type="http://schemas.openxmlformats.org/officeDocument/2006/relationships/customXml" Target="../ink/ink51.xml"/><Relationship Id="rId108" Type="http://schemas.openxmlformats.org/officeDocument/2006/relationships/image" Target="../media/image55.png"/><Relationship Id="rId116" Type="http://schemas.openxmlformats.org/officeDocument/2006/relationships/image" Target="../media/image59.png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3.xml"/><Relationship Id="rId91" Type="http://schemas.openxmlformats.org/officeDocument/2006/relationships/customXml" Target="../ink/ink45.xml"/><Relationship Id="rId96" Type="http://schemas.openxmlformats.org/officeDocument/2006/relationships/image" Target="../media/image49.png"/><Relationship Id="rId111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image" Target="../media/image54.png"/><Relationship Id="rId114" Type="http://schemas.openxmlformats.org/officeDocument/2006/relationships/image" Target="../media/image58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8.xml"/><Relationship Id="rId81" Type="http://schemas.openxmlformats.org/officeDocument/2006/relationships/image" Target="../media/image42.png"/><Relationship Id="rId86" Type="http://schemas.openxmlformats.org/officeDocument/2006/relationships/customXml" Target="../ink/ink42.xml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109" Type="http://schemas.openxmlformats.org/officeDocument/2006/relationships/customXml" Target="../ink/ink54.xm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customXml" Target="../ink/ink37.xml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image" Target="../media/image47.png"/><Relationship Id="rId2" Type="http://schemas.openxmlformats.org/officeDocument/2006/relationships/image" Target="../media/image2.png"/><Relationship Id="rId2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71E63-FA71-4A75-9B19-4BC44E77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837845-9AF5-4005-9D57-86C37061CF59}"/>
              </a:ext>
            </a:extLst>
          </p:cNvPr>
          <p:cNvSpPr/>
          <p:nvPr/>
        </p:nvSpPr>
        <p:spPr>
          <a:xfrm>
            <a:off x="834501" y="1127464"/>
            <a:ext cx="4838330" cy="4270159"/>
          </a:xfrm>
          <a:prstGeom prst="rect">
            <a:avLst/>
          </a:prstGeom>
          <a:noFill/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BA438-0497-4C97-B322-022EDDD08E5D}"/>
              </a:ext>
            </a:extLst>
          </p:cNvPr>
          <p:cNvSpPr txBox="1"/>
          <p:nvPr/>
        </p:nvSpPr>
        <p:spPr>
          <a:xfrm>
            <a:off x="1207363" y="1633491"/>
            <a:ext cx="39416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Bebas Neue" panose="020B0606020202050201" pitchFamily="34" charset="0"/>
              </a:rPr>
              <a:t>Classification des </a:t>
            </a:r>
            <a:r>
              <a:rPr lang="en-GB" sz="4800" dirty="0" err="1">
                <a:solidFill>
                  <a:schemeClr val="bg1"/>
                </a:solidFill>
                <a:latin typeface="Bebas Neue" panose="020B0606020202050201" pitchFamily="34" charset="0"/>
              </a:rPr>
              <a:t>empreintes</a:t>
            </a:r>
            <a:endParaRPr lang="en-GB" sz="48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endParaRPr lang="en-GB" sz="48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endParaRPr lang="en-GB" sz="48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en-GB" sz="3600" dirty="0" err="1">
                <a:solidFill>
                  <a:schemeClr val="bg1"/>
                </a:solidFill>
                <a:latin typeface="Bebas Neue" panose="020B0606020202050201" pitchFamily="34" charset="0"/>
              </a:rPr>
              <a:t>Projet</a:t>
            </a:r>
            <a:r>
              <a:rPr lang="en-GB" sz="3600" dirty="0">
                <a:solidFill>
                  <a:schemeClr val="bg1"/>
                </a:solidFill>
                <a:latin typeface="Bebas Neue" panose="020B0606020202050201" pitchFamily="34" charset="0"/>
              </a:rPr>
              <a:t>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41035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B07F55-7529-4616-A658-86E2D72289B6}"/>
              </a:ext>
            </a:extLst>
          </p:cNvPr>
          <p:cNvSpPr/>
          <p:nvPr/>
        </p:nvSpPr>
        <p:spPr>
          <a:xfrm>
            <a:off x="0" y="0"/>
            <a:ext cx="3923930" cy="1029810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60E32-C876-424B-8E3E-7FD10E956090}"/>
              </a:ext>
            </a:extLst>
          </p:cNvPr>
          <p:cNvSpPr txBox="1"/>
          <p:nvPr/>
        </p:nvSpPr>
        <p:spPr>
          <a:xfrm>
            <a:off x="355107" y="230819"/>
            <a:ext cx="378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Bebas Neue" panose="020B0606020202050201" pitchFamily="34" charset="0"/>
              </a:rPr>
              <a:t>Problem to solve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AA09D0-CB96-40BA-AB38-D09D4D86CC6F}"/>
              </a:ext>
            </a:extLst>
          </p:cNvPr>
          <p:cNvSpPr txBox="1"/>
          <p:nvPr/>
        </p:nvSpPr>
        <p:spPr>
          <a:xfrm>
            <a:off x="213283" y="1508070"/>
            <a:ext cx="49892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LT Std" panose="020B0604020202020204" pitchFamily="34" charset="0"/>
              </a:rPr>
              <a:t>Sokoto </a:t>
            </a:r>
            <a:r>
              <a:rPr lang="en-GB" dirty="0" err="1">
                <a:latin typeface="HelveticaNeueLT Std" panose="020B0604020202020204" pitchFamily="34" charset="0"/>
              </a:rPr>
              <a:t>Conventry</a:t>
            </a:r>
            <a:r>
              <a:rPr lang="en-GB" dirty="0">
                <a:latin typeface="HelveticaNeueLT Std" panose="020B0604020202020204" pitchFamily="34" charset="0"/>
              </a:rPr>
              <a:t> Fingerprint </a:t>
            </a:r>
            <a:r>
              <a:rPr lang="en-GB" dirty="0" err="1">
                <a:latin typeface="HelveticaNeueLT Std" panose="020B0604020202020204" pitchFamily="34" charset="0"/>
              </a:rPr>
              <a:t>DataSet</a:t>
            </a:r>
            <a:r>
              <a:rPr lang="en-GB" dirty="0">
                <a:latin typeface="HelveticaNeueLT Std" panose="020B0604020202020204" pitchFamily="34" charset="0"/>
              </a:rPr>
              <a:t> (</a:t>
            </a:r>
            <a:r>
              <a:rPr lang="en-GB" dirty="0" err="1">
                <a:latin typeface="HelveticaNeueLT Std" panose="020B0604020202020204" pitchFamily="34" charset="0"/>
              </a:rPr>
              <a:t>SOCOFing</a:t>
            </a:r>
            <a:r>
              <a:rPr lang="en-GB" dirty="0">
                <a:latin typeface="HelveticaNeueLT Std" panose="020B0604020202020204" pitchFamily="34" charset="0"/>
              </a:rPr>
              <a:t>) </a:t>
            </a:r>
            <a:r>
              <a:rPr lang="en-GB" dirty="0" err="1">
                <a:latin typeface="HelveticaNeueLT Std" panose="020B0604020202020204" pitchFamily="34" charset="0"/>
              </a:rPr>
              <a:t>est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  <a:r>
              <a:rPr lang="en-GB" dirty="0" err="1">
                <a:latin typeface="HelveticaNeueLT Std" panose="020B0604020202020204" pitchFamily="34" charset="0"/>
              </a:rPr>
              <a:t>une</a:t>
            </a:r>
            <a:r>
              <a:rPr lang="en-GB" dirty="0">
                <a:latin typeface="HelveticaNeueLT Std" panose="020B0604020202020204" pitchFamily="34" charset="0"/>
              </a:rPr>
              <a:t> dataset qui </a:t>
            </a:r>
            <a:r>
              <a:rPr lang="en-GB" dirty="0" err="1">
                <a:latin typeface="HelveticaNeueLT Std" panose="020B0604020202020204" pitchFamily="34" charset="0"/>
              </a:rPr>
              <a:t>contient</a:t>
            </a:r>
            <a:r>
              <a:rPr lang="en-GB" dirty="0">
                <a:latin typeface="HelveticaNeueLT Std" panose="020B0604020202020204" pitchFamily="34" charset="0"/>
              </a:rPr>
              <a:t> 6000 </a:t>
            </a:r>
            <a:r>
              <a:rPr lang="en-GB" dirty="0" err="1">
                <a:latin typeface="HelveticaNeueLT Std" panose="020B0604020202020204" pitchFamily="34" charset="0"/>
              </a:rPr>
              <a:t>empreints</a:t>
            </a:r>
            <a:r>
              <a:rPr lang="en-GB" dirty="0">
                <a:latin typeface="HelveticaNeueLT Std" panose="020B0604020202020204" pitchFamily="34" charset="0"/>
              </a:rPr>
              <a:t> de 600 </a:t>
            </a:r>
            <a:r>
              <a:rPr lang="en-GB" dirty="0" err="1">
                <a:latin typeface="HelveticaNeueLT Std" panose="020B0604020202020204" pitchFamily="34" charset="0"/>
              </a:rPr>
              <a:t>personnes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  <a:r>
              <a:rPr lang="en-GB" dirty="0" err="1">
                <a:latin typeface="HelveticaNeueLT Std" panose="020B0604020202020204" pitchFamily="34" charset="0"/>
              </a:rPr>
              <a:t>africains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  <a:r>
              <a:rPr lang="en-GB" dirty="0" err="1">
                <a:latin typeface="HelveticaNeueLT Std" panose="020B0604020202020204" pitchFamily="34" charset="0"/>
              </a:rPr>
              <a:t>d’âge</a:t>
            </a:r>
            <a:r>
              <a:rPr lang="en-GB" dirty="0">
                <a:latin typeface="HelveticaNeueLT Std" panose="020B0604020202020204" pitchFamily="34" charset="0"/>
              </a:rPr>
              <a:t> 18 </a:t>
            </a:r>
            <a:r>
              <a:rPr lang="en-GB" dirty="0" err="1">
                <a:latin typeface="HelveticaNeueLT Std" panose="020B0604020202020204" pitchFamily="34" charset="0"/>
              </a:rPr>
              <a:t>ans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  <a:r>
              <a:rPr lang="en-GB" dirty="0" err="1">
                <a:latin typeface="HelveticaNeueLT Std" panose="020B0604020202020204" pitchFamily="34" charset="0"/>
              </a:rPr>
              <a:t>ou</a:t>
            </a:r>
            <a:r>
              <a:rPr lang="en-GB" dirty="0">
                <a:latin typeface="HelveticaNeueLT Std" panose="020B0604020202020204" pitchFamily="34" charset="0"/>
              </a:rPr>
              <a:t> plus.</a:t>
            </a:r>
          </a:p>
          <a:p>
            <a:r>
              <a:rPr lang="en-GB" dirty="0">
                <a:latin typeface="HelveticaNeueLT Std" panose="020B0604020202020204" pitchFamily="34" charset="0"/>
              </a:rPr>
              <a:t>La </a:t>
            </a:r>
            <a:r>
              <a:rPr lang="en-GB" dirty="0" err="1">
                <a:latin typeface="HelveticaNeueLT Std" panose="020B0604020202020204" pitchFamily="34" charset="0"/>
              </a:rPr>
              <a:t>résolution</a:t>
            </a:r>
            <a:r>
              <a:rPr lang="en-GB" dirty="0">
                <a:latin typeface="HelveticaNeueLT Std" panose="020B0604020202020204" pitchFamily="34" charset="0"/>
              </a:rPr>
              <a:t> de </a:t>
            </a:r>
            <a:r>
              <a:rPr lang="en-GB" dirty="0" err="1">
                <a:latin typeface="HelveticaNeueLT Std" panose="020B0604020202020204" pitchFamily="34" charset="0"/>
              </a:rPr>
              <a:t>chaque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  <a:r>
              <a:rPr lang="en-GB" dirty="0" err="1">
                <a:latin typeface="HelveticaNeueLT Std" panose="020B0604020202020204" pitchFamily="34" charset="0"/>
              </a:rPr>
              <a:t>empreints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  <a:r>
              <a:rPr lang="en-GB" dirty="0" err="1">
                <a:latin typeface="HelveticaNeueLT Std" panose="020B0604020202020204" pitchFamily="34" charset="0"/>
              </a:rPr>
              <a:t>est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</a:p>
          <a:p>
            <a:r>
              <a:rPr lang="en-GB" sz="2000" b="1" dirty="0">
                <a:solidFill>
                  <a:srgbClr val="C00000"/>
                </a:solidFill>
                <a:latin typeface="HelveticaNeueLT Std" panose="020B0604020202020204" pitchFamily="34" charset="0"/>
              </a:rPr>
              <a:t>1 × 96 × 103 (</a:t>
            </a:r>
            <a:r>
              <a:rPr lang="en-GB" sz="2000" b="1" dirty="0" err="1">
                <a:solidFill>
                  <a:srgbClr val="C00000"/>
                </a:solidFill>
                <a:latin typeface="HelveticaNeueLT Std" panose="020B0604020202020204" pitchFamily="34" charset="0"/>
              </a:rPr>
              <a:t>gris</a:t>
            </a:r>
            <a:r>
              <a:rPr lang="en-GB" sz="2000" b="1" dirty="0">
                <a:solidFill>
                  <a:srgbClr val="C00000"/>
                </a:solidFill>
                <a:latin typeface="HelveticaNeueLT Std" panose="020B0604020202020204" pitchFamily="34" charset="0"/>
              </a:rPr>
              <a:t> × </a:t>
            </a:r>
            <a:r>
              <a:rPr lang="en-GB" sz="2000" b="1" dirty="0" err="1">
                <a:solidFill>
                  <a:srgbClr val="C00000"/>
                </a:solidFill>
                <a:latin typeface="HelveticaNeueLT Std" panose="020B0604020202020204" pitchFamily="34" charset="0"/>
              </a:rPr>
              <a:t>largeur</a:t>
            </a:r>
            <a:r>
              <a:rPr lang="en-GB" sz="2000" b="1" dirty="0">
                <a:solidFill>
                  <a:srgbClr val="C00000"/>
                </a:solidFill>
                <a:latin typeface="HelveticaNeueLT Std" panose="020B0604020202020204" pitchFamily="34" charset="0"/>
              </a:rPr>
              <a:t> × hauteur)</a:t>
            </a:r>
          </a:p>
          <a:p>
            <a:endParaRPr lang="en-GB" dirty="0">
              <a:latin typeface="HelveticaNeueLT Std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A21BBD-523E-4441-8504-8468DD46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173"/>
            <a:ext cx="5415819" cy="12262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DBEA380-06BF-4776-BE79-6D36E84E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420" y="1029810"/>
            <a:ext cx="6057984" cy="37562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782EA5-7B79-4972-B884-F7DCD434B327}"/>
              </a:ext>
            </a:extLst>
          </p:cNvPr>
          <p:cNvSpPr txBox="1"/>
          <p:nvPr/>
        </p:nvSpPr>
        <p:spPr>
          <a:xfrm>
            <a:off x="6161103" y="280536"/>
            <a:ext cx="541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LT Std" panose="020B0604020202020204" pitchFamily="34" charset="0"/>
              </a:rPr>
              <a:t>Dataset </a:t>
            </a:r>
            <a:r>
              <a:rPr lang="en-GB" dirty="0" err="1">
                <a:latin typeface="HelveticaNeueLT Std" panose="020B0604020202020204" pitchFamily="34" charset="0"/>
              </a:rPr>
              <a:t>contient</a:t>
            </a:r>
            <a:r>
              <a:rPr lang="en-GB" dirty="0">
                <a:latin typeface="HelveticaNeueLT Std" panose="020B0604020202020204" pitchFamily="34" charset="0"/>
              </a:rPr>
              <a:t> </a:t>
            </a:r>
            <a:r>
              <a:rPr lang="en-GB" dirty="0" err="1">
                <a:latin typeface="HelveticaNeueLT Std" panose="020B0604020202020204" pitchFamily="34" charset="0"/>
              </a:rPr>
              <a:t>aussi</a:t>
            </a:r>
            <a:r>
              <a:rPr lang="en-GB" dirty="0">
                <a:latin typeface="HelveticaNeueLT Std" panose="020B0604020202020204" pitchFamily="34" charset="0"/>
              </a:rPr>
              <a:t> des </a:t>
            </a:r>
            <a:r>
              <a:rPr lang="fr-FR" dirty="0">
                <a:latin typeface="HelveticaNeueLT Std" panose="020B0604020202020204" pitchFamily="34" charset="0"/>
              </a:rPr>
              <a:t>versions modifiées avec trois niveaux différents de modification pour l'oblitération, la rotation centrale et la z-</a:t>
            </a:r>
            <a:r>
              <a:rPr lang="fr-FR" dirty="0" err="1">
                <a:latin typeface="HelveticaNeueLT Std" panose="020B0604020202020204" pitchFamily="34" charset="0"/>
              </a:rPr>
              <a:t>cut</a:t>
            </a:r>
            <a:endParaRPr lang="en-GB" dirty="0">
              <a:latin typeface="HelveticaNeueLT Std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B56654-75B1-4146-8477-F6A83587E248}"/>
              </a:ext>
            </a:extLst>
          </p:cNvPr>
          <p:cNvSpPr/>
          <p:nvPr/>
        </p:nvSpPr>
        <p:spPr>
          <a:xfrm>
            <a:off x="0" y="4918228"/>
            <a:ext cx="12192000" cy="2068497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71B3CE-985B-4FA0-AA83-25F431BBB9A5}"/>
              </a:ext>
            </a:extLst>
          </p:cNvPr>
          <p:cNvSpPr txBox="1"/>
          <p:nvPr/>
        </p:nvSpPr>
        <p:spPr>
          <a:xfrm>
            <a:off x="297620" y="5211192"/>
            <a:ext cx="4820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HelveticaNeueLT Std" panose="020B0604020202020204" pitchFamily="34" charset="0"/>
              </a:rPr>
              <a:t>Altered easy: 17,934 images</a:t>
            </a:r>
          </a:p>
          <a:p>
            <a:r>
              <a:rPr lang="en-GB" sz="2400" dirty="0">
                <a:solidFill>
                  <a:schemeClr val="bg1"/>
                </a:solidFill>
                <a:latin typeface="HelveticaNeueLT Std" panose="020B0604020202020204" pitchFamily="34" charset="0"/>
              </a:rPr>
              <a:t>Altered medium: 17,067 images</a:t>
            </a:r>
          </a:p>
          <a:p>
            <a:r>
              <a:rPr lang="en-GB" sz="2400" dirty="0">
                <a:solidFill>
                  <a:schemeClr val="bg1"/>
                </a:solidFill>
                <a:latin typeface="HelveticaNeueLT Std" panose="020B0604020202020204" pitchFamily="34" charset="0"/>
              </a:rPr>
              <a:t>Altered hard: 14,272 images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81E152-1EE2-4F8D-B89D-E38548D56B41}"/>
              </a:ext>
            </a:extLst>
          </p:cNvPr>
          <p:cNvSpPr txBox="1"/>
          <p:nvPr/>
        </p:nvSpPr>
        <p:spPr>
          <a:xfrm>
            <a:off x="6096000" y="5060272"/>
            <a:ext cx="56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HelveticaNeueLT Std" panose="020B0604020202020204" pitchFamily="34" charset="0"/>
              </a:rPr>
              <a:t>Nom du </a:t>
            </a:r>
            <a:r>
              <a:rPr lang="en-GB" dirty="0" err="1">
                <a:solidFill>
                  <a:schemeClr val="bg1"/>
                </a:solidFill>
                <a:latin typeface="HelveticaNeueLT Std" panose="020B0604020202020204" pitchFamily="34" charset="0"/>
              </a:rPr>
              <a:t>fichier</a:t>
            </a:r>
            <a:r>
              <a:rPr lang="en-GB" dirty="0">
                <a:solidFill>
                  <a:schemeClr val="bg1"/>
                </a:solidFill>
                <a:latin typeface="HelveticaNeueLT Std" panose="020B0604020202020204" pitchFamily="34" charset="0"/>
              </a:rPr>
              <a:t>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3B29E8-CCED-418A-BAF4-ABB6762977AF}"/>
              </a:ext>
            </a:extLst>
          </p:cNvPr>
          <p:cNvSpPr txBox="1"/>
          <p:nvPr/>
        </p:nvSpPr>
        <p:spPr>
          <a:xfrm>
            <a:off x="6096000" y="5418052"/>
            <a:ext cx="566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HelveticaNeueLT Std" panose="020B0604020202020204" pitchFamily="34" charset="0"/>
              </a:rPr>
              <a:t>001_M_Left_little_finger_Obl.bmp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644B269-13EB-4340-A401-5EE9759474A1}"/>
                  </a:ext>
                </a:extLst>
              </p14:cNvPr>
              <p14:cNvContentPartPr/>
              <p14:nvPr/>
            </p14:nvContentPartPr>
            <p14:xfrm>
              <a:off x="6167793" y="5768049"/>
              <a:ext cx="290160" cy="50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644B269-13EB-4340-A401-5EE9759474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8793" y="5759409"/>
                <a:ext cx="307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B82D782-0D5F-4DB2-B8E6-6D8FBC788CD4}"/>
                  </a:ext>
                </a:extLst>
              </p14:cNvPr>
              <p14:cNvContentPartPr/>
              <p14:nvPr/>
            </p14:nvContentPartPr>
            <p14:xfrm>
              <a:off x="5676033" y="5901969"/>
              <a:ext cx="69120" cy="268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B82D782-0D5F-4DB2-B8E6-6D8FBC788C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7033" y="5892969"/>
                <a:ext cx="867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2247EB9-B095-41CC-AC41-017AC3B9CB4B}"/>
                  </a:ext>
                </a:extLst>
              </p14:cNvPr>
              <p14:cNvContentPartPr/>
              <p14:nvPr/>
            </p14:nvContentPartPr>
            <p14:xfrm>
              <a:off x="5727153" y="5908449"/>
              <a:ext cx="56880" cy="279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2247EB9-B095-41CC-AC41-017AC3B9CB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8513" y="5899449"/>
                <a:ext cx="74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99A5D0B-A109-4E91-8D75-F27D2C5A3445}"/>
                  </a:ext>
                </a:extLst>
              </p14:cNvPr>
              <p14:cNvContentPartPr/>
              <p14:nvPr/>
            </p14:nvContentPartPr>
            <p14:xfrm>
              <a:off x="5603313" y="6002049"/>
              <a:ext cx="224280" cy="33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99A5D0B-A109-4E91-8D75-F27D2C5A34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4673" y="5993049"/>
                <a:ext cx="2419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174D49-60C9-43A7-9820-B0DE64B3FFA3}"/>
                  </a:ext>
                </a:extLst>
              </p14:cNvPr>
              <p14:cNvContentPartPr/>
              <p14:nvPr/>
            </p14:nvContentPartPr>
            <p14:xfrm>
              <a:off x="5610873" y="6060729"/>
              <a:ext cx="209520" cy="15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174D49-60C9-43A7-9820-B0DE64B3FF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1873" y="6052089"/>
                <a:ext cx="227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AB853F9-A5CF-4DA7-B43E-4A2D44BFC40C}"/>
                  </a:ext>
                </a:extLst>
              </p14:cNvPr>
              <p14:cNvContentPartPr/>
              <p14:nvPr/>
            </p14:nvContentPartPr>
            <p14:xfrm>
              <a:off x="5871873" y="5931129"/>
              <a:ext cx="139680" cy="178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AB853F9-A5CF-4DA7-B43E-4A2D44BFC4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3233" y="5922489"/>
                <a:ext cx="157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04C0ADC-C4CF-4A9E-A6CA-F903A02EB675}"/>
                  </a:ext>
                </a:extLst>
              </p14:cNvPr>
              <p14:cNvContentPartPr/>
              <p14:nvPr/>
            </p14:nvContentPartPr>
            <p14:xfrm>
              <a:off x="6023073" y="6005649"/>
              <a:ext cx="240480" cy="65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04C0ADC-C4CF-4A9E-A6CA-F903A02EB6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4433" y="5997009"/>
                <a:ext cx="2581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A25965-1086-4B53-8BE7-AD72191B23EF}"/>
                  </a:ext>
                </a:extLst>
              </p14:cNvPr>
              <p14:cNvContentPartPr/>
              <p14:nvPr/>
            </p14:nvContentPartPr>
            <p14:xfrm>
              <a:off x="6306753" y="5948049"/>
              <a:ext cx="91440" cy="221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A25965-1086-4B53-8BE7-AD72191B2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7753" y="5939049"/>
                <a:ext cx="109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2C13D3-F1F4-4D5B-9977-6F804AAB9045}"/>
                  </a:ext>
                </a:extLst>
              </p14:cNvPr>
              <p14:cNvContentPartPr/>
              <p14:nvPr/>
            </p14:nvContentPartPr>
            <p14:xfrm>
              <a:off x="6441393" y="5821329"/>
              <a:ext cx="268200" cy="210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2C13D3-F1F4-4D5B-9977-6F804AAB90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32393" y="5812329"/>
                <a:ext cx="28584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FD506B00-88D0-41A5-8B3A-FE65BD1BF827}"/>
              </a:ext>
            </a:extLst>
          </p:cNvPr>
          <p:cNvGrpSpPr/>
          <p:nvPr/>
        </p:nvGrpSpPr>
        <p:grpSpPr>
          <a:xfrm>
            <a:off x="5980233" y="6418569"/>
            <a:ext cx="961560" cy="316080"/>
            <a:chOff x="5980233" y="6418569"/>
            <a:chExt cx="9615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58D055-758E-4686-8280-FACA9B47588D}"/>
                    </a:ext>
                  </a:extLst>
                </p14:cNvPr>
                <p14:cNvContentPartPr/>
                <p14:nvPr/>
              </p14:nvContentPartPr>
              <p14:xfrm>
                <a:off x="5980233" y="6509289"/>
                <a:ext cx="236520" cy="225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58D055-758E-4686-8280-FACA9B4758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1593" y="6500289"/>
                  <a:ext cx="254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EA135E-1EFF-4326-9D2A-761B126EE066}"/>
                    </a:ext>
                  </a:extLst>
                </p14:cNvPr>
                <p14:cNvContentPartPr/>
                <p14:nvPr/>
              </p14:nvContentPartPr>
              <p14:xfrm>
                <a:off x="6207393" y="6564009"/>
                <a:ext cx="144720" cy="11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EA135E-1EFF-4326-9D2A-761B126EE0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8753" y="6555369"/>
                  <a:ext cx="162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59D03D-0880-446A-93A0-8C139828C74A}"/>
                    </a:ext>
                  </a:extLst>
                </p14:cNvPr>
                <p14:cNvContentPartPr/>
                <p14:nvPr/>
              </p14:nvContentPartPr>
              <p14:xfrm>
                <a:off x="6352473" y="6582369"/>
                <a:ext cx="113760" cy="8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59D03D-0880-446A-93A0-8C139828C7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43833" y="6573369"/>
                  <a:ext cx="13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FD739E-6B0D-4126-B1DD-37C453B500F4}"/>
                    </a:ext>
                  </a:extLst>
                </p14:cNvPr>
                <p14:cNvContentPartPr/>
                <p14:nvPr/>
              </p14:nvContentPartPr>
              <p14:xfrm>
                <a:off x="6503313" y="6519009"/>
                <a:ext cx="63360" cy="15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FD739E-6B0D-4126-B1DD-37C453B500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4313" y="6510009"/>
                  <a:ext cx="81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8845F8-6716-449B-AA3B-13CFCA9DA857}"/>
                    </a:ext>
                  </a:extLst>
                </p14:cNvPr>
                <p14:cNvContentPartPr/>
                <p14:nvPr/>
              </p14:nvContentPartPr>
              <p14:xfrm>
                <a:off x="6514473" y="6418569"/>
                <a:ext cx="157320" cy="260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8845F8-6716-449B-AA3B-13CFCA9DA8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05473" y="6409569"/>
                  <a:ext cx="1749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9F0483-719B-4F28-A85C-0F8B1981E6FB}"/>
                    </a:ext>
                  </a:extLst>
                </p14:cNvPr>
                <p14:cNvContentPartPr/>
                <p14:nvPr/>
              </p14:nvContentPartPr>
              <p14:xfrm>
                <a:off x="6684393" y="6505689"/>
                <a:ext cx="163800" cy="128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9F0483-719B-4F28-A85C-0F8B1981E6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75393" y="6496689"/>
                  <a:ext cx="181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F3EBE3-2DE3-4A08-B42D-363C9DAE4F5D}"/>
                    </a:ext>
                  </a:extLst>
                </p14:cNvPr>
                <p14:cNvContentPartPr/>
                <p14:nvPr/>
              </p14:nvContentPartPr>
              <p14:xfrm>
                <a:off x="6842793" y="6458889"/>
                <a:ext cx="99000" cy="152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F3EBE3-2DE3-4A08-B42D-363C9DAE4F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33793" y="6450249"/>
                  <a:ext cx="11664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E74D384-BC0D-403A-8C02-E29A3056774C}"/>
              </a:ext>
            </a:extLst>
          </p:cNvPr>
          <p:cNvGrpSpPr/>
          <p:nvPr/>
        </p:nvGrpSpPr>
        <p:grpSpPr>
          <a:xfrm>
            <a:off x="6788433" y="5783529"/>
            <a:ext cx="745560" cy="481680"/>
            <a:chOff x="6788433" y="5783529"/>
            <a:chExt cx="74556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F2428F-8033-4317-9FB2-F80290AFDE51}"/>
                    </a:ext>
                  </a:extLst>
                </p14:cNvPr>
                <p14:cNvContentPartPr/>
                <p14:nvPr/>
              </p14:nvContentPartPr>
              <p14:xfrm>
                <a:off x="6851433" y="5801529"/>
                <a:ext cx="54000" cy="36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F2428F-8033-4317-9FB2-F80290AFDE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42433" y="5792529"/>
                  <a:ext cx="71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F75065-144D-4A49-AC0C-59E2C2826EAF}"/>
                    </a:ext>
                  </a:extLst>
                </p14:cNvPr>
                <p14:cNvContentPartPr/>
                <p14:nvPr/>
              </p14:nvContentPartPr>
              <p14:xfrm>
                <a:off x="6788433" y="6071169"/>
                <a:ext cx="141480" cy="194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F75065-144D-4A49-AC0C-59E2C2826E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79433" y="6062529"/>
                  <a:ext cx="159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D43334-F6F7-4C89-B906-0D50B529DB7F}"/>
                    </a:ext>
                  </a:extLst>
                </p14:cNvPr>
                <p14:cNvContentPartPr/>
                <p14:nvPr/>
              </p14:nvContentPartPr>
              <p14:xfrm>
                <a:off x="7124673" y="5783529"/>
                <a:ext cx="385560" cy="60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D43334-F6F7-4C89-B906-0D50B529DB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16033" y="5774889"/>
                  <a:ext cx="403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3FE013-0A69-4152-854E-43C56A2FDB75}"/>
                    </a:ext>
                  </a:extLst>
                </p14:cNvPr>
                <p14:cNvContentPartPr/>
                <p14:nvPr/>
              </p14:nvContentPartPr>
              <p14:xfrm>
                <a:off x="7077873" y="5904849"/>
                <a:ext cx="134280" cy="170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3FE013-0A69-4152-854E-43C56A2FDB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68873" y="5895849"/>
                  <a:ext cx="151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5CAF93-AAA3-4D8B-9EB1-7A57C7DD2741}"/>
                    </a:ext>
                  </a:extLst>
                </p14:cNvPr>
                <p14:cNvContentPartPr/>
                <p14:nvPr/>
              </p14:nvContentPartPr>
              <p14:xfrm>
                <a:off x="7218273" y="5989449"/>
                <a:ext cx="176400" cy="9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5CAF93-AAA3-4D8B-9EB1-7A57C7DD27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9273" y="5980449"/>
                  <a:ext cx="194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91F4FE-F9C9-41C1-8935-7BC619BBCABF}"/>
                    </a:ext>
                  </a:extLst>
                </p14:cNvPr>
                <p14:cNvContentPartPr/>
                <p14:nvPr/>
              </p14:nvContentPartPr>
              <p14:xfrm>
                <a:off x="7346073" y="5917089"/>
                <a:ext cx="16920" cy="5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91F4FE-F9C9-41C1-8935-7BC619BBCA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7433" y="5908449"/>
                  <a:ext cx="34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1E1656-2E22-472E-9D0A-390006968C52}"/>
                    </a:ext>
                  </a:extLst>
                </p14:cNvPr>
                <p14:cNvContentPartPr/>
                <p14:nvPr/>
              </p14:nvContentPartPr>
              <p14:xfrm>
                <a:off x="7403673" y="5974689"/>
                <a:ext cx="130320" cy="57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1E1656-2E22-472E-9D0A-390006968C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94673" y="5965689"/>
                  <a:ext cx="1479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8A8AE5E-C94F-4398-8CE2-E29FEE315BC6}"/>
                  </a:ext>
                </a:extLst>
              </p14:cNvPr>
              <p14:cNvContentPartPr/>
              <p14:nvPr/>
            </p14:nvContentPartPr>
            <p14:xfrm>
              <a:off x="7811193" y="5737089"/>
              <a:ext cx="1036800" cy="139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8A8AE5E-C94F-4398-8CE2-E29FEE315B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02193" y="5728449"/>
                <a:ext cx="105444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35703A5-4626-4BE6-A867-4CC00930F7B5}"/>
              </a:ext>
            </a:extLst>
          </p:cNvPr>
          <p:cNvGrpSpPr/>
          <p:nvPr/>
        </p:nvGrpSpPr>
        <p:grpSpPr>
          <a:xfrm>
            <a:off x="7799673" y="5939769"/>
            <a:ext cx="918000" cy="535320"/>
            <a:chOff x="7799673" y="5939769"/>
            <a:chExt cx="9180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A93C28D-82D1-4641-A9C7-3861DBA357F1}"/>
                    </a:ext>
                  </a:extLst>
                </p14:cNvPr>
                <p14:cNvContentPartPr/>
                <p14:nvPr/>
              </p14:nvContentPartPr>
              <p14:xfrm>
                <a:off x="7984713" y="5987649"/>
                <a:ext cx="432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A93C28D-82D1-4641-A9C7-3861DBA357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76073" y="5979009"/>
                  <a:ext cx="60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FBB79D-8CCC-4E1C-90AC-F079DEC57109}"/>
                    </a:ext>
                  </a:extLst>
                </p14:cNvPr>
                <p14:cNvContentPartPr/>
                <p14:nvPr/>
              </p14:nvContentPartPr>
              <p14:xfrm>
                <a:off x="7799673" y="5939769"/>
                <a:ext cx="289080" cy="33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FBB79D-8CCC-4E1C-90AC-F079DEC571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90673" y="5931129"/>
                  <a:ext cx="306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F6CC4E-2ECE-4D9E-A10C-6C14E1FD8FC6}"/>
                    </a:ext>
                  </a:extLst>
                </p14:cNvPr>
                <p14:cNvContentPartPr/>
                <p14:nvPr/>
              </p14:nvContentPartPr>
              <p14:xfrm>
                <a:off x="8054193" y="6048129"/>
                <a:ext cx="111600" cy="21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F6CC4E-2ECE-4D9E-A10C-6C14E1FD8F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45193" y="6039489"/>
                  <a:ext cx="129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26C66AD-0FAC-4CD3-8F79-5024B1FA50AF}"/>
                    </a:ext>
                  </a:extLst>
                </p14:cNvPr>
                <p14:cNvContentPartPr/>
                <p14:nvPr/>
              </p14:nvContentPartPr>
              <p14:xfrm>
                <a:off x="8194953" y="6018609"/>
                <a:ext cx="47880" cy="174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26C66AD-0FAC-4CD3-8F79-5024B1FA50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85953" y="6009609"/>
                  <a:ext cx="65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AEE9D7-C6F4-448E-9D6D-B8269266B8C7}"/>
                    </a:ext>
                  </a:extLst>
                </p14:cNvPr>
                <p14:cNvContentPartPr/>
                <p14:nvPr/>
              </p14:nvContentPartPr>
              <p14:xfrm>
                <a:off x="8318793" y="6013929"/>
                <a:ext cx="116640" cy="10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AEE9D7-C6F4-448E-9D6D-B8269266B8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09793" y="6004929"/>
                  <a:ext cx="134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865A1E-CF90-4F87-B345-41766264F7DB}"/>
                    </a:ext>
                  </a:extLst>
                </p14:cNvPr>
                <p14:cNvContentPartPr/>
                <p14:nvPr/>
              </p14:nvContentPartPr>
              <p14:xfrm>
                <a:off x="7802193" y="6263409"/>
                <a:ext cx="138240" cy="211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865A1E-CF90-4F87-B345-41766264F7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3553" y="6254769"/>
                  <a:ext cx="155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C57AA7-D3C7-4533-BC62-33CEFB738D6B}"/>
                    </a:ext>
                  </a:extLst>
                </p14:cNvPr>
                <p14:cNvContentPartPr/>
                <p14:nvPr/>
              </p14:nvContentPartPr>
              <p14:xfrm>
                <a:off x="7989033" y="6359889"/>
                <a:ext cx="95040" cy="73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C57AA7-D3C7-4533-BC62-33CEFB738D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80393" y="6351249"/>
                  <a:ext cx="112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452B0B-4A0B-4F1F-BC7B-F6F4BAA04107}"/>
                    </a:ext>
                  </a:extLst>
                </p14:cNvPr>
                <p14:cNvContentPartPr/>
                <p14:nvPr/>
              </p14:nvContentPartPr>
              <p14:xfrm>
                <a:off x="8250393" y="6222009"/>
                <a:ext cx="95040" cy="203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452B0B-4A0B-4F1F-BC7B-F6F4BAA041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41393" y="6213369"/>
                  <a:ext cx="112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D18524-6C0A-4650-A27A-EACA3FFA83C4}"/>
                    </a:ext>
                  </a:extLst>
                </p14:cNvPr>
                <p14:cNvContentPartPr/>
                <p14:nvPr/>
              </p14:nvContentPartPr>
              <p14:xfrm>
                <a:off x="8363433" y="6291849"/>
                <a:ext cx="191160" cy="121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D18524-6C0A-4650-A27A-EACA3FFA83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54433" y="6282849"/>
                  <a:ext cx="20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1A16CB-082D-4D9C-8B10-08815090924B}"/>
                    </a:ext>
                  </a:extLst>
                </p14:cNvPr>
                <p14:cNvContentPartPr/>
                <p14:nvPr/>
              </p14:nvContentPartPr>
              <p14:xfrm>
                <a:off x="8521833" y="6198969"/>
                <a:ext cx="5760" cy="23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1A16CB-082D-4D9C-8B10-0881509092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12833" y="6190329"/>
                  <a:ext cx="23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B554D76-E418-4A22-9D04-E0DE0116962E}"/>
                    </a:ext>
                  </a:extLst>
                </p14:cNvPr>
                <p14:cNvContentPartPr/>
                <p14:nvPr/>
              </p14:nvContentPartPr>
              <p14:xfrm>
                <a:off x="8596713" y="6140649"/>
                <a:ext cx="120960" cy="22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B554D76-E418-4A22-9D04-E0DE011696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87713" y="6131649"/>
                  <a:ext cx="1386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2FA6EE0-1D6D-4EF4-AFE3-2B5ACEB53AD9}"/>
              </a:ext>
            </a:extLst>
          </p:cNvPr>
          <p:cNvGrpSpPr/>
          <p:nvPr/>
        </p:nvGrpSpPr>
        <p:grpSpPr>
          <a:xfrm>
            <a:off x="9270633" y="5769849"/>
            <a:ext cx="334080" cy="377640"/>
            <a:chOff x="9270633" y="5769849"/>
            <a:chExt cx="33408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8652B37-E0D1-49E4-A75F-DA56517A64CD}"/>
                    </a:ext>
                  </a:extLst>
                </p14:cNvPr>
                <p14:cNvContentPartPr/>
                <p14:nvPr/>
              </p14:nvContentPartPr>
              <p14:xfrm>
                <a:off x="9270633" y="5769849"/>
                <a:ext cx="334080" cy="94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8652B37-E0D1-49E4-A75F-DA56517A64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61633" y="5761209"/>
                  <a:ext cx="351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4C8E6C2-7318-4707-A0D3-4E8FC4B550F9}"/>
                    </a:ext>
                  </a:extLst>
                </p14:cNvPr>
                <p14:cNvContentPartPr/>
                <p14:nvPr/>
              </p14:nvContentPartPr>
              <p14:xfrm>
                <a:off x="9471513" y="5851929"/>
                <a:ext cx="50760" cy="24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4C8E6C2-7318-4707-A0D3-4E8FC4B550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62873" y="5843289"/>
                  <a:ext cx="68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6FF637B-8932-4F0C-B0BA-8593CDCAA7CD}"/>
                    </a:ext>
                  </a:extLst>
                </p14:cNvPr>
                <p14:cNvContentPartPr/>
                <p14:nvPr/>
              </p14:nvContentPartPr>
              <p14:xfrm>
                <a:off x="9400233" y="6045969"/>
                <a:ext cx="152640" cy="101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6FF637B-8932-4F0C-B0BA-8593CDCAA7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91233" y="6037329"/>
                  <a:ext cx="1702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39AC301-C55D-491E-BB51-66FE10BCD639}"/>
              </a:ext>
            </a:extLst>
          </p:cNvPr>
          <p:cNvGrpSpPr/>
          <p:nvPr/>
        </p:nvGrpSpPr>
        <p:grpSpPr>
          <a:xfrm>
            <a:off x="9192873" y="6255849"/>
            <a:ext cx="609840" cy="363240"/>
            <a:chOff x="9192873" y="6255849"/>
            <a:chExt cx="60984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7EC1EC7-DFAC-47A6-90E7-3C841F32A974}"/>
                    </a:ext>
                  </a:extLst>
                </p14:cNvPr>
                <p14:cNvContentPartPr/>
                <p14:nvPr/>
              </p14:nvContentPartPr>
              <p14:xfrm>
                <a:off x="9317793" y="6327129"/>
                <a:ext cx="19800" cy="162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7EC1EC7-DFAC-47A6-90E7-3C841F32A9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09153" y="6318489"/>
                  <a:ext cx="37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FC8D702-8B57-4367-AB21-2C84E6DA5E49}"/>
                    </a:ext>
                  </a:extLst>
                </p14:cNvPr>
                <p14:cNvContentPartPr/>
                <p14:nvPr/>
              </p14:nvContentPartPr>
              <p14:xfrm>
                <a:off x="9192873" y="6255849"/>
                <a:ext cx="271440" cy="29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FC8D702-8B57-4367-AB21-2C84E6DA5E4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84233" y="6246849"/>
                  <a:ext cx="289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7ED3606-8F87-4711-98F5-1D31FCA0A175}"/>
                    </a:ext>
                  </a:extLst>
                </p14:cNvPr>
                <p14:cNvContentPartPr/>
                <p14:nvPr/>
              </p14:nvContentPartPr>
              <p14:xfrm>
                <a:off x="9462153" y="6353049"/>
                <a:ext cx="99000" cy="266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7ED3606-8F87-4711-98F5-1D31FCA0A1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53153" y="6344409"/>
                  <a:ext cx="116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FB89A52-C583-46B6-A8F4-DAB7032141FD}"/>
                    </a:ext>
                  </a:extLst>
                </p14:cNvPr>
                <p14:cNvContentPartPr/>
                <p14:nvPr/>
              </p14:nvContentPartPr>
              <p14:xfrm>
                <a:off x="9594273" y="6352689"/>
                <a:ext cx="43920" cy="157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FB89A52-C583-46B6-A8F4-DAB7032141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85633" y="6344049"/>
                  <a:ext cx="61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AA0A91-4A93-4DA6-8543-F8B59C5C2EBE}"/>
                    </a:ext>
                  </a:extLst>
                </p14:cNvPr>
                <p14:cNvContentPartPr/>
                <p14:nvPr/>
              </p14:nvContentPartPr>
              <p14:xfrm>
                <a:off x="9701193" y="6355569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AA0A91-4A93-4DA6-8543-F8B59C5C2E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92553" y="63469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A9EAAF6-680D-4883-A1CE-39176C205C1C}"/>
                    </a:ext>
                  </a:extLst>
                </p14:cNvPr>
                <p14:cNvContentPartPr/>
                <p14:nvPr/>
              </p14:nvContentPartPr>
              <p14:xfrm>
                <a:off x="9627753" y="6367089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A9EAAF6-680D-4883-A1CE-39176C205C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18753" y="63580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6D6B933-59BA-49FC-A862-9390DFC2EB26}"/>
                    </a:ext>
                  </a:extLst>
                </p14:cNvPr>
                <p14:cNvContentPartPr/>
                <p14:nvPr/>
              </p14:nvContentPartPr>
              <p14:xfrm>
                <a:off x="9714873" y="6285729"/>
                <a:ext cx="87840" cy="108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6D6B933-59BA-49FC-A862-9390DFC2EB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705873" y="6276729"/>
                  <a:ext cx="1054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4B11EF1-8F58-47EB-8AC6-360D74CC5CE4}"/>
              </a:ext>
            </a:extLst>
          </p:cNvPr>
          <p:cNvGrpSpPr/>
          <p:nvPr/>
        </p:nvGrpSpPr>
        <p:grpSpPr>
          <a:xfrm>
            <a:off x="9968313" y="6016089"/>
            <a:ext cx="1937880" cy="480960"/>
            <a:chOff x="9968313" y="6016089"/>
            <a:chExt cx="193788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C45364E-28FC-4DBE-AF07-ED7DB9D6A552}"/>
                    </a:ext>
                  </a:extLst>
                </p14:cNvPr>
                <p14:cNvContentPartPr/>
                <p14:nvPr/>
              </p14:nvContentPartPr>
              <p14:xfrm>
                <a:off x="9968313" y="6159369"/>
                <a:ext cx="131400" cy="239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C45364E-28FC-4DBE-AF07-ED7DB9D6A5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59313" y="6150369"/>
                  <a:ext cx="149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14DA849-3DE4-4615-94CA-261B6D1F2EA5}"/>
                    </a:ext>
                  </a:extLst>
                </p14:cNvPr>
                <p14:cNvContentPartPr/>
                <p14:nvPr/>
              </p14:nvContentPartPr>
              <p14:xfrm>
                <a:off x="10159473" y="6261969"/>
                <a:ext cx="83880" cy="115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14DA849-3DE4-4615-94CA-261B6D1F2E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50473" y="6253329"/>
                  <a:ext cx="101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CD44933-B2D4-4F23-90DE-35DD8BA433E8}"/>
                    </a:ext>
                  </a:extLst>
                </p14:cNvPr>
                <p14:cNvContentPartPr/>
                <p14:nvPr/>
              </p14:nvContentPartPr>
              <p14:xfrm>
                <a:off x="10383033" y="6255129"/>
                <a:ext cx="149040" cy="114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CD44933-B2D4-4F23-90DE-35DD8BA433E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74033" y="6246489"/>
                  <a:ext cx="166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9E17928-9FD0-4685-99A2-4D0CCCDB9593}"/>
                    </a:ext>
                  </a:extLst>
                </p14:cNvPr>
                <p14:cNvContentPartPr/>
                <p14:nvPr/>
              </p14:nvContentPartPr>
              <p14:xfrm>
                <a:off x="10560873" y="6206169"/>
                <a:ext cx="131400" cy="121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9E17928-9FD0-4685-99A2-4D0CCCDB95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51873" y="6197169"/>
                  <a:ext cx="149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27DFF4A-B45D-456D-867C-E13E8CE94323}"/>
                    </a:ext>
                  </a:extLst>
                </p14:cNvPr>
                <p14:cNvContentPartPr/>
                <p14:nvPr/>
              </p14:nvContentPartPr>
              <p14:xfrm>
                <a:off x="10743393" y="6079089"/>
                <a:ext cx="304200" cy="234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27DFF4A-B45D-456D-867C-E13E8CE9432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34753" y="6070449"/>
                  <a:ext cx="321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3940DD-34DA-4ADD-8C40-B911D7250927}"/>
                    </a:ext>
                  </a:extLst>
                </p14:cNvPr>
                <p14:cNvContentPartPr/>
                <p14:nvPr/>
              </p14:nvContentPartPr>
              <p14:xfrm>
                <a:off x="10959033" y="6056409"/>
                <a:ext cx="14040" cy="6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3940DD-34DA-4ADD-8C40-B911D725092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0393" y="6047769"/>
                  <a:ext cx="31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A9CCE19-6851-497E-A356-8FD01FE976CB}"/>
                    </a:ext>
                  </a:extLst>
                </p14:cNvPr>
                <p14:cNvContentPartPr/>
                <p14:nvPr/>
              </p14:nvContentPartPr>
              <p14:xfrm>
                <a:off x="11030673" y="6016089"/>
                <a:ext cx="100800" cy="480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A9CCE19-6851-497E-A356-8FD01FE976C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22033" y="6007089"/>
                  <a:ext cx="1184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08F866-CFA8-44CC-BEEE-2D3E272B24D5}"/>
                    </a:ext>
                  </a:extLst>
                </p14:cNvPr>
                <p14:cNvContentPartPr/>
                <p14:nvPr/>
              </p14:nvContentPartPr>
              <p14:xfrm>
                <a:off x="11174673" y="6146769"/>
                <a:ext cx="62640" cy="120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08F866-CFA8-44CC-BEEE-2D3E272B24D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65673" y="6137769"/>
                  <a:ext cx="80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579D6D-352A-44A1-91B9-5618F8895DE6}"/>
                    </a:ext>
                  </a:extLst>
                </p14:cNvPr>
                <p14:cNvContentPartPr/>
                <p14:nvPr/>
              </p14:nvContentPartPr>
              <p14:xfrm>
                <a:off x="11281593" y="6026529"/>
                <a:ext cx="344520" cy="249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579D6D-352A-44A1-91B9-5618F8895DE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72953" y="6017529"/>
                  <a:ext cx="362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A679C78-5D75-4024-8ED7-C21AFE175FA2}"/>
                    </a:ext>
                  </a:extLst>
                </p14:cNvPr>
                <p14:cNvContentPartPr/>
                <p14:nvPr/>
              </p14:nvContentPartPr>
              <p14:xfrm>
                <a:off x="11476353" y="6062889"/>
                <a:ext cx="136440" cy="6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A679C78-5D75-4024-8ED7-C21AFE175FA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467353" y="6054249"/>
                  <a:ext cx="154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39C0E4E-4B4E-4C16-B6C8-DA0765A2AC36}"/>
                    </a:ext>
                  </a:extLst>
                </p14:cNvPr>
                <p14:cNvContentPartPr/>
                <p14:nvPr/>
              </p14:nvContentPartPr>
              <p14:xfrm>
                <a:off x="11662473" y="6090969"/>
                <a:ext cx="243720" cy="12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39C0E4E-4B4E-4C16-B6C8-DA0765A2AC3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653833" y="6081969"/>
                  <a:ext cx="261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817D05-3DC3-4A14-8C2E-54C2220D4400}"/>
                    </a:ext>
                  </a:extLst>
                </p14:cNvPr>
                <p14:cNvContentPartPr/>
                <p14:nvPr/>
              </p14:nvContentPartPr>
              <p14:xfrm>
                <a:off x="11609553" y="6098529"/>
                <a:ext cx="9360" cy="9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817D05-3DC3-4A14-8C2E-54C2220D44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00913" y="6089529"/>
                  <a:ext cx="2700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519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B07F55-7529-4616-A658-86E2D72289B6}"/>
              </a:ext>
            </a:extLst>
          </p:cNvPr>
          <p:cNvSpPr/>
          <p:nvPr/>
        </p:nvSpPr>
        <p:spPr>
          <a:xfrm>
            <a:off x="0" y="0"/>
            <a:ext cx="3923930" cy="1029810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60E32-C876-424B-8E3E-7FD10E956090}"/>
              </a:ext>
            </a:extLst>
          </p:cNvPr>
          <p:cNvSpPr txBox="1"/>
          <p:nvPr/>
        </p:nvSpPr>
        <p:spPr>
          <a:xfrm>
            <a:off x="355107" y="230819"/>
            <a:ext cx="378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Bebas Neue" panose="020B0606020202050201" pitchFamily="34" charset="0"/>
              </a:rPr>
              <a:t>Problem to solve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5049D-0B24-4C78-8FB6-5F4678C9A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2066907"/>
            <a:ext cx="1988807" cy="213382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A3B77C8-1C0B-41BB-BB54-E8D3736DF677}"/>
              </a:ext>
            </a:extLst>
          </p:cNvPr>
          <p:cNvSpPr/>
          <p:nvPr/>
        </p:nvSpPr>
        <p:spPr>
          <a:xfrm>
            <a:off x="3360286" y="2752078"/>
            <a:ext cx="3923930" cy="102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ED847-8731-4D1B-AC36-701FBD54CC53}"/>
              </a:ext>
            </a:extLst>
          </p:cNvPr>
          <p:cNvSpPr txBox="1"/>
          <p:nvPr/>
        </p:nvSpPr>
        <p:spPr>
          <a:xfrm>
            <a:off x="3852909" y="3831397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LT Std" panose="020B0604020202020204" pitchFamily="34" charset="0"/>
              </a:rPr>
              <a:t>Deep learning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1629F-2CFC-4ED2-891F-653467C32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3" y="1286521"/>
            <a:ext cx="3164977" cy="31649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EEF7F7-68EB-4A48-8F44-9EB30F352B8A}"/>
              </a:ext>
            </a:extLst>
          </p:cNvPr>
          <p:cNvSpPr txBox="1"/>
          <p:nvPr/>
        </p:nvSpPr>
        <p:spPr>
          <a:xfrm>
            <a:off x="8247356" y="4722919"/>
            <a:ext cx="364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HelveticaNeueLT Std" panose="020B0604020202020204" pitchFamily="34" charset="0"/>
              </a:rPr>
              <a:t>Male / Female ?</a:t>
            </a:r>
          </a:p>
        </p:txBody>
      </p:sp>
    </p:spTree>
    <p:extLst>
      <p:ext uri="{BB962C8B-B14F-4D97-AF65-F5344CB8AC3E}">
        <p14:creationId xmlns:p14="http://schemas.microsoft.com/office/powerpoint/2010/main" val="323119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15D2F-130F-422C-8694-C99EADF0A792}"/>
              </a:ext>
            </a:extLst>
          </p:cNvPr>
          <p:cNvSpPr/>
          <p:nvPr/>
        </p:nvSpPr>
        <p:spPr>
          <a:xfrm>
            <a:off x="0" y="0"/>
            <a:ext cx="4811698" cy="1029810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8B8A5-CB0B-47F1-B514-F89B6864850C}"/>
              </a:ext>
            </a:extLst>
          </p:cNvPr>
          <p:cNvSpPr txBox="1"/>
          <p:nvPr/>
        </p:nvSpPr>
        <p:spPr>
          <a:xfrm>
            <a:off x="355107" y="230819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Bebas Neue" panose="020B0606020202050201" pitchFamily="34" charset="0"/>
              </a:rPr>
              <a:t>Architecture du </a:t>
            </a:r>
            <a:r>
              <a:rPr lang="en-GB" sz="3600" dirty="0" err="1">
                <a:solidFill>
                  <a:schemeClr val="bg1"/>
                </a:solidFill>
                <a:latin typeface="Bebas Neue" panose="020B0606020202050201" pitchFamily="34" charset="0"/>
              </a:rPr>
              <a:t>modele</a:t>
            </a:r>
            <a:endParaRPr lang="en-GB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4D409-91DC-48B9-9E36-64F4B081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97" y="2286523"/>
            <a:ext cx="1736708" cy="1736708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25C4A6F1-280F-4C0E-B3ED-2A37ED2ED8E1}"/>
              </a:ext>
            </a:extLst>
          </p:cNvPr>
          <p:cNvSpPr/>
          <p:nvPr/>
        </p:nvSpPr>
        <p:spPr>
          <a:xfrm rot="16200000">
            <a:off x="2205126" y="520304"/>
            <a:ext cx="390617" cy="2993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A18F3-1218-429E-9E33-0CD860764441}"/>
              </a:ext>
            </a:extLst>
          </p:cNvPr>
          <p:cNvSpPr txBox="1"/>
          <p:nvPr/>
        </p:nvSpPr>
        <p:spPr>
          <a:xfrm>
            <a:off x="798991" y="4093168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NeueLT Std" panose="020B0604020202020204" pitchFamily="34" charset="0"/>
              </a:rPr>
              <a:t>Tout les images </a:t>
            </a:r>
            <a:r>
              <a:rPr lang="en-GB" dirty="0" err="1">
                <a:latin typeface="HelveticaNeueLT Std" panose="020B0604020202020204" pitchFamily="34" charset="0"/>
              </a:rPr>
              <a:t>modifiées</a:t>
            </a:r>
            <a:endParaRPr lang="en-GB" dirty="0">
              <a:latin typeface="HelveticaNeueLT Std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5ECDAF-DAB5-4367-9925-71108D2AD660}"/>
              </a:ext>
            </a:extLst>
          </p:cNvPr>
          <p:cNvCxnSpPr/>
          <p:nvPr/>
        </p:nvCxnSpPr>
        <p:spPr>
          <a:xfrm flipH="1">
            <a:off x="1077513" y="4572000"/>
            <a:ext cx="653633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52AA1-753E-4DB4-B883-F20F5E0B83C0}"/>
              </a:ext>
            </a:extLst>
          </p:cNvPr>
          <p:cNvCxnSpPr>
            <a:cxnSpLocks/>
          </p:cNvCxnSpPr>
          <p:nvPr/>
        </p:nvCxnSpPr>
        <p:spPr>
          <a:xfrm>
            <a:off x="2567304" y="4634144"/>
            <a:ext cx="0" cy="63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8CDD98-EE8B-4FC8-91F1-A6F360F8250F}"/>
              </a:ext>
            </a:extLst>
          </p:cNvPr>
          <p:cNvCxnSpPr>
            <a:cxnSpLocks/>
          </p:cNvCxnSpPr>
          <p:nvPr/>
        </p:nvCxnSpPr>
        <p:spPr>
          <a:xfrm>
            <a:off x="3178205" y="4572000"/>
            <a:ext cx="621437" cy="5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932242B-7BC7-46B6-8617-66719F1D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99" y="5404900"/>
            <a:ext cx="568959" cy="568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D656B1-A0AD-470A-BBA2-4C76FCED5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12" y="5404900"/>
            <a:ext cx="568959" cy="5689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DC9659-28C0-4CC9-AE66-CDBEB683B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19" y="5404900"/>
            <a:ext cx="568959" cy="5689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22BE41-F402-4A50-A7F0-E18E6965E2D4}"/>
              </a:ext>
            </a:extLst>
          </p:cNvPr>
          <p:cNvSpPr txBox="1"/>
          <p:nvPr/>
        </p:nvSpPr>
        <p:spPr>
          <a:xfrm>
            <a:off x="230819" y="6014542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A2D5D-E45B-4AB7-AED1-2AD11E2D8931}"/>
              </a:ext>
            </a:extLst>
          </p:cNvPr>
          <p:cNvSpPr txBox="1"/>
          <p:nvPr/>
        </p:nvSpPr>
        <p:spPr>
          <a:xfrm>
            <a:off x="1817140" y="6014542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65277D-AED5-46C0-AFFA-83A6D83F285C}"/>
              </a:ext>
            </a:extLst>
          </p:cNvPr>
          <p:cNvSpPr txBox="1"/>
          <p:nvPr/>
        </p:nvSpPr>
        <p:spPr>
          <a:xfrm>
            <a:off x="3311371" y="6014542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Validation data</a:t>
            </a: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21012FF3-BDCD-4D72-88F5-447E3FF715C8}"/>
              </a:ext>
            </a:extLst>
          </p:cNvPr>
          <p:cNvSpPr/>
          <p:nvPr/>
        </p:nvSpPr>
        <p:spPr>
          <a:xfrm>
            <a:off x="4580878" y="2485748"/>
            <a:ext cx="4101483" cy="214839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Classifier (CNN)</a:t>
            </a:r>
          </a:p>
          <a:p>
            <a:pPr algn="ctr"/>
            <a:r>
              <a:rPr lang="en-GB" dirty="0" err="1"/>
              <a:t>Tensorflow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62CA0-E6D9-4B29-943A-0D142ECBCA09}"/>
              </a:ext>
            </a:extLst>
          </p:cNvPr>
          <p:cNvSpPr/>
          <p:nvPr/>
        </p:nvSpPr>
        <p:spPr>
          <a:xfrm>
            <a:off x="9677606" y="2268245"/>
            <a:ext cx="2059620" cy="2583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Prédire</a:t>
            </a:r>
            <a:r>
              <a:rPr lang="en-GB" dirty="0"/>
              <a:t> le genre à base des données </a:t>
            </a:r>
            <a:r>
              <a:rPr lang="en-GB" dirty="0" err="1"/>
              <a:t>réels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32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5BAF0-5D9C-46B1-B978-B9A606451048}"/>
              </a:ext>
            </a:extLst>
          </p:cNvPr>
          <p:cNvSpPr/>
          <p:nvPr/>
        </p:nvSpPr>
        <p:spPr>
          <a:xfrm>
            <a:off x="0" y="0"/>
            <a:ext cx="4811698" cy="1029810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8CA8C-C7B9-470A-A4B8-DED0515AD553}"/>
              </a:ext>
            </a:extLst>
          </p:cNvPr>
          <p:cNvSpPr txBox="1"/>
          <p:nvPr/>
        </p:nvSpPr>
        <p:spPr>
          <a:xfrm>
            <a:off x="355107" y="230819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Bebas Neue" panose="020B0606020202050201" pitchFamily="34" charset="0"/>
              </a:rPr>
              <a:t>Choix du </a:t>
            </a:r>
            <a:r>
              <a:rPr lang="en-GB" sz="3600" dirty="0" err="1">
                <a:solidFill>
                  <a:schemeClr val="bg1"/>
                </a:solidFill>
                <a:latin typeface="Bebas Neue" panose="020B0606020202050201" pitchFamily="34" charset="0"/>
              </a:rPr>
              <a:t>modele</a:t>
            </a:r>
            <a:endParaRPr lang="en-GB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58AFA-5C78-41AB-ADEB-3A9266659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80395" y="-3506092"/>
            <a:ext cx="2031211" cy="1197105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FA95C8B-6442-4645-B6F9-1EF0B7739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5041"/>
            <a:ext cx="4741268" cy="336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607847C-C902-4A56-B524-006A40BB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85" y="3495041"/>
            <a:ext cx="4811698" cy="34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2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5BAF0-5D9C-46B1-B978-B9A606451048}"/>
              </a:ext>
            </a:extLst>
          </p:cNvPr>
          <p:cNvSpPr/>
          <p:nvPr/>
        </p:nvSpPr>
        <p:spPr>
          <a:xfrm>
            <a:off x="0" y="0"/>
            <a:ext cx="4811698" cy="1029810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8CA8C-C7B9-470A-A4B8-DED0515AD553}"/>
              </a:ext>
            </a:extLst>
          </p:cNvPr>
          <p:cNvSpPr txBox="1"/>
          <p:nvPr/>
        </p:nvSpPr>
        <p:spPr>
          <a:xfrm>
            <a:off x="355107" y="230819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Bebas Neue" panose="020B0606020202050201" pitchFamily="34" charset="0"/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B50D8-23A7-49DB-B56B-53A11A68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2346457"/>
            <a:ext cx="8918125" cy="420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928C5-5330-4EA8-8EBF-8793C20F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26" y="1107969"/>
            <a:ext cx="6990940" cy="12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1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EE7269-1BA3-4BCA-ADD8-8E05E129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CBCE2C-ACF3-4E52-B6F8-855B84AE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540"/>
            <a:ext cx="9173592" cy="4473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F3019-06AA-4E74-820F-A747D8FC7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96" y="761155"/>
            <a:ext cx="7620000" cy="2044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85BAF0-5D9C-46B1-B978-B9A606451048}"/>
              </a:ext>
            </a:extLst>
          </p:cNvPr>
          <p:cNvSpPr/>
          <p:nvPr/>
        </p:nvSpPr>
        <p:spPr>
          <a:xfrm>
            <a:off x="0" y="0"/>
            <a:ext cx="4189445" cy="1029810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8CA8C-C7B9-470A-A4B8-DED0515AD553}"/>
              </a:ext>
            </a:extLst>
          </p:cNvPr>
          <p:cNvSpPr txBox="1"/>
          <p:nvPr/>
        </p:nvSpPr>
        <p:spPr>
          <a:xfrm>
            <a:off x="355107" y="230819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Bebas Neue" panose="020B0606020202050201" pitchFamily="34" charset="0"/>
              </a:rPr>
              <a:t>Auto-encoder</a:t>
            </a:r>
          </a:p>
        </p:txBody>
      </p:sp>
    </p:spTree>
    <p:extLst>
      <p:ext uri="{BB962C8B-B14F-4D97-AF65-F5344CB8AC3E}">
        <p14:creationId xmlns:p14="http://schemas.microsoft.com/office/powerpoint/2010/main" val="323023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5BAF0-5D9C-46B1-B978-B9A606451048}"/>
              </a:ext>
            </a:extLst>
          </p:cNvPr>
          <p:cNvSpPr/>
          <p:nvPr/>
        </p:nvSpPr>
        <p:spPr>
          <a:xfrm>
            <a:off x="0" y="0"/>
            <a:ext cx="4189445" cy="1029810"/>
          </a:xfrm>
          <a:prstGeom prst="rect">
            <a:avLst/>
          </a:prstGeom>
          <a:solidFill>
            <a:srgbClr val="1B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8CA8C-C7B9-470A-A4B8-DED0515AD553}"/>
              </a:ext>
            </a:extLst>
          </p:cNvPr>
          <p:cNvSpPr txBox="1"/>
          <p:nvPr/>
        </p:nvSpPr>
        <p:spPr>
          <a:xfrm>
            <a:off x="355107" y="230819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solidFill>
                  <a:schemeClr val="bg1"/>
                </a:solidFill>
                <a:latin typeface="Bebas Neue" panose="020B0606020202050201" pitchFamily="34" charset="0"/>
              </a:rPr>
              <a:t>Résultats</a:t>
            </a:r>
            <a:endParaRPr lang="en-GB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3281B-B5BB-4EC1-B030-E680C0F7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320"/>
            <a:ext cx="12192000" cy="26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Calibri</vt:lpstr>
      <vt:lpstr>Calibri Light</vt:lpstr>
      <vt:lpstr>HelveticaNeueLT Std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 MARAH</dc:creator>
  <cp:lastModifiedBy>Anass MARAH</cp:lastModifiedBy>
  <cp:revision>10</cp:revision>
  <dcterms:created xsi:type="dcterms:W3CDTF">2021-05-25T03:22:40Z</dcterms:created>
  <dcterms:modified xsi:type="dcterms:W3CDTF">2021-05-25T16:11:11Z</dcterms:modified>
</cp:coreProperties>
</file>