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72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7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16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0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4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5AB8-F5DC-4C7B-AA38-E5D33D588EDE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0F2D0-1DA1-4C03-B2E4-64438FB44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15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7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8237" y="101688"/>
            <a:ext cx="10515600" cy="1325563"/>
          </a:xfrm>
        </p:spPr>
        <p:txBody>
          <a:bodyPr/>
          <a:lstStyle/>
          <a:p>
            <a:r>
              <a:rPr lang="fr-FR" dirty="0" smtClean="0"/>
              <a:t>Schéma du projet</a:t>
            </a:r>
            <a:endParaRPr lang="fr-FR" dirty="0"/>
          </a:p>
        </p:txBody>
      </p:sp>
      <p:grpSp>
        <p:nvGrpSpPr>
          <p:cNvPr id="4" name="Group 8"/>
          <p:cNvGrpSpPr/>
          <p:nvPr/>
        </p:nvGrpSpPr>
        <p:grpSpPr>
          <a:xfrm>
            <a:off x="311872" y="1427251"/>
            <a:ext cx="7012341" cy="5242490"/>
            <a:chOff x="0" y="0"/>
            <a:chExt cx="2572111" cy="1913890"/>
          </a:xfrm>
        </p:grpSpPr>
        <p:sp>
          <p:nvSpPr>
            <p:cNvPr id="5" name="Freeform 9"/>
            <p:cNvSpPr/>
            <p:nvPr/>
          </p:nvSpPr>
          <p:spPr>
            <a:xfrm>
              <a:off x="0" y="0"/>
              <a:ext cx="2572111" cy="1913890"/>
            </a:xfrm>
            <a:custGeom>
              <a:avLst/>
              <a:gdLst/>
              <a:ahLst/>
              <a:cxnLst/>
              <a:rect l="l" t="t" r="r" b="b"/>
              <a:pathLst>
                <a:path w="2572111" h="1913890">
                  <a:moveTo>
                    <a:pt x="0" y="0"/>
                  </a:moveTo>
                  <a:lnTo>
                    <a:pt x="2572111" y="0"/>
                  </a:lnTo>
                  <a:lnTo>
                    <a:pt x="25721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6" name="Group 10"/>
          <p:cNvGrpSpPr/>
          <p:nvPr/>
        </p:nvGrpSpPr>
        <p:grpSpPr>
          <a:xfrm>
            <a:off x="7467138" y="1427251"/>
            <a:ext cx="4527638" cy="5242490"/>
            <a:chOff x="0" y="0"/>
            <a:chExt cx="1974076" cy="2275005"/>
          </a:xfrm>
        </p:grpSpPr>
        <p:sp>
          <p:nvSpPr>
            <p:cNvPr id="7" name="Freeform 11"/>
            <p:cNvSpPr/>
            <p:nvPr/>
          </p:nvSpPr>
          <p:spPr>
            <a:xfrm>
              <a:off x="0" y="0"/>
              <a:ext cx="1974076" cy="2275005"/>
            </a:xfrm>
            <a:custGeom>
              <a:avLst/>
              <a:gdLst/>
              <a:ahLst/>
              <a:cxnLst/>
              <a:rect l="l" t="t" r="r" b="b"/>
              <a:pathLst>
                <a:path w="1974076" h="2275005">
                  <a:moveTo>
                    <a:pt x="0" y="0"/>
                  </a:moveTo>
                  <a:lnTo>
                    <a:pt x="1974076" y="0"/>
                  </a:lnTo>
                  <a:lnTo>
                    <a:pt x="1974076" y="2275005"/>
                  </a:lnTo>
                  <a:lnTo>
                    <a:pt x="0" y="2275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pic>
        <p:nvPicPr>
          <p:cNvPr id="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703" y="2766600"/>
            <a:ext cx="1796193" cy="1742337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75206" y="2751941"/>
            <a:ext cx="1721445" cy="1771656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557581" y="2678241"/>
            <a:ext cx="2829673" cy="1919056"/>
          </a:xfrm>
          <a:prstGeom prst="rect">
            <a:avLst/>
          </a:prstGeom>
        </p:spPr>
      </p:pic>
      <p:sp>
        <p:nvSpPr>
          <p:cNvPr id="15" name="TextBox 21"/>
          <p:cNvSpPr txBox="1"/>
          <p:nvPr/>
        </p:nvSpPr>
        <p:spPr>
          <a:xfrm>
            <a:off x="670073" y="2381299"/>
            <a:ext cx="1941047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Trocchi"/>
              </a:rPr>
              <a:t>Base de </a:t>
            </a:r>
            <a:r>
              <a:rPr lang="en-US" sz="1800" dirty="0" err="1">
                <a:solidFill>
                  <a:srgbClr val="FFFFFF"/>
                </a:solidFill>
                <a:latin typeface="Trocchi"/>
              </a:rPr>
              <a:t>Données</a:t>
            </a:r>
            <a:endParaRPr lang="en-US" sz="1800" dirty="0">
              <a:solidFill>
                <a:srgbClr val="FFFFFF"/>
              </a:solidFill>
              <a:latin typeface="Trocchi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5839836" y="2312740"/>
            <a:ext cx="1068964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Trocchi"/>
              </a:rPr>
              <a:t>Backend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9365948" y="2312740"/>
            <a:ext cx="1220772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Trocchi"/>
              </a:rPr>
              <a:t>Frontend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1" y="5003206"/>
            <a:ext cx="1644289" cy="135142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56" y="4952729"/>
            <a:ext cx="1519323" cy="145237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58" y="4703157"/>
            <a:ext cx="1573718" cy="1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18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Trocchi</vt:lpstr>
      <vt:lpstr>Thème Office</vt:lpstr>
      <vt:lpstr>Chapitre 3</vt:lpstr>
      <vt:lpstr>Schéma du projet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3</dc:title>
  <dc:creator>dell</dc:creator>
  <cp:lastModifiedBy>dell</cp:lastModifiedBy>
  <cp:revision>6</cp:revision>
  <dcterms:created xsi:type="dcterms:W3CDTF">2022-05-21T13:55:54Z</dcterms:created>
  <dcterms:modified xsi:type="dcterms:W3CDTF">2022-05-21T21:59:19Z</dcterms:modified>
</cp:coreProperties>
</file>