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 id="2147483674" r:id="rId2"/>
  </p:sldMasterIdLst>
  <p:notesMasterIdLst>
    <p:notesMasterId r:id="rId20"/>
  </p:notesMasterIdLst>
  <p:sldIdLst>
    <p:sldId id="343" r:id="rId3"/>
    <p:sldId id="313" r:id="rId4"/>
    <p:sldId id="270" r:id="rId5"/>
    <p:sldId id="256" r:id="rId6"/>
    <p:sldId id="321" r:id="rId7"/>
    <p:sldId id="314" r:id="rId8"/>
    <p:sldId id="332" r:id="rId9"/>
    <p:sldId id="355" r:id="rId10"/>
    <p:sldId id="328" r:id="rId11"/>
    <p:sldId id="356" r:id="rId12"/>
    <p:sldId id="354" r:id="rId13"/>
    <p:sldId id="334" r:id="rId14"/>
    <p:sldId id="345" r:id="rId15"/>
    <p:sldId id="347" r:id="rId16"/>
    <p:sldId id="349" r:id="rId17"/>
    <p:sldId id="338" r:id="rId18"/>
    <p:sldId id="353" r:id="rId19"/>
  </p:sldIdLst>
  <p:sldSz cx="9144000" cy="5143500" type="screen16x9"/>
  <p:notesSz cx="6858000" cy="9144000"/>
  <p:embeddedFontLst>
    <p:embeddedFont>
      <p:font typeface="Livvic" pitchFamily="2" charset="0"/>
      <p:regular r:id="rId21"/>
      <p:bold r:id="rId22"/>
      <p:italic r:id="rId23"/>
      <p:boldItalic r:id="rId24"/>
    </p:embeddedFont>
    <p:embeddedFont>
      <p:font typeface="LM Roman 12" panose="00000500000000000000" charset="0"/>
      <p:regular r:id="rId25"/>
      <p:bold r:id="rId26"/>
      <p:italic r:id="rId27"/>
    </p:embeddedFont>
    <p:embeddedFont>
      <p:font typeface="Oswald" panose="00000500000000000000" pitchFamily="2" charset="0"/>
      <p:regular r:id="rId28"/>
      <p:bold r:id="rId29"/>
    </p:embeddedFont>
    <p:embeddedFont>
      <p:font typeface="Raleway" pitchFamily="2" charset="0"/>
      <p:regular r:id="rId30"/>
      <p:bold r:id="rId31"/>
      <p:italic r:id="rId32"/>
      <p:boldItalic r:id="rId33"/>
    </p:embeddedFont>
    <p:embeddedFont>
      <p:font typeface="Redressed" panose="020B0604020202020204" charset="0"/>
      <p:regular r:id="rId34"/>
    </p:embeddedFont>
    <p:embeddedFont>
      <p:font typeface="Roboto" panose="02000000000000000000" pitchFamily="2" charset="0"/>
      <p:regular r:id="rId35"/>
      <p:bold r:id="rId36"/>
      <p:italic r:id="rId37"/>
      <p:boldItalic r:id="rId38"/>
    </p:embeddedFont>
    <p:embeddedFont>
      <p:font typeface="Roboto Condensed Light" panose="02000000000000000000" pitchFamily="2" charset="0"/>
      <p:regular r:id="rId39"/>
      <p: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BCB3DA79-C8ED-4737-BD66-F86197ECC9EF}">
          <p14:sldIdLst>
            <p14:sldId id="343"/>
            <p14:sldId id="313"/>
            <p14:sldId id="270"/>
            <p14:sldId id="256"/>
            <p14:sldId id="321"/>
            <p14:sldId id="314"/>
            <p14:sldId id="332"/>
            <p14:sldId id="355"/>
            <p14:sldId id="328"/>
            <p14:sldId id="356"/>
            <p14:sldId id="354"/>
          </p14:sldIdLst>
        </p14:section>
        <p14:section name="Untitled Section" id="{512011AC-7942-4787-9873-7CD064E5DE3A}">
          <p14:sldIdLst>
            <p14:sldId id="334"/>
            <p14:sldId id="345"/>
            <p14:sldId id="347"/>
            <p14:sldId id="349"/>
            <p14:sldId id="338"/>
            <p14:sldId id="35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4CA"/>
    <a:srgbClr val="F2F0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206B90-7160-4D37-BC06-D1B4661DB6F8}" v="24" dt="2025-05-14T15:11:58.985"/>
  </p1510:revLst>
</p1510:revInfo>
</file>

<file path=ppt/tableStyles.xml><?xml version="1.0" encoding="utf-8"?>
<a:tblStyleLst xmlns:a="http://schemas.openxmlformats.org/drawingml/2006/main" def="{44975A69-E638-47C4-9290-E13DA4541B9C}">
  <a:tblStyle styleId="{44975A69-E638-47C4-9290-E13DA4541B9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307" autoAdjust="0"/>
  </p:normalViewPr>
  <p:slideViewPr>
    <p:cSldViewPr snapToGrid="0">
      <p:cViewPr varScale="1">
        <p:scale>
          <a:sx n="104" d="100"/>
          <a:sy n="104"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1.fntdata"/><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20" Type="http://schemas.openxmlformats.org/officeDocument/2006/relationships/notesMaster" Target="notesMasters/notesMaster1.xml"/><Relationship Id="rId41"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1221F22-5B35-4F14-AA5B-23202E34E02F}" type="doc">
      <dgm:prSet loTypeId="urn:microsoft.com/office/officeart/2005/8/layout/StepDownProcess" loCatId="process" qsTypeId="urn:microsoft.com/office/officeart/2005/8/quickstyle/simple5" qsCatId="simple" csTypeId="urn:microsoft.com/office/officeart/2005/8/colors/accent0_2" csCatId="mainScheme" phldr="1"/>
      <dgm:spPr/>
      <dgm:t>
        <a:bodyPr/>
        <a:lstStyle/>
        <a:p>
          <a:endParaRPr lang="fr-FR"/>
        </a:p>
      </dgm:t>
    </dgm:pt>
    <dgm:pt modelId="{5E7CF13E-F032-45E1-BA53-B5A90F33E4C1}">
      <dgm:prSet phldrT="[Texte]"/>
      <dgm:spPr/>
      <dgm:t>
        <a:bodyPr/>
        <a:lstStyle/>
        <a:p>
          <a:pPr>
            <a:buFont typeface="+mj-lt"/>
            <a:buAutoNum type="arabicPeriod"/>
          </a:pPr>
          <a:r>
            <a:rPr lang="fr-FR" dirty="0">
              <a:latin typeface="Times New Roman" panose="02020603050405020304" pitchFamily="18" charset="0"/>
              <a:cs typeface="Times New Roman" panose="02020603050405020304" pitchFamily="18" charset="0"/>
            </a:rPr>
            <a:t>Déterminer les problèmes à résoudre et les objectifs</a:t>
          </a:r>
          <a:endParaRPr lang="fr-FR" dirty="0"/>
        </a:p>
      </dgm:t>
    </dgm:pt>
    <dgm:pt modelId="{86807099-7D1B-45CE-84C3-851917026BED}" type="parTrans" cxnId="{8D196D3A-4B67-4BC2-9EE0-30A80D2C88BA}">
      <dgm:prSet/>
      <dgm:spPr/>
      <dgm:t>
        <a:bodyPr/>
        <a:lstStyle/>
        <a:p>
          <a:endParaRPr lang="fr-FR"/>
        </a:p>
      </dgm:t>
    </dgm:pt>
    <dgm:pt modelId="{D73C189F-CE7D-41DE-B39A-BFF1C069CAF6}" type="sibTrans" cxnId="{8D196D3A-4B67-4BC2-9EE0-30A80D2C88BA}">
      <dgm:prSet/>
      <dgm:spPr/>
      <dgm:t>
        <a:bodyPr/>
        <a:lstStyle/>
        <a:p>
          <a:endParaRPr lang="fr-FR"/>
        </a:p>
      </dgm:t>
    </dgm:pt>
    <dgm:pt modelId="{B8DA370F-619A-422C-AA8C-5944A1576CFA}">
      <dgm:prSet phldrT="[Texte]"/>
      <dgm:spPr/>
      <dgm:t>
        <a:bodyPr/>
        <a:lstStyle/>
        <a:p>
          <a:pPr>
            <a:buFont typeface="+mj-lt"/>
            <a:buAutoNum type="arabicPeriod"/>
          </a:pPr>
          <a:r>
            <a:rPr lang="fr-FR" dirty="0">
              <a:latin typeface="Times New Roman" panose="02020603050405020304" pitchFamily="18" charset="0"/>
              <a:cs typeface="Times New Roman" panose="02020603050405020304" pitchFamily="18" charset="0"/>
            </a:rPr>
            <a:t>Planification du projet </a:t>
          </a:r>
          <a:endParaRPr lang="fr-FR" dirty="0"/>
        </a:p>
      </dgm:t>
    </dgm:pt>
    <dgm:pt modelId="{CEA9E2F5-34FC-49CB-B922-572FE07E69FC}" type="parTrans" cxnId="{518C6989-83AC-4750-B9FC-4EFCBDA812B8}">
      <dgm:prSet/>
      <dgm:spPr/>
      <dgm:t>
        <a:bodyPr/>
        <a:lstStyle/>
        <a:p>
          <a:endParaRPr lang="fr-FR"/>
        </a:p>
      </dgm:t>
    </dgm:pt>
    <dgm:pt modelId="{56E60BC6-187B-499E-98E3-713F84C09DF5}" type="sibTrans" cxnId="{518C6989-83AC-4750-B9FC-4EFCBDA812B8}">
      <dgm:prSet/>
      <dgm:spPr/>
      <dgm:t>
        <a:bodyPr/>
        <a:lstStyle/>
        <a:p>
          <a:endParaRPr lang="fr-FR"/>
        </a:p>
      </dgm:t>
    </dgm:pt>
    <dgm:pt modelId="{57110333-11E9-4911-BD86-3FF82726FE46}">
      <dgm:prSet phldrT="[Texte]"/>
      <dgm:spPr/>
      <dgm:t>
        <a:bodyPr/>
        <a:lstStyle/>
        <a:p>
          <a:r>
            <a:rPr lang="fr-FR" dirty="0">
              <a:latin typeface="Times New Roman" panose="02020603050405020304" pitchFamily="18" charset="0"/>
              <a:cs typeface="Times New Roman" panose="02020603050405020304" pitchFamily="18" charset="0"/>
            </a:rPr>
            <a:t>La phase d'analyse </a:t>
          </a:r>
          <a:endParaRPr lang="fr-FR" dirty="0"/>
        </a:p>
      </dgm:t>
    </dgm:pt>
    <dgm:pt modelId="{F0444D9E-AB74-47C4-AFB3-CE43AC93638E}" type="parTrans" cxnId="{126801E3-FF47-4EEA-9824-BF3BF9DD27EB}">
      <dgm:prSet/>
      <dgm:spPr/>
      <dgm:t>
        <a:bodyPr/>
        <a:lstStyle/>
        <a:p>
          <a:endParaRPr lang="fr-FR"/>
        </a:p>
      </dgm:t>
    </dgm:pt>
    <dgm:pt modelId="{EBA9D137-96CC-4392-A7BA-8ECC06C9F76D}" type="sibTrans" cxnId="{126801E3-FF47-4EEA-9824-BF3BF9DD27EB}">
      <dgm:prSet/>
      <dgm:spPr/>
      <dgm:t>
        <a:bodyPr/>
        <a:lstStyle/>
        <a:p>
          <a:endParaRPr lang="fr-FR"/>
        </a:p>
      </dgm:t>
    </dgm:pt>
    <dgm:pt modelId="{7EBC2706-9C44-4948-9DDF-2E69BD5D06E8}">
      <dgm:prSet phldrT="[Texte]"/>
      <dgm:spPr/>
      <dgm:t>
        <a:bodyPr/>
        <a:lstStyle/>
        <a:p>
          <a:pPr>
            <a:buFont typeface="+mj-lt"/>
            <a:buAutoNum type="arabicPeriod"/>
          </a:pPr>
          <a:r>
            <a:rPr lang="fr-FR" dirty="0">
              <a:latin typeface="Times New Roman" panose="02020603050405020304" pitchFamily="18" charset="0"/>
              <a:cs typeface="Times New Roman" panose="02020603050405020304" pitchFamily="18" charset="0"/>
            </a:rPr>
            <a:t>Phase de réalisation </a:t>
          </a:r>
          <a:endParaRPr lang="fr-FR" dirty="0"/>
        </a:p>
      </dgm:t>
    </dgm:pt>
    <dgm:pt modelId="{61F1E326-88E7-4727-B01A-D5E63856026D}" type="parTrans" cxnId="{B444A877-C2D9-4793-90B6-F0752A1FA38F}">
      <dgm:prSet/>
      <dgm:spPr/>
      <dgm:t>
        <a:bodyPr/>
        <a:lstStyle/>
        <a:p>
          <a:endParaRPr lang="fr-FR"/>
        </a:p>
      </dgm:t>
    </dgm:pt>
    <dgm:pt modelId="{E87C23E4-D8DB-4CD7-989C-AB18985E7F73}" type="sibTrans" cxnId="{B444A877-C2D9-4793-90B6-F0752A1FA38F}">
      <dgm:prSet/>
      <dgm:spPr/>
      <dgm:t>
        <a:bodyPr/>
        <a:lstStyle/>
        <a:p>
          <a:endParaRPr lang="fr-FR"/>
        </a:p>
      </dgm:t>
    </dgm:pt>
    <dgm:pt modelId="{E36D7B70-5D6C-480B-8219-DAEA3872A653}" type="pres">
      <dgm:prSet presAssocID="{41221F22-5B35-4F14-AA5B-23202E34E02F}" presName="rootnode" presStyleCnt="0">
        <dgm:presLayoutVars>
          <dgm:chMax/>
          <dgm:chPref/>
          <dgm:dir/>
          <dgm:animLvl val="lvl"/>
        </dgm:presLayoutVars>
      </dgm:prSet>
      <dgm:spPr/>
    </dgm:pt>
    <dgm:pt modelId="{258EE2EA-82EC-4197-A2C9-ABA741D1DE3A}" type="pres">
      <dgm:prSet presAssocID="{5E7CF13E-F032-45E1-BA53-B5A90F33E4C1}" presName="composite" presStyleCnt="0"/>
      <dgm:spPr/>
    </dgm:pt>
    <dgm:pt modelId="{59242FC6-9A38-4BFF-B5C6-2B220D09FB41}" type="pres">
      <dgm:prSet presAssocID="{5E7CF13E-F032-45E1-BA53-B5A90F33E4C1}" presName="bentUpArrow1" presStyleLbl="alignImgPlace1" presStyleIdx="0" presStyleCnt="3"/>
      <dgm:spPr/>
    </dgm:pt>
    <dgm:pt modelId="{C2B71920-172E-41E4-BAEA-F4DA04EBA667}" type="pres">
      <dgm:prSet presAssocID="{5E7CF13E-F032-45E1-BA53-B5A90F33E4C1}" presName="ParentText" presStyleLbl="node1" presStyleIdx="0" presStyleCnt="4" custScaleX="155446">
        <dgm:presLayoutVars>
          <dgm:chMax val="1"/>
          <dgm:chPref val="1"/>
          <dgm:bulletEnabled val="1"/>
        </dgm:presLayoutVars>
      </dgm:prSet>
      <dgm:spPr/>
    </dgm:pt>
    <dgm:pt modelId="{0342CFDB-58B5-4B25-AFDC-E3E9FAE4A838}" type="pres">
      <dgm:prSet presAssocID="{5E7CF13E-F032-45E1-BA53-B5A90F33E4C1}" presName="ChildText" presStyleLbl="revTx" presStyleIdx="0" presStyleCnt="3">
        <dgm:presLayoutVars>
          <dgm:chMax val="0"/>
          <dgm:chPref val="0"/>
          <dgm:bulletEnabled val="1"/>
        </dgm:presLayoutVars>
      </dgm:prSet>
      <dgm:spPr/>
    </dgm:pt>
    <dgm:pt modelId="{CC84D5E5-E577-4CB1-BA9F-A30B6AE32069}" type="pres">
      <dgm:prSet presAssocID="{D73C189F-CE7D-41DE-B39A-BFF1C069CAF6}" presName="sibTrans" presStyleCnt="0"/>
      <dgm:spPr/>
    </dgm:pt>
    <dgm:pt modelId="{2554C575-9614-4063-A9E6-E0B9FED4561C}" type="pres">
      <dgm:prSet presAssocID="{B8DA370F-619A-422C-AA8C-5944A1576CFA}" presName="composite" presStyleCnt="0"/>
      <dgm:spPr/>
    </dgm:pt>
    <dgm:pt modelId="{EBBB3E44-CC6F-45C3-858B-08DCCCA62AB9}" type="pres">
      <dgm:prSet presAssocID="{B8DA370F-619A-422C-AA8C-5944A1576CFA}" presName="bentUpArrow1" presStyleLbl="alignImgPlace1" presStyleIdx="1" presStyleCnt="3"/>
      <dgm:spPr/>
    </dgm:pt>
    <dgm:pt modelId="{C57C62B4-F8F3-45B2-A26A-1EE6337483AF}" type="pres">
      <dgm:prSet presAssocID="{B8DA370F-619A-422C-AA8C-5944A1576CFA}" presName="ParentText" presStyleLbl="node1" presStyleIdx="1" presStyleCnt="4" custScaleX="176386" custLinFactNeighborX="10858">
        <dgm:presLayoutVars>
          <dgm:chMax val="1"/>
          <dgm:chPref val="1"/>
          <dgm:bulletEnabled val="1"/>
        </dgm:presLayoutVars>
      </dgm:prSet>
      <dgm:spPr/>
    </dgm:pt>
    <dgm:pt modelId="{E96FD5AF-8E01-498E-AEFF-4581B91705EF}" type="pres">
      <dgm:prSet presAssocID="{B8DA370F-619A-422C-AA8C-5944A1576CFA}" presName="ChildText" presStyleLbl="revTx" presStyleIdx="1" presStyleCnt="3">
        <dgm:presLayoutVars>
          <dgm:chMax val="0"/>
          <dgm:chPref val="0"/>
          <dgm:bulletEnabled val="1"/>
        </dgm:presLayoutVars>
      </dgm:prSet>
      <dgm:spPr/>
    </dgm:pt>
    <dgm:pt modelId="{0E485073-A837-4443-B244-A8E7397DE16E}" type="pres">
      <dgm:prSet presAssocID="{56E60BC6-187B-499E-98E3-713F84C09DF5}" presName="sibTrans" presStyleCnt="0"/>
      <dgm:spPr/>
    </dgm:pt>
    <dgm:pt modelId="{FBD4D10A-2740-4AF6-AE20-4351DD50E1DE}" type="pres">
      <dgm:prSet presAssocID="{57110333-11E9-4911-BD86-3FF82726FE46}" presName="composite" presStyleCnt="0"/>
      <dgm:spPr/>
    </dgm:pt>
    <dgm:pt modelId="{0850EF63-10FC-4235-B783-BC31296E3AA7}" type="pres">
      <dgm:prSet presAssocID="{57110333-11E9-4911-BD86-3FF82726FE46}" presName="bentUpArrow1" presStyleLbl="alignImgPlace1" presStyleIdx="2" presStyleCnt="3"/>
      <dgm:spPr/>
    </dgm:pt>
    <dgm:pt modelId="{30246FB9-1F57-4DC9-BF22-2735F33E0E1A}" type="pres">
      <dgm:prSet presAssocID="{57110333-11E9-4911-BD86-3FF82726FE46}" presName="ParentText" presStyleLbl="node1" presStyleIdx="2" presStyleCnt="4" custScaleX="179594" custLinFactNeighborX="17190" custLinFactNeighborY="862">
        <dgm:presLayoutVars>
          <dgm:chMax val="1"/>
          <dgm:chPref val="1"/>
          <dgm:bulletEnabled val="1"/>
        </dgm:presLayoutVars>
      </dgm:prSet>
      <dgm:spPr/>
    </dgm:pt>
    <dgm:pt modelId="{148C3EFB-530E-47D7-8898-2853CFDA0FF4}" type="pres">
      <dgm:prSet presAssocID="{57110333-11E9-4911-BD86-3FF82726FE46}" presName="ChildText" presStyleLbl="revTx" presStyleIdx="2" presStyleCnt="3">
        <dgm:presLayoutVars>
          <dgm:chMax val="0"/>
          <dgm:chPref val="0"/>
          <dgm:bulletEnabled val="1"/>
        </dgm:presLayoutVars>
      </dgm:prSet>
      <dgm:spPr/>
    </dgm:pt>
    <dgm:pt modelId="{CD5ED9E8-0579-49F2-A86D-3B07D29B570C}" type="pres">
      <dgm:prSet presAssocID="{EBA9D137-96CC-4392-A7BA-8ECC06C9F76D}" presName="sibTrans" presStyleCnt="0"/>
      <dgm:spPr/>
    </dgm:pt>
    <dgm:pt modelId="{DCB97035-0194-4F3A-B751-1384025880DC}" type="pres">
      <dgm:prSet presAssocID="{7EBC2706-9C44-4948-9DDF-2E69BD5D06E8}" presName="composite" presStyleCnt="0"/>
      <dgm:spPr/>
    </dgm:pt>
    <dgm:pt modelId="{8E1F55B1-3DDD-43E7-BC69-D60523557F88}" type="pres">
      <dgm:prSet presAssocID="{7EBC2706-9C44-4948-9DDF-2E69BD5D06E8}" presName="ParentText" presStyleLbl="node1" presStyleIdx="3" presStyleCnt="4" custScaleX="179866" custLinFactNeighborX="21178" custLinFactNeighborY="-3557">
        <dgm:presLayoutVars>
          <dgm:chMax val="1"/>
          <dgm:chPref val="1"/>
          <dgm:bulletEnabled val="1"/>
        </dgm:presLayoutVars>
      </dgm:prSet>
      <dgm:spPr/>
    </dgm:pt>
  </dgm:ptLst>
  <dgm:cxnLst>
    <dgm:cxn modelId="{8D196D3A-4B67-4BC2-9EE0-30A80D2C88BA}" srcId="{41221F22-5B35-4F14-AA5B-23202E34E02F}" destId="{5E7CF13E-F032-45E1-BA53-B5A90F33E4C1}" srcOrd="0" destOrd="0" parTransId="{86807099-7D1B-45CE-84C3-851917026BED}" sibTransId="{D73C189F-CE7D-41DE-B39A-BFF1C069CAF6}"/>
    <dgm:cxn modelId="{B444A877-C2D9-4793-90B6-F0752A1FA38F}" srcId="{41221F22-5B35-4F14-AA5B-23202E34E02F}" destId="{7EBC2706-9C44-4948-9DDF-2E69BD5D06E8}" srcOrd="3" destOrd="0" parTransId="{61F1E326-88E7-4727-B01A-D5E63856026D}" sibTransId="{E87C23E4-D8DB-4CD7-989C-AB18985E7F73}"/>
    <dgm:cxn modelId="{6C715E79-5EB5-464F-824F-AF8E7318A9A1}" type="presOf" srcId="{5E7CF13E-F032-45E1-BA53-B5A90F33E4C1}" destId="{C2B71920-172E-41E4-BAEA-F4DA04EBA667}" srcOrd="0" destOrd="0" presId="urn:microsoft.com/office/officeart/2005/8/layout/StepDownProcess"/>
    <dgm:cxn modelId="{82B44479-BA93-47AB-95F3-729FB5C4552B}" type="presOf" srcId="{7EBC2706-9C44-4948-9DDF-2E69BD5D06E8}" destId="{8E1F55B1-3DDD-43E7-BC69-D60523557F88}" srcOrd="0" destOrd="0" presId="urn:microsoft.com/office/officeart/2005/8/layout/StepDownProcess"/>
    <dgm:cxn modelId="{518C6989-83AC-4750-B9FC-4EFCBDA812B8}" srcId="{41221F22-5B35-4F14-AA5B-23202E34E02F}" destId="{B8DA370F-619A-422C-AA8C-5944A1576CFA}" srcOrd="1" destOrd="0" parTransId="{CEA9E2F5-34FC-49CB-B922-572FE07E69FC}" sibTransId="{56E60BC6-187B-499E-98E3-713F84C09DF5}"/>
    <dgm:cxn modelId="{BD753B8A-B7BC-4967-9884-D1B2869B3225}" type="presOf" srcId="{57110333-11E9-4911-BD86-3FF82726FE46}" destId="{30246FB9-1F57-4DC9-BF22-2735F33E0E1A}" srcOrd="0" destOrd="0" presId="urn:microsoft.com/office/officeart/2005/8/layout/StepDownProcess"/>
    <dgm:cxn modelId="{A4F5BB99-4E59-4726-B73B-E9672EA8C309}" type="presOf" srcId="{B8DA370F-619A-422C-AA8C-5944A1576CFA}" destId="{C57C62B4-F8F3-45B2-A26A-1EE6337483AF}" srcOrd="0" destOrd="0" presId="urn:microsoft.com/office/officeart/2005/8/layout/StepDownProcess"/>
    <dgm:cxn modelId="{126801E3-FF47-4EEA-9824-BF3BF9DD27EB}" srcId="{41221F22-5B35-4F14-AA5B-23202E34E02F}" destId="{57110333-11E9-4911-BD86-3FF82726FE46}" srcOrd="2" destOrd="0" parTransId="{F0444D9E-AB74-47C4-AFB3-CE43AC93638E}" sibTransId="{EBA9D137-96CC-4392-A7BA-8ECC06C9F76D}"/>
    <dgm:cxn modelId="{E4F993FB-6E54-4EF0-84F0-B54B8197C618}" type="presOf" srcId="{41221F22-5B35-4F14-AA5B-23202E34E02F}" destId="{E36D7B70-5D6C-480B-8219-DAEA3872A653}" srcOrd="0" destOrd="0" presId="urn:microsoft.com/office/officeart/2005/8/layout/StepDownProcess"/>
    <dgm:cxn modelId="{4CAA6C3B-6E36-469D-B987-A0CA2C965BA9}" type="presParOf" srcId="{E36D7B70-5D6C-480B-8219-DAEA3872A653}" destId="{258EE2EA-82EC-4197-A2C9-ABA741D1DE3A}" srcOrd="0" destOrd="0" presId="urn:microsoft.com/office/officeart/2005/8/layout/StepDownProcess"/>
    <dgm:cxn modelId="{3B498025-ED38-49A7-B15A-340F41AE4923}" type="presParOf" srcId="{258EE2EA-82EC-4197-A2C9-ABA741D1DE3A}" destId="{59242FC6-9A38-4BFF-B5C6-2B220D09FB41}" srcOrd="0" destOrd="0" presId="urn:microsoft.com/office/officeart/2005/8/layout/StepDownProcess"/>
    <dgm:cxn modelId="{E5EF197B-89DA-42E2-8AA9-E8B7B9B23131}" type="presParOf" srcId="{258EE2EA-82EC-4197-A2C9-ABA741D1DE3A}" destId="{C2B71920-172E-41E4-BAEA-F4DA04EBA667}" srcOrd="1" destOrd="0" presId="urn:microsoft.com/office/officeart/2005/8/layout/StepDownProcess"/>
    <dgm:cxn modelId="{2B7E0844-6724-4D06-966A-47F06C7494AD}" type="presParOf" srcId="{258EE2EA-82EC-4197-A2C9-ABA741D1DE3A}" destId="{0342CFDB-58B5-4B25-AFDC-E3E9FAE4A838}" srcOrd="2" destOrd="0" presId="urn:microsoft.com/office/officeart/2005/8/layout/StepDownProcess"/>
    <dgm:cxn modelId="{B30EEF55-641F-4967-89DE-BB807287ADEF}" type="presParOf" srcId="{E36D7B70-5D6C-480B-8219-DAEA3872A653}" destId="{CC84D5E5-E577-4CB1-BA9F-A30B6AE32069}" srcOrd="1" destOrd="0" presId="urn:microsoft.com/office/officeart/2005/8/layout/StepDownProcess"/>
    <dgm:cxn modelId="{EB0E363D-5895-4423-8643-740653CC9B87}" type="presParOf" srcId="{E36D7B70-5D6C-480B-8219-DAEA3872A653}" destId="{2554C575-9614-4063-A9E6-E0B9FED4561C}" srcOrd="2" destOrd="0" presId="urn:microsoft.com/office/officeart/2005/8/layout/StepDownProcess"/>
    <dgm:cxn modelId="{316BAAEE-FAF9-48C6-A60B-036CFFC46DEB}" type="presParOf" srcId="{2554C575-9614-4063-A9E6-E0B9FED4561C}" destId="{EBBB3E44-CC6F-45C3-858B-08DCCCA62AB9}" srcOrd="0" destOrd="0" presId="urn:microsoft.com/office/officeart/2005/8/layout/StepDownProcess"/>
    <dgm:cxn modelId="{48499512-0800-4F92-9899-CFDFAAB2E2D4}" type="presParOf" srcId="{2554C575-9614-4063-A9E6-E0B9FED4561C}" destId="{C57C62B4-F8F3-45B2-A26A-1EE6337483AF}" srcOrd="1" destOrd="0" presId="urn:microsoft.com/office/officeart/2005/8/layout/StepDownProcess"/>
    <dgm:cxn modelId="{FA5C21C0-FAD7-43F1-8981-33083F14B647}" type="presParOf" srcId="{2554C575-9614-4063-A9E6-E0B9FED4561C}" destId="{E96FD5AF-8E01-498E-AEFF-4581B91705EF}" srcOrd="2" destOrd="0" presId="urn:microsoft.com/office/officeart/2005/8/layout/StepDownProcess"/>
    <dgm:cxn modelId="{9AB01923-1AF6-4EE4-BB1B-D95B590455B3}" type="presParOf" srcId="{E36D7B70-5D6C-480B-8219-DAEA3872A653}" destId="{0E485073-A837-4443-B244-A8E7397DE16E}" srcOrd="3" destOrd="0" presId="urn:microsoft.com/office/officeart/2005/8/layout/StepDownProcess"/>
    <dgm:cxn modelId="{4820814F-1FD5-4748-B537-702DF20FB0FF}" type="presParOf" srcId="{E36D7B70-5D6C-480B-8219-DAEA3872A653}" destId="{FBD4D10A-2740-4AF6-AE20-4351DD50E1DE}" srcOrd="4" destOrd="0" presId="urn:microsoft.com/office/officeart/2005/8/layout/StepDownProcess"/>
    <dgm:cxn modelId="{BC8863F3-A84F-4BAE-8633-F9016202C4B3}" type="presParOf" srcId="{FBD4D10A-2740-4AF6-AE20-4351DD50E1DE}" destId="{0850EF63-10FC-4235-B783-BC31296E3AA7}" srcOrd="0" destOrd="0" presId="urn:microsoft.com/office/officeart/2005/8/layout/StepDownProcess"/>
    <dgm:cxn modelId="{F6D06392-B655-4732-A9CE-8FB211856EAB}" type="presParOf" srcId="{FBD4D10A-2740-4AF6-AE20-4351DD50E1DE}" destId="{30246FB9-1F57-4DC9-BF22-2735F33E0E1A}" srcOrd="1" destOrd="0" presId="urn:microsoft.com/office/officeart/2005/8/layout/StepDownProcess"/>
    <dgm:cxn modelId="{F302C6CE-B430-43A5-A9A8-5842069E6953}" type="presParOf" srcId="{FBD4D10A-2740-4AF6-AE20-4351DD50E1DE}" destId="{148C3EFB-530E-47D7-8898-2853CFDA0FF4}" srcOrd="2" destOrd="0" presId="urn:microsoft.com/office/officeart/2005/8/layout/StepDownProcess"/>
    <dgm:cxn modelId="{19EFA3E0-4EB1-4EC0-991D-68DE2A8442E0}" type="presParOf" srcId="{E36D7B70-5D6C-480B-8219-DAEA3872A653}" destId="{CD5ED9E8-0579-49F2-A86D-3B07D29B570C}" srcOrd="5" destOrd="0" presId="urn:microsoft.com/office/officeart/2005/8/layout/StepDownProcess"/>
    <dgm:cxn modelId="{BEC5290B-0425-4837-9777-22324221147A}" type="presParOf" srcId="{E36D7B70-5D6C-480B-8219-DAEA3872A653}" destId="{DCB97035-0194-4F3A-B751-1384025880DC}" srcOrd="6" destOrd="0" presId="urn:microsoft.com/office/officeart/2005/8/layout/StepDownProcess"/>
    <dgm:cxn modelId="{7234C77D-833C-4B88-A565-7EBA35826ACC}" type="presParOf" srcId="{DCB97035-0194-4F3A-B751-1384025880DC}" destId="{8E1F55B1-3DDD-43E7-BC69-D60523557F88}"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242FC6-9A38-4BFF-B5C6-2B220D09FB41}">
      <dsp:nvSpPr>
        <dsp:cNvPr id="0" name=""/>
        <dsp:cNvSpPr/>
      </dsp:nvSpPr>
      <dsp:spPr>
        <a:xfrm rot="5400000">
          <a:off x="1728474" y="788684"/>
          <a:ext cx="692636" cy="788542"/>
        </a:xfrm>
        <a:prstGeom prst="bentUpArrow">
          <a:avLst>
            <a:gd name="adj1" fmla="val 32840"/>
            <a:gd name="adj2" fmla="val 25000"/>
            <a:gd name="adj3" fmla="val 3578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C2B71920-172E-41E4-BAEA-F4DA04EBA667}">
      <dsp:nvSpPr>
        <dsp:cNvPr id="0" name=""/>
        <dsp:cNvSpPr/>
      </dsp:nvSpPr>
      <dsp:spPr>
        <a:xfrm>
          <a:off x="1221720" y="20883"/>
          <a:ext cx="1812488" cy="816156"/>
        </a:xfrm>
        <a:prstGeom prst="roundRect">
          <a:avLst>
            <a:gd name="adj" fmla="val 166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fr-FR" sz="1400" kern="1200" dirty="0">
              <a:latin typeface="Times New Roman" panose="02020603050405020304" pitchFamily="18" charset="0"/>
              <a:cs typeface="Times New Roman" panose="02020603050405020304" pitchFamily="18" charset="0"/>
            </a:rPr>
            <a:t>Déterminer les problèmes à résoudre et les objectifs</a:t>
          </a:r>
          <a:endParaRPr lang="fr-FR" sz="1400" kern="1200" dirty="0"/>
        </a:p>
      </dsp:txBody>
      <dsp:txXfrm>
        <a:off x="1261569" y="60732"/>
        <a:ext cx="1732790" cy="736458"/>
      </dsp:txXfrm>
    </dsp:sp>
    <dsp:sp modelId="{0342CFDB-58B5-4B25-AFDC-E3E9FAE4A838}">
      <dsp:nvSpPr>
        <dsp:cNvPr id="0" name=""/>
        <dsp:cNvSpPr/>
      </dsp:nvSpPr>
      <dsp:spPr>
        <a:xfrm>
          <a:off x="2710960" y="98722"/>
          <a:ext cx="848031" cy="659654"/>
        </a:xfrm>
        <a:prstGeom prst="rect">
          <a:avLst/>
        </a:prstGeom>
        <a:noFill/>
        <a:ln>
          <a:noFill/>
        </a:ln>
        <a:effectLst/>
      </dsp:spPr>
      <dsp:style>
        <a:lnRef idx="0">
          <a:scrgbClr r="0" g="0" b="0"/>
        </a:lnRef>
        <a:fillRef idx="0">
          <a:scrgbClr r="0" g="0" b="0"/>
        </a:fillRef>
        <a:effectRef idx="0">
          <a:scrgbClr r="0" g="0" b="0"/>
        </a:effectRef>
        <a:fontRef idx="minor"/>
      </dsp:style>
    </dsp:sp>
    <dsp:sp modelId="{EBBB3E44-CC6F-45C3-858B-08DCCCA62AB9}">
      <dsp:nvSpPr>
        <dsp:cNvPr id="0" name=""/>
        <dsp:cNvSpPr/>
      </dsp:nvSpPr>
      <dsp:spPr>
        <a:xfrm rot="5400000">
          <a:off x="2972445" y="1705498"/>
          <a:ext cx="692636" cy="788542"/>
        </a:xfrm>
        <a:prstGeom prst="bentUpArrow">
          <a:avLst>
            <a:gd name="adj1" fmla="val 32840"/>
            <a:gd name="adj2" fmla="val 25000"/>
            <a:gd name="adj3" fmla="val 3578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C57C62B4-F8F3-45B2-A26A-1EE6337483AF}">
      <dsp:nvSpPr>
        <dsp:cNvPr id="0" name=""/>
        <dsp:cNvSpPr/>
      </dsp:nvSpPr>
      <dsp:spPr>
        <a:xfrm>
          <a:off x="2470214" y="937696"/>
          <a:ext cx="2056647" cy="816156"/>
        </a:xfrm>
        <a:prstGeom prst="roundRect">
          <a:avLst>
            <a:gd name="adj" fmla="val 166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fr-FR" sz="1400" kern="1200" dirty="0">
              <a:latin typeface="Times New Roman" panose="02020603050405020304" pitchFamily="18" charset="0"/>
              <a:cs typeface="Times New Roman" panose="02020603050405020304" pitchFamily="18" charset="0"/>
            </a:rPr>
            <a:t>Planification du projet </a:t>
          </a:r>
          <a:endParaRPr lang="fr-FR" sz="1400" kern="1200" dirty="0"/>
        </a:p>
      </dsp:txBody>
      <dsp:txXfrm>
        <a:off x="2510063" y="977545"/>
        <a:ext cx="1976949" cy="736458"/>
      </dsp:txXfrm>
    </dsp:sp>
    <dsp:sp modelId="{E96FD5AF-8E01-498E-AEFF-4581B91705EF}">
      <dsp:nvSpPr>
        <dsp:cNvPr id="0" name=""/>
        <dsp:cNvSpPr/>
      </dsp:nvSpPr>
      <dsp:spPr>
        <a:xfrm>
          <a:off x="3954931" y="1015535"/>
          <a:ext cx="848031" cy="659654"/>
        </a:xfrm>
        <a:prstGeom prst="rect">
          <a:avLst/>
        </a:prstGeom>
        <a:noFill/>
        <a:ln>
          <a:noFill/>
        </a:ln>
        <a:effectLst/>
      </dsp:spPr>
      <dsp:style>
        <a:lnRef idx="0">
          <a:scrgbClr r="0" g="0" b="0"/>
        </a:lnRef>
        <a:fillRef idx="0">
          <a:scrgbClr r="0" g="0" b="0"/>
        </a:fillRef>
        <a:effectRef idx="0">
          <a:scrgbClr r="0" g="0" b="0"/>
        </a:effectRef>
        <a:fontRef idx="minor"/>
      </dsp:style>
    </dsp:sp>
    <dsp:sp modelId="{0850EF63-10FC-4235-B783-BC31296E3AA7}">
      <dsp:nvSpPr>
        <dsp:cNvPr id="0" name=""/>
        <dsp:cNvSpPr/>
      </dsp:nvSpPr>
      <dsp:spPr>
        <a:xfrm rot="5400000">
          <a:off x="4113038" y="2622312"/>
          <a:ext cx="692636" cy="788542"/>
        </a:xfrm>
        <a:prstGeom prst="bentUpArrow">
          <a:avLst>
            <a:gd name="adj1" fmla="val 32840"/>
            <a:gd name="adj2" fmla="val 25000"/>
            <a:gd name="adj3" fmla="val 35780"/>
          </a:avLst>
        </a:prstGeom>
        <a:solidFill>
          <a:schemeClr val="dk2">
            <a:tint val="40000"/>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30246FB9-1F57-4DC9-BF22-2735F33E0E1A}">
      <dsp:nvSpPr>
        <dsp:cNvPr id="0" name=""/>
        <dsp:cNvSpPr/>
      </dsp:nvSpPr>
      <dsp:spPr>
        <a:xfrm>
          <a:off x="3665935" y="1861545"/>
          <a:ext cx="2094052" cy="816156"/>
        </a:xfrm>
        <a:prstGeom prst="roundRect">
          <a:avLst>
            <a:gd name="adj" fmla="val 166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fr-FR" sz="1400" kern="1200" dirty="0">
              <a:latin typeface="Times New Roman" panose="02020603050405020304" pitchFamily="18" charset="0"/>
              <a:cs typeface="Times New Roman" panose="02020603050405020304" pitchFamily="18" charset="0"/>
            </a:rPr>
            <a:t>La phase d'analyse </a:t>
          </a:r>
          <a:endParaRPr lang="fr-FR" sz="1400" kern="1200" dirty="0"/>
        </a:p>
      </dsp:txBody>
      <dsp:txXfrm>
        <a:off x="3705784" y="1901394"/>
        <a:ext cx="2014354" cy="736458"/>
      </dsp:txXfrm>
    </dsp:sp>
    <dsp:sp modelId="{148C3EFB-530E-47D7-8898-2853CFDA0FF4}">
      <dsp:nvSpPr>
        <dsp:cNvPr id="0" name=""/>
        <dsp:cNvSpPr/>
      </dsp:nvSpPr>
      <dsp:spPr>
        <a:xfrm>
          <a:off x="5095524" y="1932349"/>
          <a:ext cx="848031" cy="659654"/>
        </a:xfrm>
        <a:prstGeom prst="rect">
          <a:avLst/>
        </a:prstGeom>
        <a:noFill/>
        <a:ln>
          <a:noFill/>
        </a:ln>
        <a:effectLst/>
      </dsp:spPr>
      <dsp:style>
        <a:lnRef idx="0">
          <a:scrgbClr r="0" g="0" b="0"/>
        </a:lnRef>
        <a:fillRef idx="0">
          <a:scrgbClr r="0" g="0" b="0"/>
        </a:fillRef>
        <a:effectRef idx="0">
          <a:scrgbClr r="0" g="0" b="0"/>
        </a:effectRef>
        <a:fontRef idx="minor"/>
      </dsp:style>
    </dsp:sp>
    <dsp:sp modelId="{8E1F55B1-3DDD-43E7-BC69-D60523557F88}">
      <dsp:nvSpPr>
        <dsp:cNvPr id="0" name=""/>
        <dsp:cNvSpPr/>
      </dsp:nvSpPr>
      <dsp:spPr>
        <a:xfrm>
          <a:off x="4834326" y="2742293"/>
          <a:ext cx="2097224" cy="816156"/>
        </a:xfrm>
        <a:prstGeom prst="roundRect">
          <a:avLst>
            <a:gd name="adj" fmla="val 16670"/>
          </a:avLst>
        </a:prstGeom>
        <a:gradFill rotWithShape="0">
          <a:gsLst>
            <a:gs pos="0">
              <a:schemeClr val="lt1">
                <a:hueOff val="0"/>
                <a:satOff val="0"/>
                <a:lumOff val="0"/>
                <a:alphaOff val="0"/>
                <a:tint val="100000"/>
                <a:shade val="100000"/>
                <a:satMod val="130000"/>
              </a:schemeClr>
            </a:gs>
            <a:gs pos="100000">
              <a:schemeClr val="l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Font typeface="+mj-lt"/>
            <a:buNone/>
          </a:pPr>
          <a:r>
            <a:rPr lang="fr-FR" sz="1400" kern="1200" dirty="0">
              <a:latin typeface="Times New Roman" panose="02020603050405020304" pitchFamily="18" charset="0"/>
              <a:cs typeface="Times New Roman" panose="02020603050405020304" pitchFamily="18" charset="0"/>
            </a:rPr>
            <a:t>Phase de réalisation </a:t>
          </a:r>
          <a:endParaRPr lang="fr-FR" sz="1400" kern="1200" dirty="0"/>
        </a:p>
      </dsp:txBody>
      <dsp:txXfrm>
        <a:off x="4874175" y="2782142"/>
        <a:ext cx="2017526" cy="736458"/>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28600" algn="l" rtl="0">
              <a:lnSpc>
                <a:spcPct val="100000"/>
              </a:lnSpc>
              <a:spcBef>
                <a:spcPts val="0"/>
              </a:spcBef>
              <a:spcAft>
                <a:spcPts val="0"/>
              </a:spcAft>
              <a:buSzPts val="1100"/>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228825dcd4b_0_1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228825dcd4b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9838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91519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5"/>
        <p:cNvGrpSpPr/>
        <p:nvPr/>
      </p:nvGrpSpPr>
      <p:grpSpPr>
        <a:xfrm>
          <a:off x="0" y="0"/>
          <a:ext cx="0" cy="0"/>
          <a:chOff x="0" y="0"/>
          <a:chExt cx="0" cy="0"/>
        </a:xfrm>
      </p:grpSpPr>
      <p:sp>
        <p:nvSpPr>
          <p:cNvPr id="926" name="Google Shape;926;g8c1997cbfd_0_2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7" name="Google Shape;927;g8c1997cbfd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45662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6"/>
        <p:cNvGrpSpPr/>
        <p:nvPr/>
      </p:nvGrpSpPr>
      <p:grpSpPr>
        <a:xfrm>
          <a:off x="0" y="0"/>
          <a:ext cx="0" cy="0"/>
          <a:chOff x="0" y="0"/>
          <a:chExt cx="0" cy="0"/>
        </a:xfrm>
      </p:grpSpPr>
      <p:sp>
        <p:nvSpPr>
          <p:cNvPr id="37" name="Google Shape;37;p5"/>
          <p:cNvSpPr txBox="1">
            <a:spLocks noGrp="1"/>
          </p:cNvSpPr>
          <p:nvPr>
            <p:ph type="title"/>
          </p:nvPr>
        </p:nvSpPr>
        <p:spPr>
          <a:xfrm>
            <a:off x="5162060" y="2286734"/>
            <a:ext cx="21453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solidFill>
                  <a:schemeClr val="accent4"/>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8" name="Google Shape;38;p5"/>
          <p:cNvSpPr txBox="1">
            <a:spLocks noGrp="1"/>
          </p:cNvSpPr>
          <p:nvPr>
            <p:ph type="body" idx="1"/>
          </p:nvPr>
        </p:nvSpPr>
        <p:spPr>
          <a:xfrm>
            <a:off x="5162065"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5"/>
          <p:cNvSpPr txBox="1">
            <a:spLocks noGrp="1"/>
          </p:cNvSpPr>
          <p:nvPr>
            <p:ph type="body" idx="2"/>
          </p:nvPr>
        </p:nvSpPr>
        <p:spPr>
          <a:xfrm>
            <a:off x="1836640" y="2821334"/>
            <a:ext cx="2145300" cy="10278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5"/>
          <p:cNvSpPr txBox="1">
            <a:spLocks noGrp="1"/>
          </p:cNvSpPr>
          <p:nvPr>
            <p:ph type="title" idx="3"/>
          </p:nvPr>
        </p:nvSpPr>
        <p:spPr>
          <a:xfrm>
            <a:off x="1836635" y="2286734"/>
            <a:ext cx="21453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a:solidFill>
                  <a:schemeClr val="accent6"/>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1" name="Google Shape;41;p5"/>
          <p:cNvSpPr txBox="1">
            <a:spLocks noGrp="1"/>
          </p:cNvSpPr>
          <p:nvPr>
            <p:ph type="title" idx="4"/>
          </p:nvPr>
        </p:nvSpPr>
        <p:spPr>
          <a:xfrm>
            <a:off x="720000" y="5400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42" name="Google Shape;42;p5"/>
          <p:cNvGrpSpPr/>
          <p:nvPr/>
        </p:nvGrpSpPr>
        <p:grpSpPr>
          <a:xfrm>
            <a:off x="0" y="4569046"/>
            <a:ext cx="1022509" cy="572747"/>
            <a:chOff x="-77" y="3784091"/>
            <a:chExt cx="2423582" cy="1357541"/>
          </a:xfrm>
        </p:grpSpPr>
        <p:sp>
          <p:nvSpPr>
            <p:cNvPr id="43" name="Google Shape;43;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5"/>
          <p:cNvGrpSpPr/>
          <p:nvPr/>
        </p:nvGrpSpPr>
        <p:grpSpPr>
          <a:xfrm flipH="1">
            <a:off x="8121500" y="4569046"/>
            <a:ext cx="1022509" cy="572747"/>
            <a:chOff x="-77" y="3784091"/>
            <a:chExt cx="2423582" cy="1357541"/>
          </a:xfrm>
        </p:grpSpPr>
        <p:sp>
          <p:nvSpPr>
            <p:cNvPr id="49" name="Google Shape;49;p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5"/>
          <p:cNvGrpSpPr/>
          <p:nvPr/>
        </p:nvGrpSpPr>
        <p:grpSpPr>
          <a:xfrm>
            <a:off x="4524300" y="1242225"/>
            <a:ext cx="95400" cy="3116250"/>
            <a:chOff x="4524300" y="1013625"/>
            <a:chExt cx="95400" cy="3116250"/>
          </a:xfrm>
        </p:grpSpPr>
        <p:sp>
          <p:nvSpPr>
            <p:cNvPr id="55" name="Google Shape;55;p5"/>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5"/>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57187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61"/>
        <p:cNvGrpSpPr/>
        <p:nvPr/>
      </p:nvGrpSpPr>
      <p:grpSpPr>
        <a:xfrm>
          <a:off x="0" y="0"/>
          <a:ext cx="0" cy="0"/>
          <a:chOff x="0" y="0"/>
          <a:chExt cx="0" cy="0"/>
        </a:xfrm>
      </p:grpSpPr>
      <p:sp>
        <p:nvSpPr>
          <p:cNvPr id="62" name="Google Shape;62;p6"/>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extLst>
      <p:ext uri="{BB962C8B-B14F-4D97-AF65-F5344CB8AC3E}">
        <p14:creationId xmlns:p14="http://schemas.microsoft.com/office/powerpoint/2010/main" val="21124121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63"/>
        <p:cNvGrpSpPr/>
        <p:nvPr/>
      </p:nvGrpSpPr>
      <p:grpSpPr>
        <a:xfrm>
          <a:off x="0" y="0"/>
          <a:ext cx="0" cy="0"/>
          <a:chOff x="0" y="0"/>
          <a:chExt cx="0" cy="0"/>
        </a:xfrm>
      </p:grpSpPr>
      <p:sp>
        <p:nvSpPr>
          <p:cNvPr id="64" name="Google Shape;64;p7"/>
          <p:cNvSpPr txBox="1">
            <a:spLocks noGrp="1"/>
          </p:cNvSpPr>
          <p:nvPr>
            <p:ph type="title"/>
          </p:nvPr>
        </p:nvSpPr>
        <p:spPr>
          <a:xfrm>
            <a:off x="4939700" y="1288261"/>
            <a:ext cx="1905300" cy="9705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5" name="Google Shape;65;p7"/>
          <p:cNvSpPr txBox="1">
            <a:spLocks noGrp="1"/>
          </p:cNvSpPr>
          <p:nvPr>
            <p:ph type="body" idx="1"/>
          </p:nvPr>
        </p:nvSpPr>
        <p:spPr>
          <a:xfrm>
            <a:off x="4939700" y="2182538"/>
            <a:ext cx="1905300" cy="18036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66" name="Google Shape;66;p7"/>
          <p:cNvGrpSpPr/>
          <p:nvPr/>
        </p:nvGrpSpPr>
        <p:grpSpPr>
          <a:xfrm>
            <a:off x="4524300" y="1013625"/>
            <a:ext cx="95400" cy="3116250"/>
            <a:chOff x="4524300" y="1013625"/>
            <a:chExt cx="95400" cy="3116250"/>
          </a:xfrm>
        </p:grpSpPr>
        <p:sp>
          <p:nvSpPr>
            <p:cNvPr id="67" name="Google Shape;67;p7"/>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7"/>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7"/>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6063647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73"/>
        <p:cNvGrpSpPr/>
        <p:nvPr/>
      </p:nvGrpSpPr>
      <p:grpSpPr>
        <a:xfrm>
          <a:off x="0" y="0"/>
          <a:ext cx="0" cy="0"/>
          <a:chOff x="0" y="0"/>
          <a:chExt cx="0" cy="0"/>
        </a:xfrm>
      </p:grpSpPr>
      <p:sp>
        <p:nvSpPr>
          <p:cNvPr id="74" name="Google Shape;74;p8"/>
          <p:cNvSpPr txBox="1">
            <a:spLocks noGrp="1"/>
          </p:cNvSpPr>
          <p:nvPr>
            <p:ph type="title"/>
          </p:nvPr>
        </p:nvSpPr>
        <p:spPr>
          <a:xfrm>
            <a:off x="2235000" y="1340850"/>
            <a:ext cx="4674000" cy="246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86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75" name="Google Shape;75;p8"/>
          <p:cNvGrpSpPr/>
          <p:nvPr/>
        </p:nvGrpSpPr>
        <p:grpSpPr>
          <a:xfrm>
            <a:off x="-77" y="3784091"/>
            <a:ext cx="2423582" cy="1357541"/>
            <a:chOff x="-77" y="3784091"/>
            <a:chExt cx="2423582" cy="1357541"/>
          </a:xfrm>
        </p:grpSpPr>
        <p:sp>
          <p:nvSpPr>
            <p:cNvPr id="76" name="Google Shape;76;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 name="Google Shape;81;p8"/>
          <p:cNvGrpSpPr/>
          <p:nvPr/>
        </p:nvGrpSpPr>
        <p:grpSpPr>
          <a:xfrm rot="10800000">
            <a:off x="6720423" y="-9"/>
            <a:ext cx="2423582" cy="1357541"/>
            <a:chOff x="-77" y="3784091"/>
            <a:chExt cx="2423582" cy="1357541"/>
          </a:xfrm>
        </p:grpSpPr>
        <p:sp>
          <p:nvSpPr>
            <p:cNvPr id="82" name="Google Shape;82;p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7523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7"/>
        <p:cNvGrpSpPr/>
        <p:nvPr/>
      </p:nvGrpSpPr>
      <p:grpSpPr>
        <a:xfrm>
          <a:off x="0" y="0"/>
          <a:ext cx="0" cy="0"/>
          <a:chOff x="0" y="0"/>
          <a:chExt cx="0" cy="0"/>
        </a:xfrm>
      </p:grpSpPr>
      <p:sp>
        <p:nvSpPr>
          <p:cNvPr id="88" name="Google Shape;88;p9"/>
          <p:cNvSpPr txBox="1">
            <a:spLocks noGrp="1"/>
          </p:cNvSpPr>
          <p:nvPr>
            <p:ph type="title"/>
          </p:nvPr>
        </p:nvSpPr>
        <p:spPr>
          <a:xfrm>
            <a:off x="1052800" y="1689450"/>
            <a:ext cx="2617200" cy="877500"/>
          </a:xfrm>
          <a:prstGeom prst="rect">
            <a:avLst/>
          </a:prstGeom>
        </p:spPr>
        <p:txBody>
          <a:bodyPr spcFirstLastPara="1" wrap="square" lIns="91425" tIns="91425" rIns="91425" bIns="91425" anchor="t" anchorCtr="0">
            <a:noAutofit/>
          </a:bodyPr>
          <a:lstStyle>
            <a:lvl1pPr lvl="0" algn="r">
              <a:spcBef>
                <a:spcPts val="0"/>
              </a:spcBef>
              <a:spcAft>
                <a:spcPts val="0"/>
              </a:spcAft>
              <a:buSzPts val="4200"/>
              <a:buNone/>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9" name="Google Shape;89;p9"/>
          <p:cNvSpPr txBox="1">
            <a:spLocks noGrp="1"/>
          </p:cNvSpPr>
          <p:nvPr>
            <p:ph type="subTitle" idx="1"/>
          </p:nvPr>
        </p:nvSpPr>
        <p:spPr>
          <a:xfrm>
            <a:off x="1638300" y="2658650"/>
            <a:ext cx="2031600" cy="6627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100"/>
              <a:buNone/>
              <a:defRPr sz="1800">
                <a:latin typeface="Oswald"/>
                <a:ea typeface="Oswald"/>
                <a:cs typeface="Oswald"/>
                <a:sym typeface="Oswald"/>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90" name="Google Shape;90;p9"/>
          <p:cNvSpPr txBox="1">
            <a:spLocks noGrp="1"/>
          </p:cNvSpPr>
          <p:nvPr>
            <p:ph type="body" idx="2"/>
          </p:nvPr>
        </p:nvSpPr>
        <p:spPr>
          <a:xfrm>
            <a:off x="4001475" y="1440000"/>
            <a:ext cx="4422600" cy="2263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91" name="Google Shape;91;p9"/>
          <p:cNvGrpSpPr/>
          <p:nvPr/>
        </p:nvGrpSpPr>
        <p:grpSpPr>
          <a:xfrm>
            <a:off x="720000" y="1013625"/>
            <a:ext cx="95400" cy="3116250"/>
            <a:chOff x="4524300" y="1013625"/>
            <a:chExt cx="95400" cy="3116250"/>
          </a:xfrm>
        </p:grpSpPr>
        <p:sp>
          <p:nvSpPr>
            <p:cNvPr id="92" name="Google Shape;92;p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92878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8"/>
        <p:cNvGrpSpPr/>
        <p:nvPr/>
      </p:nvGrpSpPr>
      <p:grpSpPr>
        <a:xfrm>
          <a:off x="0" y="0"/>
          <a:ext cx="0" cy="0"/>
          <a:chOff x="0" y="0"/>
          <a:chExt cx="0" cy="0"/>
        </a:xfrm>
      </p:grpSpPr>
      <p:sp>
        <p:nvSpPr>
          <p:cNvPr id="99" name="Google Shape;99;p10"/>
          <p:cNvSpPr txBox="1">
            <a:spLocks noGrp="1"/>
          </p:cNvSpPr>
          <p:nvPr>
            <p:ph type="title"/>
          </p:nvPr>
        </p:nvSpPr>
        <p:spPr>
          <a:xfrm>
            <a:off x="1552575" y="531500"/>
            <a:ext cx="4714800" cy="15336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2800"/>
              <a:buNone/>
              <a:defRPr sz="3400">
                <a:solidFill>
                  <a:schemeClr val="lt1"/>
                </a:solidFill>
              </a:defRPr>
            </a:lvl1pPr>
            <a:lvl2pPr lvl="1">
              <a:spcBef>
                <a:spcPts val="0"/>
              </a:spcBef>
              <a:spcAft>
                <a:spcPts val="0"/>
              </a:spcAft>
              <a:buClr>
                <a:schemeClr val="lt1"/>
              </a:buClr>
              <a:buSzPts val="2800"/>
              <a:buNone/>
              <a:defRPr>
                <a:solidFill>
                  <a:schemeClr val="lt1"/>
                </a:solidFill>
                <a:latin typeface="Raleway"/>
                <a:ea typeface="Raleway"/>
                <a:cs typeface="Raleway"/>
                <a:sym typeface="Raleway"/>
              </a:defRPr>
            </a:lvl2pPr>
            <a:lvl3pPr lvl="2">
              <a:spcBef>
                <a:spcPts val="0"/>
              </a:spcBef>
              <a:spcAft>
                <a:spcPts val="0"/>
              </a:spcAft>
              <a:buClr>
                <a:schemeClr val="lt1"/>
              </a:buClr>
              <a:buSzPts val="2800"/>
              <a:buNone/>
              <a:defRPr>
                <a:solidFill>
                  <a:schemeClr val="lt1"/>
                </a:solidFill>
                <a:latin typeface="Raleway"/>
                <a:ea typeface="Raleway"/>
                <a:cs typeface="Raleway"/>
                <a:sym typeface="Raleway"/>
              </a:defRPr>
            </a:lvl3pPr>
            <a:lvl4pPr lvl="3">
              <a:spcBef>
                <a:spcPts val="0"/>
              </a:spcBef>
              <a:spcAft>
                <a:spcPts val="0"/>
              </a:spcAft>
              <a:buClr>
                <a:schemeClr val="lt1"/>
              </a:buClr>
              <a:buSzPts val="2800"/>
              <a:buNone/>
              <a:defRPr>
                <a:solidFill>
                  <a:schemeClr val="lt1"/>
                </a:solidFill>
                <a:latin typeface="Raleway"/>
                <a:ea typeface="Raleway"/>
                <a:cs typeface="Raleway"/>
                <a:sym typeface="Raleway"/>
              </a:defRPr>
            </a:lvl4pPr>
            <a:lvl5pPr lvl="4">
              <a:spcBef>
                <a:spcPts val="0"/>
              </a:spcBef>
              <a:spcAft>
                <a:spcPts val="0"/>
              </a:spcAft>
              <a:buClr>
                <a:schemeClr val="lt1"/>
              </a:buClr>
              <a:buSzPts val="2800"/>
              <a:buNone/>
              <a:defRPr>
                <a:solidFill>
                  <a:schemeClr val="lt1"/>
                </a:solidFill>
                <a:latin typeface="Raleway"/>
                <a:ea typeface="Raleway"/>
                <a:cs typeface="Raleway"/>
                <a:sym typeface="Raleway"/>
              </a:defRPr>
            </a:lvl5pPr>
            <a:lvl6pPr lvl="5">
              <a:spcBef>
                <a:spcPts val="0"/>
              </a:spcBef>
              <a:spcAft>
                <a:spcPts val="0"/>
              </a:spcAft>
              <a:buClr>
                <a:schemeClr val="lt1"/>
              </a:buClr>
              <a:buSzPts val="2800"/>
              <a:buNone/>
              <a:defRPr>
                <a:solidFill>
                  <a:schemeClr val="lt1"/>
                </a:solidFill>
                <a:latin typeface="Raleway"/>
                <a:ea typeface="Raleway"/>
                <a:cs typeface="Raleway"/>
                <a:sym typeface="Raleway"/>
              </a:defRPr>
            </a:lvl6pPr>
            <a:lvl7pPr lvl="6">
              <a:spcBef>
                <a:spcPts val="0"/>
              </a:spcBef>
              <a:spcAft>
                <a:spcPts val="0"/>
              </a:spcAft>
              <a:buClr>
                <a:schemeClr val="lt1"/>
              </a:buClr>
              <a:buSzPts val="2800"/>
              <a:buNone/>
              <a:defRPr>
                <a:solidFill>
                  <a:schemeClr val="lt1"/>
                </a:solidFill>
                <a:latin typeface="Raleway"/>
                <a:ea typeface="Raleway"/>
                <a:cs typeface="Raleway"/>
                <a:sym typeface="Raleway"/>
              </a:defRPr>
            </a:lvl7pPr>
            <a:lvl8pPr lvl="7">
              <a:spcBef>
                <a:spcPts val="0"/>
              </a:spcBef>
              <a:spcAft>
                <a:spcPts val="0"/>
              </a:spcAft>
              <a:buClr>
                <a:schemeClr val="lt1"/>
              </a:buClr>
              <a:buSzPts val="2800"/>
              <a:buNone/>
              <a:defRPr>
                <a:solidFill>
                  <a:schemeClr val="lt1"/>
                </a:solidFill>
                <a:latin typeface="Raleway"/>
                <a:ea typeface="Raleway"/>
                <a:cs typeface="Raleway"/>
                <a:sym typeface="Raleway"/>
              </a:defRPr>
            </a:lvl8pPr>
            <a:lvl9pPr lvl="8">
              <a:spcBef>
                <a:spcPts val="0"/>
              </a:spcBef>
              <a:spcAft>
                <a:spcPts val="0"/>
              </a:spcAft>
              <a:buClr>
                <a:schemeClr val="lt1"/>
              </a:buClr>
              <a:buSzPts val="2800"/>
              <a:buNone/>
              <a:defRPr>
                <a:solidFill>
                  <a:schemeClr val="lt1"/>
                </a:solidFill>
                <a:latin typeface="Raleway"/>
                <a:ea typeface="Raleway"/>
                <a:cs typeface="Raleway"/>
                <a:sym typeface="Raleway"/>
              </a:defRPr>
            </a:lvl9pPr>
          </a:lstStyle>
          <a:p>
            <a:endParaRPr/>
          </a:p>
        </p:txBody>
      </p:sp>
    </p:spTree>
    <p:extLst>
      <p:ext uri="{BB962C8B-B14F-4D97-AF65-F5344CB8AC3E}">
        <p14:creationId xmlns:p14="http://schemas.microsoft.com/office/powerpoint/2010/main" val="14150613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100"/>
        <p:cNvGrpSpPr/>
        <p:nvPr/>
      </p:nvGrpSpPr>
      <p:grpSpPr>
        <a:xfrm>
          <a:off x="0" y="0"/>
          <a:ext cx="0" cy="0"/>
          <a:chOff x="0" y="0"/>
          <a:chExt cx="0" cy="0"/>
        </a:xfrm>
      </p:grpSpPr>
      <p:sp>
        <p:nvSpPr>
          <p:cNvPr id="101" name="Google Shape;101;p11"/>
          <p:cNvSpPr txBox="1">
            <a:spLocks noGrp="1"/>
          </p:cNvSpPr>
          <p:nvPr>
            <p:ph type="title" hasCustomPrompt="1"/>
          </p:nvPr>
        </p:nvSpPr>
        <p:spPr>
          <a:xfrm>
            <a:off x="1903250" y="1834838"/>
            <a:ext cx="5337600" cy="112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7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2" name="Google Shape;102;p11"/>
          <p:cNvSpPr txBox="1">
            <a:spLocks noGrp="1"/>
          </p:cNvSpPr>
          <p:nvPr>
            <p:ph type="body" idx="1"/>
          </p:nvPr>
        </p:nvSpPr>
        <p:spPr>
          <a:xfrm>
            <a:off x="2524200" y="2955575"/>
            <a:ext cx="4095600" cy="353100"/>
          </a:xfrm>
          <a:prstGeom prst="rect">
            <a:avLst/>
          </a:prstGeom>
        </p:spPr>
        <p:txBody>
          <a:bodyPr spcFirstLastPara="1" wrap="square" lIns="91425" tIns="91425" rIns="91425" bIns="91425" anchor="t" anchorCtr="0">
            <a:noAutofit/>
          </a:bodyPr>
          <a:lstStyle>
            <a:lvl1pPr marL="457200" lvl="0" indent="-317500" algn="ctr">
              <a:spcBef>
                <a:spcPts val="0"/>
              </a:spcBef>
              <a:spcAft>
                <a:spcPts val="0"/>
              </a:spcAft>
              <a:buSzPts val="1400"/>
              <a:buChar char="●"/>
              <a:defRPr sz="1500"/>
            </a:lvl1pPr>
            <a:lvl2pPr marL="914400" lvl="1" indent="-317500" algn="ctr">
              <a:spcBef>
                <a:spcPts val="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grpSp>
        <p:nvGrpSpPr>
          <p:cNvPr id="103" name="Google Shape;103;p11"/>
          <p:cNvGrpSpPr/>
          <p:nvPr/>
        </p:nvGrpSpPr>
        <p:grpSpPr>
          <a:xfrm flipH="1">
            <a:off x="6720423" y="3784091"/>
            <a:ext cx="2423582" cy="1357541"/>
            <a:chOff x="-77" y="3784091"/>
            <a:chExt cx="2423582" cy="1357541"/>
          </a:xfrm>
        </p:grpSpPr>
        <p:sp>
          <p:nvSpPr>
            <p:cNvPr id="104" name="Google Shape;104;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11"/>
          <p:cNvGrpSpPr/>
          <p:nvPr/>
        </p:nvGrpSpPr>
        <p:grpSpPr>
          <a:xfrm rot="10800000" flipH="1">
            <a:off x="-77" y="-9"/>
            <a:ext cx="2423582" cy="1357541"/>
            <a:chOff x="-77" y="3784091"/>
            <a:chExt cx="2423582" cy="1357541"/>
          </a:xfrm>
        </p:grpSpPr>
        <p:sp>
          <p:nvSpPr>
            <p:cNvPr id="110" name="Google Shape;110;p11"/>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373666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5"/>
        <p:cNvGrpSpPr/>
        <p:nvPr/>
      </p:nvGrpSpPr>
      <p:grpSpPr>
        <a:xfrm>
          <a:off x="0" y="0"/>
          <a:ext cx="0" cy="0"/>
          <a:chOff x="0" y="0"/>
          <a:chExt cx="0" cy="0"/>
        </a:xfrm>
      </p:grpSpPr>
    </p:spTree>
    <p:extLst>
      <p:ext uri="{BB962C8B-B14F-4D97-AF65-F5344CB8AC3E}">
        <p14:creationId xmlns:p14="http://schemas.microsoft.com/office/powerpoint/2010/main" val="39580965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116"/>
        <p:cNvGrpSpPr/>
        <p:nvPr/>
      </p:nvGrpSpPr>
      <p:grpSpPr>
        <a:xfrm>
          <a:off x="0" y="0"/>
          <a:ext cx="0" cy="0"/>
          <a:chOff x="0" y="0"/>
          <a:chExt cx="0" cy="0"/>
        </a:xfrm>
      </p:grpSpPr>
      <p:sp>
        <p:nvSpPr>
          <p:cNvPr id="117" name="Google Shape;117;p13"/>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18" name="Google Shape;118;p13"/>
          <p:cNvGrpSpPr/>
          <p:nvPr/>
        </p:nvGrpSpPr>
        <p:grpSpPr>
          <a:xfrm>
            <a:off x="0" y="4569046"/>
            <a:ext cx="1022509" cy="572747"/>
            <a:chOff x="-77" y="3784091"/>
            <a:chExt cx="2423582" cy="1357541"/>
          </a:xfrm>
        </p:grpSpPr>
        <p:sp>
          <p:nvSpPr>
            <p:cNvPr id="119" name="Google Shape;119;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 name="Google Shape;124;p13"/>
          <p:cNvGrpSpPr/>
          <p:nvPr/>
        </p:nvGrpSpPr>
        <p:grpSpPr>
          <a:xfrm flipH="1">
            <a:off x="8121500" y="4569046"/>
            <a:ext cx="1022509" cy="572747"/>
            <a:chOff x="-77" y="3784091"/>
            <a:chExt cx="2423582" cy="1357541"/>
          </a:xfrm>
        </p:grpSpPr>
        <p:sp>
          <p:nvSpPr>
            <p:cNvPr id="125" name="Google Shape;125;p1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97582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130"/>
        <p:cNvGrpSpPr/>
        <p:nvPr/>
      </p:nvGrpSpPr>
      <p:grpSpPr>
        <a:xfrm>
          <a:off x="0" y="0"/>
          <a:ext cx="0" cy="0"/>
          <a:chOff x="0" y="0"/>
          <a:chExt cx="0" cy="0"/>
        </a:xfrm>
      </p:grpSpPr>
      <p:sp>
        <p:nvSpPr>
          <p:cNvPr id="131" name="Google Shape;131;p14"/>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32" name="Google Shape;132;p14"/>
          <p:cNvGrpSpPr/>
          <p:nvPr/>
        </p:nvGrpSpPr>
        <p:grpSpPr>
          <a:xfrm>
            <a:off x="311515" y="1013625"/>
            <a:ext cx="95400" cy="3116250"/>
            <a:chOff x="4524300" y="1013625"/>
            <a:chExt cx="95400" cy="3116250"/>
          </a:xfrm>
        </p:grpSpPr>
        <p:sp>
          <p:nvSpPr>
            <p:cNvPr id="133" name="Google Shape;133;p14"/>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4"/>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4"/>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4"/>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4"/>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4"/>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69388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grpSp>
        <p:nvGrpSpPr>
          <p:cNvPr id="49" name="Google Shape;49;p6"/>
          <p:cNvGrpSpPr/>
          <p:nvPr/>
        </p:nvGrpSpPr>
        <p:grpSpPr>
          <a:xfrm>
            <a:off x="0" y="4569046"/>
            <a:ext cx="1022509" cy="572747"/>
            <a:chOff x="-77" y="3784091"/>
            <a:chExt cx="2423582" cy="1357541"/>
          </a:xfrm>
        </p:grpSpPr>
        <p:sp>
          <p:nvSpPr>
            <p:cNvPr id="50" name="Google Shape;50;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 name="Google Shape;55;p6"/>
          <p:cNvGrpSpPr/>
          <p:nvPr/>
        </p:nvGrpSpPr>
        <p:grpSpPr>
          <a:xfrm rot="10800000">
            <a:off x="8121500" y="-4"/>
            <a:ext cx="1022509" cy="572747"/>
            <a:chOff x="-77" y="3784091"/>
            <a:chExt cx="2423582" cy="1357541"/>
          </a:xfrm>
        </p:grpSpPr>
        <p:sp>
          <p:nvSpPr>
            <p:cNvPr id="56" name="Google Shape;56;p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41" name="Google Shape;141;p15"/>
          <p:cNvGrpSpPr/>
          <p:nvPr/>
        </p:nvGrpSpPr>
        <p:grpSpPr>
          <a:xfrm flipH="1">
            <a:off x="8121500" y="4569046"/>
            <a:ext cx="1022509" cy="572747"/>
            <a:chOff x="-77" y="3784091"/>
            <a:chExt cx="2423582" cy="1357541"/>
          </a:xfrm>
        </p:grpSpPr>
        <p:sp>
          <p:nvSpPr>
            <p:cNvPr id="142" name="Google Shape;142;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 name="Google Shape;147;p15"/>
          <p:cNvGrpSpPr/>
          <p:nvPr/>
        </p:nvGrpSpPr>
        <p:grpSpPr>
          <a:xfrm rot="10800000" flipH="1">
            <a:off x="0" y="-4"/>
            <a:ext cx="1022509" cy="572747"/>
            <a:chOff x="-77" y="3784091"/>
            <a:chExt cx="2423582" cy="1357541"/>
          </a:xfrm>
        </p:grpSpPr>
        <p:sp>
          <p:nvSpPr>
            <p:cNvPr id="148" name="Google Shape;148;p15"/>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5"/>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5"/>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5"/>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5"/>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288954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53"/>
        <p:cNvGrpSpPr/>
        <p:nvPr/>
      </p:nvGrpSpPr>
      <p:grpSpPr>
        <a:xfrm>
          <a:off x="0" y="0"/>
          <a:ext cx="0" cy="0"/>
          <a:chOff x="0" y="0"/>
          <a:chExt cx="0" cy="0"/>
        </a:xfrm>
      </p:grpSpPr>
      <p:sp>
        <p:nvSpPr>
          <p:cNvPr id="154" name="Google Shape;154;p16"/>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55" name="Google Shape;155;p16"/>
          <p:cNvGrpSpPr/>
          <p:nvPr/>
        </p:nvGrpSpPr>
        <p:grpSpPr>
          <a:xfrm rot="10800000" flipH="1">
            <a:off x="0" y="-4"/>
            <a:ext cx="1022509" cy="572747"/>
            <a:chOff x="-77" y="3784091"/>
            <a:chExt cx="2423582" cy="1357541"/>
          </a:xfrm>
        </p:grpSpPr>
        <p:sp>
          <p:nvSpPr>
            <p:cNvPr id="156" name="Google Shape;156;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16"/>
          <p:cNvGrpSpPr/>
          <p:nvPr/>
        </p:nvGrpSpPr>
        <p:grpSpPr>
          <a:xfrm rot="10800000">
            <a:off x="8121500" y="-4"/>
            <a:ext cx="1022509" cy="572747"/>
            <a:chOff x="-77" y="3784091"/>
            <a:chExt cx="2423582" cy="1357541"/>
          </a:xfrm>
        </p:grpSpPr>
        <p:sp>
          <p:nvSpPr>
            <p:cNvPr id="162" name="Google Shape;162;p16"/>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6"/>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6"/>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6"/>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6"/>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987408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167"/>
        <p:cNvGrpSpPr/>
        <p:nvPr/>
      </p:nvGrpSpPr>
      <p:grpSpPr>
        <a:xfrm>
          <a:off x="0" y="0"/>
          <a:ext cx="0" cy="0"/>
          <a:chOff x="0" y="0"/>
          <a:chExt cx="0" cy="0"/>
        </a:xfrm>
      </p:grpSpPr>
      <p:sp>
        <p:nvSpPr>
          <p:cNvPr id="168" name="Google Shape;168;p17"/>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69" name="Google Shape;169;p17"/>
          <p:cNvGrpSpPr/>
          <p:nvPr/>
        </p:nvGrpSpPr>
        <p:grpSpPr>
          <a:xfrm rot="-5400000" flipH="1">
            <a:off x="8346375" y="2285371"/>
            <a:ext cx="1022509" cy="572747"/>
            <a:chOff x="-77" y="3784091"/>
            <a:chExt cx="2423582" cy="1357541"/>
          </a:xfrm>
        </p:grpSpPr>
        <p:sp>
          <p:nvSpPr>
            <p:cNvPr id="170" name="Google Shape;170;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5" name="Google Shape;175;p17"/>
          <p:cNvGrpSpPr/>
          <p:nvPr/>
        </p:nvGrpSpPr>
        <p:grpSpPr>
          <a:xfrm rot="5400000" flipH="1">
            <a:off x="-224875" y="2285371"/>
            <a:ext cx="1022509" cy="572747"/>
            <a:chOff x="-77" y="3784091"/>
            <a:chExt cx="2423582" cy="1357541"/>
          </a:xfrm>
        </p:grpSpPr>
        <p:sp>
          <p:nvSpPr>
            <p:cNvPr id="176" name="Google Shape;176;p17"/>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7"/>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7"/>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56057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181"/>
        <p:cNvGrpSpPr/>
        <p:nvPr/>
      </p:nvGrpSpPr>
      <p:grpSpPr>
        <a:xfrm>
          <a:off x="0" y="0"/>
          <a:ext cx="0" cy="0"/>
          <a:chOff x="0" y="0"/>
          <a:chExt cx="0" cy="0"/>
        </a:xfrm>
      </p:grpSpPr>
      <p:sp>
        <p:nvSpPr>
          <p:cNvPr id="182" name="Google Shape;182;p18"/>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83" name="Google Shape;183;p18"/>
          <p:cNvGrpSpPr/>
          <p:nvPr/>
        </p:nvGrpSpPr>
        <p:grpSpPr>
          <a:xfrm rot="-5400000" flipH="1">
            <a:off x="8346375" y="224871"/>
            <a:ext cx="1022509" cy="572747"/>
            <a:chOff x="-77" y="3784091"/>
            <a:chExt cx="2423582" cy="1357541"/>
          </a:xfrm>
        </p:grpSpPr>
        <p:sp>
          <p:nvSpPr>
            <p:cNvPr id="184" name="Google Shape;184;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8"/>
          <p:cNvGrpSpPr/>
          <p:nvPr/>
        </p:nvGrpSpPr>
        <p:grpSpPr>
          <a:xfrm rot="5400000" flipH="1">
            <a:off x="-224875" y="4345871"/>
            <a:ext cx="1022509" cy="572747"/>
            <a:chOff x="-77" y="3784091"/>
            <a:chExt cx="2423582" cy="1357541"/>
          </a:xfrm>
        </p:grpSpPr>
        <p:sp>
          <p:nvSpPr>
            <p:cNvPr id="190" name="Google Shape;190;p18"/>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8"/>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8"/>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8"/>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8"/>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684405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195"/>
        <p:cNvGrpSpPr/>
        <p:nvPr/>
      </p:nvGrpSpPr>
      <p:grpSpPr>
        <a:xfrm>
          <a:off x="0" y="0"/>
          <a:ext cx="0" cy="0"/>
          <a:chOff x="0" y="0"/>
          <a:chExt cx="0" cy="0"/>
        </a:xfrm>
      </p:grpSpPr>
      <p:sp>
        <p:nvSpPr>
          <p:cNvPr id="196" name="Google Shape;196;p19"/>
          <p:cNvSpPr txBox="1">
            <a:spLocks noGrp="1"/>
          </p:cNvSpPr>
          <p:nvPr>
            <p:ph type="title"/>
          </p:nvPr>
        </p:nvSpPr>
        <p:spPr>
          <a:xfrm>
            <a:off x="720000" y="540000"/>
            <a:ext cx="7704000" cy="5730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grpSp>
        <p:nvGrpSpPr>
          <p:cNvPr id="197" name="Google Shape;197;p19"/>
          <p:cNvGrpSpPr/>
          <p:nvPr/>
        </p:nvGrpSpPr>
        <p:grpSpPr>
          <a:xfrm>
            <a:off x="8748550" y="1013625"/>
            <a:ext cx="95400" cy="3116250"/>
            <a:chOff x="4524300" y="1013625"/>
            <a:chExt cx="95400" cy="3116250"/>
          </a:xfrm>
        </p:grpSpPr>
        <p:sp>
          <p:nvSpPr>
            <p:cNvPr id="198" name="Google Shape;198;p19"/>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9"/>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9"/>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9"/>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9"/>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22821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CUSTOM_8">
    <p:spTree>
      <p:nvGrpSpPr>
        <p:cNvPr id="1" name="Shape 431"/>
        <p:cNvGrpSpPr/>
        <p:nvPr/>
      </p:nvGrpSpPr>
      <p:grpSpPr>
        <a:xfrm>
          <a:off x="0" y="0"/>
          <a:ext cx="0" cy="0"/>
          <a:chOff x="0" y="0"/>
          <a:chExt cx="0" cy="0"/>
        </a:xfrm>
      </p:grpSpPr>
      <p:grpSp>
        <p:nvGrpSpPr>
          <p:cNvPr id="432" name="Google Shape;432;p23"/>
          <p:cNvGrpSpPr/>
          <p:nvPr/>
        </p:nvGrpSpPr>
        <p:grpSpPr>
          <a:xfrm>
            <a:off x="0" y="4569046"/>
            <a:ext cx="1022509" cy="572747"/>
            <a:chOff x="-77" y="3784091"/>
            <a:chExt cx="2423582" cy="1357541"/>
          </a:xfrm>
        </p:grpSpPr>
        <p:sp>
          <p:nvSpPr>
            <p:cNvPr id="433" name="Google Shape;433;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8" name="Google Shape;438;p23"/>
          <p:cNvGrpSpPr/>
          <p:nvPr/>
        </p:nvGrpSpPr>
        <p:grpSpPr>
          <a:xfrm rot="10800000">
            <a:off x="8121500" y="-4"/>
            <a:ext cx="1022509" cy="572747"/>
            <a:chOff x="-77" y="3784091"/>
            <a:chExt cx="2423582" cy="1357541"/>
          </a:xfrm>
        </p:grpSpPr>
        <p:sp>
          <p:nvSpPr>
            <p:cNvPr id="439" name="Google Shape;439;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 name="Google Shape;444;p23"/>
          <p:cNvGrpSpPr/>
          <p:nvPr/>
        </p:nvGrpSpPr>
        <p:grpSpPr>
          <a:xfrm flipH="1">
            <a:off x="8121500" y="4569896"/>
            <a:ext cx="1022509" cy="572747"/>
            <a:chOff x="-77" y="3784091"/>
            <a:chExt cx="2423582" cy="1357541"/>
          </a:xfrm>
        </p:grpSpPr>
        <p:sp>
          <p:nvSpPr>
            <p:cNvPr id="445" name="Google Shape;445;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23"/>
          <p:cNvGrpSpPr/>
          <p:nvPr/>
        </p:nvGrpSpPr>
        <p:grpSpPr>
          <a:xfrm rot="10800000" flipH="1">
            <a:off x="0" y="846"/>
            <a:ext cx="1022509" cy="572747"/>
            <a:chOff x="-77" y="3784091"/>
            <a:chExt cx="2423582" cy="1357541"/>
          </a:xfrm>
        </p:grpSpPr>
        <p:sp>
          <p:nvSpPr>
            <p:cNvPr id="451" name="Google Shape;451;p23"/>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3"/>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3"/>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3"/>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3"/>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CUSTOM_8_1">
    <p:spTree>
      <p:nvGrpSpPr>
        <p:cNvPr id="1" name="Shape 456"/>
        <p:cNvGrpSpPr/>
        <p:nvPr/>
      </p:nvGrpSpPr>
      <p:grpSpPr>
        <a:xfrm>
          <a:off x="0" y="0"/>
          <a:ext cx="0" cy="0"/>
          <a:chOff x="0" y="0"/>
          <a:chExt cx="0" cy="0"/>
        </a:xfrm>
      </p:grpSpPr>
      <p:grpSp>
        <p:nvGrpSpPr>
          <p:cNvPr id="457" name="Google Shape;457;p24"/>
          <p:cNvGrpSpPr/>
          <p:nvPr/>
        </p:nvGrpSpPr>
        <p:grpSpPr>
          <a:xfrm rot="5400000" flipH="1">
            <a:off x="-533027" y="3252941"/>
            <a:ext cx="2423582" cy="1357541"/>
            <a:chOff x="-77" y="3784091"/>
            <a:chExt cx="2423582" cy="1357541"/>
          </a:xfrm>
        </p:grpSpPr>
        <p:sp>
          <p:nvSpPr>
            <p:cNvPr id="458" name="Google Shape;458;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3" name="Google Shape;463;p24"/>
          <p:cNvGrpSpPr/>
          <p:nvPr/>
        </p:nvGrpSpPr>
        <p:grpSpPr>
          <a:xfrm rot="-5400000" flipH="1">
            <a:off x="7253448" y="533016"/>
            <a:ext cx="2423582" cy="1357541"/>
            <a:chOff x="-77" y="3784091"/>
            <a:chExt cx="2423582" cy="1357541"/>
          </a:xfrm>
        </p:grpSpPr>
        <p:sp>
          <p:nvSpPr>
            <p:cNvPr id="464" name="Google Shape;464;p2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8"/>
        <p:cNvGrpSpPr/>
        <p:nvPr/>
      </p:nvGrpSpPr>
      <p:grpSpPr>
        <a:xfrm>
          <a:off x="0" y="0"/>
          <a:ext cx="0" cy="0"/>
          <a:chOff x="0" y="0"/>
          <a:chExt cx="0" cy="0"/>
        </a:xfrm>
      </p:grpSpPr>
      <p:sp>
        <p:nvSpPr>
          <p:cNvPr id="9" name="Google Shape;9;p28"/>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Tree>
    <p:extLst>
      <p:ext uri="{BB962C8B-B14F-4D97-AF65-F5344CB8AC3E}">
        <p14:creationId xmlns:p14="http://schemas.microsoft.com/office/powerpoint/2010/main" val="2583035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2668350" y="745925"/>
            <a:ext cx="3807300" cy="3138000"/>
          </a:xfrm>
          <a:prstGeom prst="rect">
            <a:avLst/>
          </a:prstGeom>
        </p:spPr>
        <p:txBody>
          <a:bodyPr spcFirstLastPara="1" wrap="square" lIns="91425" tIns="91425" rIns="91425" bIns="91425" anchor="ctr" anchorCtr="0">
            <a:noAutofit/>
          </a:bodyPr>
          <a:lstStyle>
            <a:lvl1pPr lvl="0" algn="ctr">
              <a:spcBef>
                <a:spcPts val="0"/>
              </a:spcBef>
              <a:spcAft>
                <a:spcPts val="0"/>
              </a:spcAft>
              <a:buSzPts val="5200"/>
              <a:buNone/>
              <a:defRPr sz="4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668350" y="3888475"/>
            <a:ext cx="3807300" cy="509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Font typeface="Roboto"/>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extLst>
      <p:ext uri="{BB962C8B-B14F-4D97-AF65-F5344CB8AC3E}">
        <p14:creationId xmlns:p14="http://schemas.microsoft.com/office/powerpoint/2010/main" val="2150007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216900" y="1653325"/>
            <a:ext cx="1599000" cy="1234800"/>
          </a:xfrm>
          <a:prstGeom prst="rect">
            <a:avLst/>
          </a:prstGeom>
        </p:spPr>
        <p:txBody>
          <a:bodyPr spcFirstLastPara="1" wrap="square" lIns="91425" tIns="91425" rIns="91425" bIns="91425" anchor="ctr" anchorCtr="0">
            <a:noAutofit/>
          </a:bodyPr>
          <a:lstStyle>
            <a:lvl1pPr lvl="0">
              <a:spcBef>
                <a:spcPts val="0"/>
              </a:spcBef>
              <a:spcAft>
                <a:spcPts val="0"/>
              </a:spcAft>
              <a:buSzPts val="2900"/>
              <a:buNone/>
              <a:defRPr sz="7200">
                <a:solidFill>
                  <a:schemeClr val="accent2"/>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p:nvPr>
        </p:nvSpPr>
        <p:spPr>
          <a:xfrm>
            <a:off x="3216900" y="2879675"/>
            <a:ext cx="2622000" cy="610500"/>
          </a:xfrm>
          <a:prstGeom prst="rect">
            <a:avLst/>
          </a:prstGeom>
        </p:spPr>
        <p:txBody>
          <a:bodyPr spcFirstLastPara="1" wrap="square" lIns="91425" tIns="91425" rIns="91425" bIns="91425" anchor="ctr" anchorCtr="0">
            <a:noAutofit/>
          </a:bodyPr>
          <a:lstStyle>
            <a:lvl1pPr lvl="0" rtl="0">
              <a:spcBef>
                <a:spcPts val="0"/>
              </a:spcBef>
              <a:spcAft>
                <a:spcPts val="0"/>
              </a:spcAft>
              <a:buSzPts val="1800"/>
              <a:buFont typeface="Raleway"/>
              <a:buNone/>
              <a:defRPr>
                <a:solidFill>
                  <a:schemeClr val="accent1"/>
                </a:solidFill>
              </a:defRPr>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grpSp>
        <p:nvGrpSpPr>
          <p:cNvPr id="14" name="Google Shape;14;p3"/>
          <p:cNvGrpSpPr/>
          <p:nvPr/>
        </p:nvGrpSpPr>
        <p:grpSpPr>
          <a:xfrm>
            <a:off x="2598300" y="1013625"/>
            <a:ext cx="95400" cy="3116250"/>
            <a:chOff x="4524300" y="1013625"/>
            <a:chExt cx="95400" cy="3116250"/>
          </a:xfrm>
        </p:grpSpPr>
        <p:sp>
          <p:nvSpPr>
            <p:cNvPr id="15" name="Google Shape;15;p3"/>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31091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720000" y="540000"/>
            <a:ext cx="7704000" cy="5760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3" name="Google Shape;23;p4"/>
          <p:cNvSpPr txBox="1">
            <a:spLocks noGrp="1"/>
          </p:cNvSpPr>
          <p:nvPr>
            <p:ph type="body" idx="1"/>
          </p:nvPr>
        </p:nvSpPr>
        <p:spPr>
          <a:xfrm>
            <a:off x="720000" y="1447400"/>
            <a:ext cx="7704000" cy="2773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Font typeface="Livvic"/>
              <a:buChar char="●"/>
              <a:defRPr/>
            </a:lvl1pPr>
            <a:lvl2pPr marL="914400" lvl="1" indent="-304800">
              <a:spcBef>
                <a:spcPts val="1000"/>
              </a:spcBef>
              <a:spcAft>
                <a:spcPts val="0"/>
              </a:spcAft>
              <a:buSzPts val="1200"/>
              <a:buFont typeface="Roboto Condensed Light"/>
              <a:buChar char="○"/>
              <a:defRPr/>
            </a:lvl2pPr>
            <a:lvl3pPr marL="1371600" lvl="2" indent="-304800">
              <a:spcBef>
                <a:spcPts val="1000"/>
              </a:spcBef>
              <a:spcAft>
                <a:spcPts val="0"/>
              </a:spcAft>
              <a:buSzPts val="1200"/>
              <a:buFont typeface="Roboto Condensed Light"/>
              <a:buChar char="■"/>
              <a:defRPr sz="1200"/>
            </a:lvl3pPr>
            <a:lvl4pPr marL="1828800" lvl="3" indent="-304800">
              <a:spcBef>
                <a:spcPts val="1600"/>
              </a:spcBef>
              <a:spcAft>
                <a:spcPts val="0"/>
              </a:spcAft>
              <a:buSzPts val="1200"/>
              <a:buFont typeface="Roboto Condensed Light"/>
              <a:buChar char="●"/>
              <a:defRPr sz="1200"/>
            </a:lvl4pPr>
            <a:lvl5pPr marL="2286000" lvl="4" indent="-304800">
              <a:spcBef>
                <a:spcPts val="1600"/>
              </a:spcBef>
              <a:spcAft>
                <a:spcPts val="0"/>
              </a:spcAft>
              <a:buSzPts val="1200"/>
              <a:buFont typeface="Roboto Condensed Light"/>
              <a:buChar char="○"/>
              <a:defRPr sz="1200"/>
            </a:lvl5pPr>
            <a:lvl6pPr marL="2743200" lvl="5" indent="-304800">
              <a:spcBef>
                <a:spcPts val="1600"/>
              </a:spcBef>
              <a:spcAft>
                <a:spcPts val="0"/>
              </a:spcAft>
              <a:buSzPts val="1200"/>
              <a:buFont typeface="Roboto Condensed Light"/>
              <a:buChar char="■"/>
              <a:defRPr sz="1200"/>
            </a:lvl6pPr>
            <a:lvl7pPr marL="3200400" lvl="6" indent="-304800">
              <a:spcBef>
                <a:spcPts val="1600"/>
              </a:spcBef>
              <a:spcAft>
                <a:spcPts val="0"/>
              </a:spcAft>
              <a:buSzPts val="1200"/>
              <a:buFont typeface="Roboto Condensed Light"/>
              <a:buChar char="●"/>
              <a:defRPr sz="1200"/>
            </a:lvl7pPr>
            <a:lvl8pPr marL="3657600" lvl="7" indent="-304800">
              <a:spcBef>
                <a:spcPts val="1600"/>
              </a:spcBef>
              <a:spcAft>
                <a:spcPts val="0"/>
              </a:spcAft>
              <a:buSzPts val="1200"/>
              <a:buFont typeface="Roboto Condensed Light"/>
              <a:buChar char="○"/>
              <a:defRPr sz="1200"/>
            </a:lvl8pPr>
            <a:lvl9pPr marL="4114800" lvl="8" indent="-304800">
              <a:spcBef>
                <a:spcPts val="1600"/>
              </a:spcBef>
              <a:spcAft>
                <a:spcPts val="1600"/>
              </a:spcAft>
              <a:buSzPts val="1200"/>
              <a:buFont typeface="Roboto Condensed Light"/>
              <a:buChar char="■"/>
              <a:defRPr sz="1200"/>
            </a:lvl9pPr>
          </a:lstStyle>
          <a:p>
            <a:endParaRPr/>
          </a:p>
        </p:txBody>
      </p:sp>
      <p:grpSp>
        <p:nvGrpSpPr>
          <p:cNvPr id="24" name="Google Shape;24;p4"/>
          <p:cNvGrpSpPr/>
          <p:nvPr/>
        </p:nvGrpSpPr>
        <p:grpSpPr>
          <a:xfrm>
            <a:off x="0" y="4569046"/>
            <a:ext cx="1022509" cy="572747"/>
            <a:chOff x="-77" y="3784091"/>
            <a:chExt cx="2423582" cy="1357541"/>
          </a:xfrm>
        </p:grpSpPr>
        <p:sp>
          <p:nvSpPr>
            <p:cNvPr id="25" name="Google Shape;25;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4"/>
          <p:cNvGrpSpPr/>
          <p:nvPr/>
        </p:nvGrpSpPr>
        <p:grpSpPr>
          <a:xfrm rot="10800000">
            <a:off x="8121500" y="-4"/>
            <a:ext cx="1022509" cy="572747"/>
            <a:chOff x="-77" y="3784091"/>
            <a:chExt cx="2423582" cy="1357541"/>
          </a:xfrm>
        </p:grpSpPr>
        <p:sp>
          <p:nvSpPr>
            <p:cNvPr id="31" name="Google Shape;31;p4"/>
            <p:cNvSpPr/>
            <p:nvPr/>
          </p:nvSpPr>
          <p:spPr>
            <a:xfrm>
              <a:off x="-77" y="4201246"/>
              <a:ext cx="1609391" cy="940370"/>
            </a:xfrm>
            <a:custGeom>
              <a:avLst/>
              <a:gdLst/>
              <a:ahLst/>
              <a:cxnLst/>
              <a:rect l="l" t="t" r="r" b="b"/>
              <a:pathLst>
                <a:path w="33428" h="19530" extrusionOk="0">
                  <a:moveTo>
                    <a:pt x="5225" y="0"/>
                  </a:moveTo>
                  <a:cubicBezTo>
                    <a:pt x="1904" y="5740"/>
                    <a:pt x="1" y="12412"/>
                    <a:pt x="1" y="19529"/>
                  </a:cubicBezTo>
                  <a:lnTo>
                    <a:pt x="32555" y="19529"/>
                  </a:lnTo>
                  <a:cubicBezTo>
                    <a:pt x="32555" y="18340"/>
                    <a:pt x="32873" y="17229"/>
                    <a:pt x="33428" y="16278"/>
                  </a:cubicBezTo>
                  <a:lnTo>
                    <a:pt x="5225" y="0"/>
                  </a:lnTo>
                  <a:close/>
                </a:path>
              </a:pathLst>
            </a:custGeom>
            <a:solidFill>
              <a:srgbClr val="C8ACFD">
                <a:alpha val="575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313483" y="3784091"/>
              <a:ext cx="1410360" cy="1357541"/>
            </a:xfrm>
            <a:custGeom>
              <a:avLst/>
              <a:gdLst/>
              <a:ahLst/>
              <a:cxnLst/>
              <a:rect l="l" t="t" r="r" b="b"/>
              <a:pathLst>
                <a:path w="29294" h="28194" extrusionOk="0">
                  <a:moveTo>
                    <a:pt x="16268" y="0"/>
                  </a:moveTo>
                  <a:cubicBezTo>
                    <a:pt x="6543" y="5631"/>
                    <a:pt x="0" y="16148"/>
                    <a:pt x="0" y="28193"/>
                  </a:cubicBezTo>
                  <a:lnTo>
                    <a:pt x="26042" y="28193"/>
                  </a:lnTo>
                  <a:cubicBezTo>
                    <a:pt x="26042" y="25784"/>
                    <a:pt x="27351" y="23682"/>
                    <a:pt x="29294" y="22552"/>
                  </a:cubicBezTo>
                  <a:lnTo>
                    <a:pt x="16268" y="0"/>
                  </a:lnTo>
                  <a:close/>
                </a:path>
              </a:pathLst>
            </a:custGeom>
            <a:solidFill>
              <a:srgbClr val="878FFF">
                <a:alpha val="58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a:off x="626560" y="3887658"/>
              <a:ext cx="1253840" cy="1253970"/>
            </a:xfrm>
            <a:custGeom>
              <a:avLst/>
              <a:gdLst/>
              <a:ahLst/>
              <a:cxnLst/>
              <a:rect l="l" t="t" r="r" b="b"/>
              <a:pathLst>
                <a:path w="26043" h="26043" extrusionOk="0">
                  <a:moveTo>
                    <a:pt x="26042" y="0"/>
                  </a:moveTo>
                  <a:cubicBezTo>
                    <a:pt x="11658" y="0"/>
                    <a:pt x="0" y="11658"/>
                    <a:pt x="0" y="26042"/>
                  </a:cubicBezTo>
                  <a:lnTo>
                    <a:pt x="19539" y="26042"/>
                  </a:lnTo>
                  <a:cubicBezTo>
                    <a:pt x="19539" y="22443"/>
                    <a:pt x="22454" y="19529"/>
                    <a:pt x="26042" y="19529"/>
                  </a:cubicBezTo>
                  <a:lnTo>
                    <a:pt x="26042" y="0"/>
                  </a:lnTo>
                  <a:close/>
                </a:path>
              </a:pathLst>
            </a:custGeom>
            <a:solidFill>
              <a:srgbClr val="9154F8">
                <a:alpha val="463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940119" y="4201246"/>
              <a:ext cx="1410360" cy="940370"/>
            </a:xfrm>
            <a:custGeom>
              <a:avLst/>
              <a:gdLst/>
              <a:ahLst/>
              <a:cxnLst/>
              <a:rect l="l" t="t" r="r" b="b"/>
              <a:pathLst>
                <a:path w="29294" h="19530" extrusionOk="0">
                  <a:moveTo>
                    <a:pt x="19529" y="0"/>
                  </a:moveTo>
                  <a:cubicBezTo>
                    <a:pt x="8744" y="0"/>
                    <a:pt x="1" y="8744"/>
                    <a:pt x="1" y="19529"/>
                  </a:cubicBezTo>
                  <a:lnTo>
                    <a:pt x="13026" y="19529"/>
                  </a:lnTo>
                  <a:cubicBezTo>
                    <a:pt x="13026" y="15930"/>
                    <a:pt x="15941" y="13016"/>
                    <a:pt x="19529" y="13016"/>
                  </a:cubicBezTo>
                  <a:cubicBezTo>
                    <a:pt x="20719" y="13016"/>
                    <a:pt x="21829" y="13344"/>
                    <a:pt x="22790" y="13888"/>
                  </a:cubicBezTo>
                  <a:lnTo>
                    <a:pt x="29293" y="2618"/>
                  </a:lnTo>
                  <a:cubicBezTo>
                    <a:pt x="26429" y="952"/>
                    <a:pt x="23088" y="0"/>
                    <a:pt x="19529" y="0"/>
                  </a:cubicBezTo>
                  <a:close/>
                </a:path>
              </a:pathLst>
            </a:custGeom>
            <a:solidFill>
              <a:srgbClr val="35C2DF">
                <a:alpha val="491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1253678" y="4514786"/>
              <a:ext cx="1169827" cy="626817"/>
            </a:xfrm>
            <a:custGeom>
              <a:avLst/>
              <a:gdLst/>
              <a:ahLst/>
              <a:cxnLst/>
              <a:rect l="l" t="t" r="r" b="b"/>
              <a:pathLst>
                <a:path w="24298" h="13018" extrusionOk="0">
                  <a:moveTo>
                    <a:pt x="13016" y="1"/>
                  </a:moveTo>
                  <a:cubicBezTo>
                    <a:pt x="5829" y="1"/>
                    <a:pt x="0" y="5830"/>
                    <a:pt x="0" y="13017"/>
                  </a:cubicBezTo>
                  <a:lnTo>
                    <a:pt x="6513" y="13017"/>
                  </a:lnTo>
                  <a:cubicBezTo>
                    <a:pt x="6513" y="9418"/>
                    <a:pt x="9428" y="6504"/>
                    <a:pt x="13016" y="6504"/>
                  </a:cubicBezTo>
                  <a:cubicBezTo>
                    <a:pt x="15425" y="6504"/>
                    <a:pt x="17526" y="7823"/>
                    <a:pt x="18657" y="9766"/>
                  </a:cubicBezTo>
                  <a:lnTo>
                    <a:pt x="24297" y="6504"/>
                  </a:lnTo>
                  <a:cubicBezTo>
                    <a:pt x="22047" y="2618"/>
                    <a:pt x="17834" y="1"/>
                    <a:pt x="13016" y="1"/>
                  </a:cubicBezTo>
                  <a:close/>
                </a:path>
              </a:pathLst>
            </a:custGeom>
            <a:solidFill>
              <a:srgbClr val="CA7BEB">
                <a:alpha val="42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690561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slideLayout" Target="../slideLayouts/slideLayout2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slideLayout" Target="../slideLayouts/slideLayout23.xml"/><Relationship Id="rId2" Type="http://schemas.openxmlformats.org/officeDocument/2006/relationships/slideLayout" Target="../slideLayouts/slideLayout8.xml"/><Relationship Id="rId16" Type="http://schemas.openxmlformats.org/officeDocument/2006/relationships/slideLayout" Target="../slideLayouts/slideLayout22.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slideLayout" Target="../slideLayouts/slideLayout21.xml"/><Relationship Id="rId10" Type="http://schemas.openxmlformats.org/officeDocument/2006/relationships/slideLayout" Target="../slideLayouts/slideLayout16.xml"/><Relationship Id="rId19"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flip="none" rotWithShape="1">
          <a:gsLst>
            <a:gs pos="94000">
              <a:srgbClr val="E8E4CA"/>
            </a:gs>
            <a:gs pos="0">
              <a:schemeClr val="bg1"/>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8" r:id="rId3"/>
    <p:sldLayoutId id="2147483669" r:id="rId4"/>
    <p:sldLayoutId id="2147483670" r:id="rId5"/>
    <p:sldLayoutId id="2147483693" r:id="rId6"/>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A4335"/>
          </p15:clr>
        </p15:guide>
        <p15:guide id="2" pos="2880">
          <p15:clr>
            <a:srgbClr val="EA4335"/>
          </p15:clr>
        </p15:guide>
        <p15:guide id="3" pos="454">
          <p15:clr>
            <a:srgbClr val="EA4335"/>
          </p15:clr>
        </p15:guide>
        <p15:guide id="4" pos="5306">
          <p15:clr>
            <a:srgbClr val="EA4335"/>
          </p15:clr>
        </p15:guide>
        <p15:guide id="5" orient="horz" pos="340">
          <p15:clr>
            <a:srgbClr val="EA4335"/>
          </p15:clr>
        </p15:guide>
        <p15:guide id="6" orient="horz" pos="2878">
          <p15:clr>
            <a:srgbClr val="EA4335"/>
          </p15:clr>
        </p15:guide>
        <p15:guide id="7" pos="1667">
          <p15:clr>
            <a:srgbClr val="EA4335"/>
          </p15:clr>
        </p15:guide>
        <p15:guide id="8" pos="4093">
          <p15:clr>
            <a:srgbClr val="EA4335"/>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4000">
              <a:srgbClr val="E8E4CA"/>
            </a:gs>
            <a:gs pos="0">
              <a:schemeClr val="bg1"/>
            </a:gs>
          </a:gsLst>
          <a:lin ang="5400012" scaled="0"/>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Oswald"/>
              <a:buNone/>
              <a:defRPr sz="2800">
                <a:solidFill>
                  <a:schemeClr val="dk1"/>
                </a:solidFill>
                <a:latin typeface="Oswald"/>
                <a:ea typeface="Oswald"/>
                <a:cs typeface="Oswald"/>
                <a:sym typeface="Oswal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extLst>
      <p:ext uri="{BB962C8B-B14F-4D97-AF65-F5344CB8AC3E}">
        <p14:creationId xmlns:p14="http://schemas.microsoft.com/office/powerpoint/2010/main" val="2536286021"/>
      </p:ext>
    </p:extLst>
  </p:cSld>
  <p:clrMap bg1="lt1" tx1="dk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6.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1.xml"/><Relationship Id="rId7" Type="http://schemas.openxmlformats.org/officeDocument/2006/relationships/image" Target="../media/image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2" name="Google Shape;122;p1"/>
          <p:cNvSpPr txBox="1"/>
          <p:nvPr/>
        </p:nvSpPr>
        <p:spPr>
          <a:xfrm>
            <a:off x="0" y="2500476"/>
            <a:ext cx="9144000" cy="894080"/>
          </a:xfrm>
          <a:prstGeom prst="rect">
            <a:avLst/>
          </a:prstGeom>
          <a:gradFill>
            <a:gsLst>
              <a:gs pos="0">
                <a:srgbClr val="AB7171"/>
              </a:gs>
              <a:gs pos="12000">
                <a:srgbClr val="AB7171"/>
              </a:gs>
              <a:gs pos="67000">
                <a:srgbClr val="FEC891"/>
              </a:gs>
              <a:gs pos="100000">
                <a:srgbClr val="FFB97B"/>
              </a:gs>
            </a:gsLst>
            <a:lin ang="5400000" scaled="0"/>
          </a:grad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25" name="Google Shape;125;p1"/>
          <p:cNvSpPr txBox="1"/>
          <p:nvPr/>
        </p:nvSpPr>
        <p:spPr>
          <a:xfrm>
            <a:off x="2181644" y="4176975"/>
            <a:ext cx="3708400" cy="40006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lgn="ctr">
              <a:buNone/>
              <a:defRPr sz="2000" b="1">
                <a:solidFill>
                  <a:srgbClr val="C00000"/>
                </a:solidFill>
                <a:latin typeface="Times New Roman" panose="02020603050405020304" pitchFamily="18" charset="0"/>
                <a:ea typeface="Redressed"/>
                <a:cs typeface="Times New Roman" panose="02020603050405020304" pitchFamily="18" charset="0"/>
              </a:defRPr>
            </a:lvl1pPr>
          </a:lstStyle>
          <a:p>
            <a:r>
              <a:rPr lang="fr-FR" dirty="0">
                <a:sym typeface="Redressed"/>
              </a:rPr>
              <a:t>Projet Soutenu le 27/05/2025</a:t>
            </a:r>
            <a:endParaRPr dirty="0"/>
          </a:p>
        </p:txBody>
      </p:sp>
      <p:sp>
        <p:nvSpPr>
          <p:cNvPr id="129" name="Google Shape;129;p1"/>
          <p:cNvSpPr txBox="1"/>
          <p:nvPr/>
        </p:nvSpPr>
        <p:spPr>
          <a:xfrm>
            <a:off x="267789" y="4377009"/>
            <a:ext cx="1692305" cy="830956"/>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RPr/>
            </a:defPPr>
            <a:lvl1pPr marL="0" indent="0">
              <a:buNone/>
              <a:defRPr sz="1600" b="1" spc="-20">
                <a:solidFill>
                  <a:srgbClr val="002060"/>
                </a:solidFill>
                <a:effectLst/>
                <a:latin typeface="LM Roman 12" panose="00000500000000000000" pitchFamily="50" charset="0"/>
                <a:ea typeface="Calibri" panose="020F0502020204030204" pitchFamily="34" charset="0"/>
                <a:cs typeface="Arial" panose="020B0604020202020204" pitchFamily="34" charset="0"/>
              </a:defRPr>
            </a:lvl1pPr>
          </a:lstStyle>
          <a:p>
            <a:r>
              <a:rPr lang="fr-FR" dirty="0"/>
              <a:t>DADA Anass-MOUAGADA Mehdi 3ir20</a:t>
            </a:r>
          </a:p>
        </p:txBody>
      </p:sp>
      <p:sp>
        <p:nvSpPr>
          <p:cNvPr id="130" name="Google Shape;130;p1"/>
          <p:cNvSpPr txBox="1"/>
          <p:nvPr/>
        </p:nvSpPr>
        <p:spPr>
          <a:xfrm>
            <a:off x="120808" y="4176417"/>
            <a:ext cx="19100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800" b="0" i="0" u="none" strike="noStrike" cap="none" dirty="0">
                <a:solidFill>
                  <a:srgbClr val="00B0F0"/>
                </a:solidFill>
                <a:latin typeface="Times New Roman" panose="02020603050405020304" pitchFamily="18" charset="0"/>
                <a:cs typeface="Times New Roman" panose="02020603050405020304" pitchFamily="18" charset="0"/>
                <a:sym typeface="Arial"/>
              </a:rPr>
              <a:t>Réalisé  par :</a:t>
            </a:r>
            <a:endParaRPr dirty="0">
              <a:latin typeface="Times New Roman" panose="02020603050405020304" pitchFamily="18" charset="0"/>
              <a:cs typeface="Times New Roman" panose="02020603050405020304" pitchFamily="18" charset="0"/>
            </a:endParaRPr>
          </a:p>
        </p:txBody>
      </p:sp>
      <p:sp>
        <p:nvSpPr>
          <p:cNvPr id="131" name="Google Shape;131;p1"/>
          <p:cNvSpPr txBox="1"/>
          <p:nvPr/>
        </p:nvSpPr>
        <p:spPr>
          <a:xfrm>
            <a:off x="6111594" y="4548690"/>
            <a:ext cx="2911598" cy="800179"/>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L="0" indent="0">
              <a:buNone/>
              <a:defRPr b="1">
                <a:solidFill>
                  <a:srgbClr val="002060"/>
                </a:solidFill>
                <a:latin typeface="Times New Roman" panose="02020603050405020304" pitchFamily="18" charset="0"/>
                <a:cs typeface="Times New Roman" panose="02020603050405020304" pitchFamily="18" charset="0"/>
              </a:defRPr>
            </a:lvl1pPr>
          </a:lstStyle>
          <a:p>
            <a:r>
              <a:rPr lang="fr-FR" sz="1800" dirty="0">
                <a:latin typeface="LM Roman 12" panose="00000500000000000000" charset="0"/>
                <a:ea typeface="Calibri" panose="020F0502020204030204" pitchFamily="34" charset="0"/>
                <a:cs typeface="Arial" panose="020B0604020202020204" pitchFamily="34" charset="0"/>
              </a:rPr>
              <a:t>DR.NAFIL KHALID</a:t>
            </a:r>
            <a:endParaRPr lang="fr-FR" sz="1800" dirty="0">
              <a:effectLst/>
              <a:latin typeface="Calibri" panose="020F0502020204030204" pitchFamily="34" charset="0"/>
              <a:ea typeface="Calibri" panose="020F0502020204030204" pitchFamily="34" charset="0"/>
              <a:cs typeface="Arial" panose="020B0604020202020204" pitchFamily="34" charset="0"/>
            </a:endParaRPr>
          </a:p>
          <a:p>
            <a:endParaRPr lang="fr-FR" sz="1600" dirty="0">
              <a:effectLst/>
              <a:latin typeface="Times New Roman" panose="02020603050405020304" pitchFamily="18" charset="0"/>
              <a:ea typeface="Times New Roman" panose="02020603050405020304" pitchFamily="18" charset="0"/>
            </a:endParaRPr>
          </a:p>
          <a:p>
            <a:r>
              <a:rPr lang="fr-FR" sz="1200" dirty="0"/>
              <a:t>​</a:t>
            </a:r>
            <a:endParaRPr sz="1200" dirty="0"/>
          </a:p>
        </p:txBody>
      </p:sp>
      <p:sp>
        <p:nvSpPr>
          <p:cNvPr id="132" name="Google Shape;132;p1"/>
          <p:cNvSpPr txBox="1"/>
          <p:nvPr/>
        </p:nvSpPr>
        <p:spPr>
          <a:xfrm>
            <a:off x="6040800" y="4171289"/>
            <a:ext cx="1910080"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fr-FR" sz="1800" b="0" i="0" u="none" strike="noStrike" cap="none" dirty="0">
                <a:solidFill>
                  <a:srgbClr val="00B0F0"/>
                </a:solidFill>
                <a:latin typeface="Times New Roman" panose="02020603050405020304" pitchFamily="18" charset="0"/>
                <a:cs typeface="Times New Roman" panose="02020603050405020304" pitchFamily="18" charset="0"/>
                <a:sym typeface="Arial"/>
              </a:rPr>
              <a:t>Encadré par :</a:t>
            </a:r>
            <a:endParaRPr dirty="0">
              <a:latin typeface="Times New Roman" panose="02020603050405020304" pitchFamily="18" charset="0"/>
              <a:cs typeface="Times New Roman" panose="02020603050405020304" pitchFamily="18" charset="0"/>
            </a:endParaRPr>
          </a:p>
        </p:txBody>
      </p:sp>
      <p:sp>
        <p:nvSpPr>
          <p:cNvPr id="133" name="Google Shape;133;p1"/>
          <p:cNvSpPr txBox="1"/>
          <p:nvPr/>
        </p:nvSpPr>
        <p:spPr>
          <a:xfrm>
            <a:off x="1456256" y="2716704"/>
            <a:ext cx="6231484" cy="46162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fr-FR" sz="2400" b="1" dirty="0">
                <a:solidFill>
                  <a:srgbClr val="2A1919"/>
                </a:solidFill>
                <a:latin typeface="Redressed"/>
              </a:rPr>
              <a:t>INGÉNIERIE INFORMATIQUE ET RÉSEAUX</a:t>
            </a:r>
            <a:endParaRPr sz="2400" b="1" dirty="0">
              <a:solidFill>
                <a:srgbClr val="2A1919"/>
              </a:solidFill>
              <a:latin typeface="Redressed"/>
            </a:endParaRPr>
          </a:p>
        </p:txBody>
      </p:sp>
      <p:sp>
        <p:nvSpPr>
          <p:cNvPr id="3" name="ZoneTexte 2">
            <a:extLst>
              <a:ext uri="{FF2B5EF4-FFF2-40B4-BE49-F238E27FC236}">
                <a16:creationId xmlns:a16="http://schemas.microsoft.com/office/drawing/2014/main" id="{D907A60E-FFF6-907C-F2FE-22978E473260}"/>
              </a:ext>
            </a:extLst>
          </p:cNvPr>
          <p:cNvSpPr txBox="1"/>
          <p:nvPr/>
        </p:nvSpPr>
        <p:spPr>
          <a:xfrm>
            <a:off x="-1" y="932720"/>
            <a:ext cx="9143999" cy="1114344"/>
          </a:xfrm>
          <a:prstGeom prst="rect">
            <a:avLst/>
          </a:prstGeom>
          <a:noFill/>
        </p:spPr>
        <p:txBody>
          <a:bodyPr wrap="square">
            <a:spAutoFit/>
          </a:bodyPr>
          <a:lstStyle/>
          <a:p>
            <a:pPr marL="623570" marR="628015" algn="ctr">
              <a:lnSpc>
                <a:spcPct val="107000"/>
              </a:lnSpc>
              <a:spcBef>
                <a:spcPts val="965"/>
              </a:spcBef>
              <a:spcAft>
                <a:spcPts val="800"/>
              </a:spcAft>
            </a:pPr>
            <a:r>
              <a:rPr lang="fr-FR" sz="3200" b="1" dirty="0">
                <a:effectLst/>
                <a:latin typeface="LM Roman 12" panose="00000500000000000000" pitchFamily="50" charset="0"/>
                <a:ea typeface="Calibri" panose="020F0502020204030204" pitchFamily="34" charset="0"/>
                <a:cs typeface="Arial" panose="020B0604020202020204" pitchFamily="34" charset="0"/>
              </a:rPr>
              <a:t>Développement </a:t>
            </a:r>
            <a:r>
              <a:rPr lang="fr-FR" sz="3200" b="1" dirty="0">
                <a:latin typeface="LM Roman 12" panose="00000500000000000000" pitchFamily="50" charset="0"/>
                <a:cs typeface="Arial" panose="020B0604020202020204" pitchFamily="34" charset="0"/>
              </a:rPr>
              <a:t>d’une application de Gestion Immobilière </a:t>
            </a:r>
          </a:p>
        </p:txBody>
      </p:sp>
      <p:pic>
        <p:nvPicPr>
          <p:cNvPr id="2" name="Image 15" descr="Une image contenant texte, Police, Graphique, graphisme&#10;&#10;Description générée automatiquement">
            <a:extLst>
              <a:ext uri="{FF2B5EF4-FFF2-40B4-BE49-F238E27FC236}">
                <a16:creationId xmlns:a16="http://schemas.microsoft.com/office/drawing/2014/main" id="{81711B76-B624-F2EF-9F02-4BECE89A47B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06509" y="150301"/>
            <a:ext cx="2883535" cy="63055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D38658-1FDC-3553-23C1-67B6DF450138}"/>
              </a:ext>
            </a:extLst>
          </p:cNvPr>
          <p:cNvSpPr>
            <a:spLocks noGrp="1"/>
          </p:cNvSpPr>
          <p:nvPr>
            <p:ph type="title"/>
          </p:nvPr>
        </p:nvSpPr>
        <p:spPr>
          <a:xfrm>
            <a:off x="117834" y="131122"/>
            <a:ext cx="7704000" cy="572700"/>
          </a:xfrm>
        </p:spPr>
        <p:txBody>
          <a:bodyPr/>
          <a:lstStyle/>
          <a:p>
            <a:r>
              <a:rPr lang="fr-FR" dirty="0">
                <a:solidFill>
                  <a:schemeClr val="bg2">
                    <a:lumMod val="75000"/>
                    <a:lumOff val="25000"/>
                  </a:schemeClr>
                </a:solidFill>
              </a:rPr>
              <a:t>Diagramme de Gantt</a:t>
            </a:r>
          </a:p>
        </p:txBody>
      </p:sp>
      <p:pic>
        <p:nvPicPr>
          <p:cNvPr id="4" name="Image 3" descr="Une image contenant texte, capture d’écran, diagramme, ligne&#10;&#10;Le contenu généré par l’IA peut être incorrect.">
            <a:extLst>
              <a:ext uri="{FF2B5EF4-FFF2-40B4-BE49-F238E27FC236}">
                <a16:creationId xmlns:a16="http://schemas.microsoft.com/office/drawing/2014/main" id="{632F0DF5-46E1-E60E-777D-2F460F2521B5}"/>
              </a:ext>
            </a:extLst>
          </p:cNvPr>
          <p:cNvPicPr>
            <a:picLocks noChangeAspect="1"/>
          </p:cNvPicPr>
          <p:nvPr/>
        </p:nvPicPr>
        <p:blipFill>
          <a:blip r:embed="rId2"/>
          <a:stretch>
            <a:fillRect/>
          </a:stretch>
        </p:blipFill>
        <p:spPr>
          <a:xfrm>
            <a:off x="715296" y="703822"/>
            <a:ext cx="7964129" cy="3890301"/>
          </a:xfrm>
          <a:prstGeom prst="rect">
            <a:avLst/>
          </a:prstGeom>
        </p:spPr>
      </p:pic>
    </p:spTree>
    <p:extLst>
      <p:ext uri="{BB962C8B-B14F-4D97-AF65-F5344CB8AC3E}">
        <p14:creationId xmlns:p14="http://schemas.microsoft.com/office/powerpoint/2010/main" val="1096026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5FBE2B-0885-2518-B41C-414D47AD9F87}"/>
              </a:ext>
            </a:extLst>
          </p:cNvPr>
          <p:cNvSpPr txBox="1"/>
          <p:nvPr/>
        </p:nvSpPr>
        <p:spPr>
          <a:xfrm>
            <a:off x="92990" y="0"/>
            <a:ext cx="4572000" cy="461665"/>
          </a:xfrm>
          <a:prstGeom prst="rect">
            <a:avLst/>
          </a:prstGeom>
          <a:noFill/>
        </p:spPr>
        <p:txBody>
          <a:bodyPr wrap="square">
            <a:spAutoFit/>
          </a:bodyPr>
          <a:lstStyle/>
          <a:p>
            <a:r>
              <a:rPr lang="fr-FR" sz="2400" b="1" dirty="0">
                <a:solidFill>
                  <a:srgbClr val="002060"/>
                </a:solidFill>
                <a:latin typeface="Oswald"/>
              </a:rPr>
              <a:t>Diagramme</a:t>
            </a:r>
            <a:r>
              <a:rPr lang="fr-FR" dirty="0"/>
              <a:t> </a:t>
            </a:r>
            <a:r>
              <a:rPr lang="fr-FR" sz="2400" b="1" dirty="0">
                <a:solidFill>
                  <a:srgbClr val="002060"/>
                </a:solidFill>
                <a:latin typeface="Oswald"/>
              </a:rPr>
              <a:t>de Cas D’utilisation</a:t>
            </a:r>
            <a:endParaRPr lang="fr-FR" sz="2400" b="1" dirty="0">
              <a:solidFill>
                <a:srgbClr val="002060"/>
              </a:solidFill>
              <a:latin typeface="Oswald"/>
              <a:sym typeface="Oswald"/>
            </a:endParaRPr>
          </a:p>
        </p:txBody>
      </p:sp>
      <p:pic>
        <p:nvPicPr>
          <p:cNvPr id="2" name="Picture 1" descr="A computer screen shot of a diagram&#10;&#10;AI-generated content may be incorrect.">
            <a:extLst>
              <a:ext uri="{FF2B5EF4-FFF2-40B4-BE49-F238E27FC236}">
                <a16:creationId xmlns:a16="http://schemas.microsoft.com/office/drawing/2014/main" id="{22FB65CB-C1C8-3ABC-F942-FC38DBDEC6F5}"/>
              </a:ext>
            </a:extLst>
          </p:cNvPr>
          <p:cNvPicPr>
            <a:picLocks noChangeAspect="1"/>
          </p:cNvPicPr>
          <p:nvPr/>
        </p:nvPicPr>
        <p:blipFill>
          <a:blip r:embed="rId2"/>
          <a:stretch>
            <a:fillRect/>
          </a:stretch>
        </p:blipFill>
        <p:spPr>
          <a:xfrm>
            <a:off x="759542" y="796413"/>
            <a:ext cx="7595419" cy="3458497"/>
          </a:xfrm>
          <a:prstGeom prst="rect">
            <a:avLst/>
          </a:prstGeom>
        </p:spPr>
      </p:pic>
    </p:spTree>
    <p:extLst>
      <p:ext uri="{BB962C8B-B14F-4D97-AF65-F5344CB8AC3E}">
        <p14:creationId xmlns:p14="http://schemas.microsoft.com/office/powerpoint/2010/main" val="3726201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76">
            <a:extLst>
              <a:ext uri="{FF2B5EF4-FFF2-40B4-BE49-F238E27FC236}">
                <a16:creationId xmlns:a16="http://schemas.microsoft.com/office/drawing/2014/main" id="{3E369FAD-2349-2DD6-7717-AB317038E1BA}"/>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12</a:t>
            </a:fld>
            <a:endParaRPr lang="fr-FR"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276A809-4F18-B737-95C1-19C382C7F19C}"/>
              </a:ext>
            </a:extLst>
          </p:cNvPr>
          <p:cNvSpPr txBox="1"/>
          <p:nvPr/>
        </p:nvSpPr>
        <p:spPr>
          <a:xfrm>
            <a:off x="92990" y="0"/>
            <a:ext cx="4572000" cy="461665"/>
          </a:xfrm>
          <a:prstGeom prst="rect">
            <a:avLst/>
          </a:prstGeom>
          <a:noFill/>
        </p:spPr>
        <p:txBody>
          <a:bodyPr wrap="square">
            <a:spAutoFit/>
          </a:bodyPr>
          <a:lstStyle/>
          <a:p>
            <a:r>
              <a:rPr lang="fr-FR" sz="2400" b="1" dirty="0">
                <a:solidFill>
                  <a:srgbClr val="002060"/>
                </a:solidFill>
                <a:latin typeface="Oswald"/>
              </a:rPr>
              <a:t>Diagramme</a:t>
            </a:r>
            <a:r>
              <a:rPr lang="fr-FR" dirty="0"/>
              <a:t> </a:t>
            </a:r>
            <a:r>
              <a:rPr lang="fr-FR" sz="2400" b="1" dirty="0">
                <a:solidFill>
                  <a:srgbClr val="002060"/>
                </a:solidFill>
                <a:latin typeface="Oswald"/>
              </a:rPr>
              <a:t>de Classes</a:t>
            </a:r>
            <a:endParaRPr lang="fr-FR" sz="2400" b="1" dirty="0">
              <a:solidFill>
                <a:srgbClr val="002060"/>
              </a:solidFill>
              <a:latin typeface="Oswald"/>
              <a:sym typeface="Oswald"/>
            </a:endParaRPr>
          </a:p>
        </p:txBody>
      </p:sp>
      <p:pic>
        <p:nvPicPr>
          <p:cNvPr id="2" name="Picture 1" descr="A screenshot of a computer&#10;&#10;AI-generated content may be incorrect.">
            <a:extLst>
              <a:ext uri="{FF2B5EF4-FFF2-40B4-BE49-F238E27FC236}">
                <a16:creationId xmlns:a16="http://schemas.microsoft.com/office/drawing/2014/main" id="{E27448FD-EBB4-503B-796F-ACB8BDBA2C51}"/>
              </a:ext>
            </a:extLst>
          </p:cNvPr>
          <p:cNvPicPr>
            <a:picLocks noChangeAspect="1"/>
          </p:cNvPicPr>
          <p:nvPr/>
        </p:nvPicPr>
        <p:blipFill>
          <a:blip r:embed="rId2"/>
          <a:stretch>
            <a:fillRect/>
          </a:stretch>
        </p:blipFill>
        <p:spPr>
          <a:xfrm>
            <a:off x="508819" y="746759"/>
            <a:ext cx="7942007" cy="3862111"/>
          </a:xfrm>
          <a:prstGeom prst="rect">
            <a:avLst/>
          </a:prstGeom>
        </p:spPr>
      </p:pic>
    </p:spTree>
    <p:extLst>
      <p:ext uri="{BB962C8B-B14F-4D97-AF65-F5344CB8AC3E}">
        <p14:creationId xmlns:p14="http://schemas.microsoft.com/office/powerpoint/2010/main" val="1167080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3880C5-91EE-F23D-7FB1-951C545D815F}"/>
              </a:ext>
            </a:extLst>
          </p:cNvPr>
          <p:cNvSpPr txBox="1"/>
          <p:nvPr/>
        </p:nvSpPr>
        <p:spPr>
          <a:xfrm>
            <a:off x="92990" y="0"/>
            <a:ext cx="4572000" cy="461665"/>
          </a:xfrm>
          <a:prstGeom prst="rect">
            <a:avLst/>
          </a:prstGeom>
          <a:noFill/>
        </p:spPr>
        <p:txBody>
          <a:bodyPr wrap="square">
            <a:spAutoFit/>
          </a:bodyPr>
          <a:lstStyle/>
          <a:p>
            <a:r>
              <a:rPr lang="fr-FR" sz="2400" b="1" dirty="0">
                <a:solidFill>
                  <a:srgbClr val="002060"/>
                </a:solidFill>
                <a:latin typeface="Oswald"/>
              </a:rPr>
              <a:t>Diagramme</a:t>
            </a:r>
            <a:r>
              <a:rPr lang="fr-FR" dirty="0"/>
              <a:t> </a:t>
            </a:r>
            <a:r>
              <a:rPr lang="fr-FR" sz="2400" b="1" dirty="0">
                <a:solidFill>
                  <a:srgbClr val="002060"/>
                </a:solidFill>
                <a:latin typeface="Oswald"/>
              </a:rPr>
              <a:t>Des Séquences</a:t>
            </a:r>
            <a:endParaRPr lang="fr-FR" sz="2400" b="1" dirty="0">
              <a:solidFill>
                <a:srgbClr val="002060"/>
              </a:solidFill>
              <a:latin typeface="Oswald"/>
              <a:sym typeface="Oswald"/>
            </a:endParaRPr>
          </a:p>
        </p:txBody>
      </p:sp>
      <p:pic>
        <p:nvPicPr>
          <p:cNvPr id="2" name="Picture 1" descr="A screenshot of a computer screen&#10;&#10;AI-generated content may be incorrect.">
            <a:extLst>
              <a:ext uri="{FF2B5EF4-FFF2-40B4-BE49-F238E27FC236}">
                <a16:creationId xmlns:a16="http://schemas.microsoft.com/office/drawing/2014/main" id="{EB77CE53-69F0-7253-0CAF-F51CB9C1EEAC}"/>
              </a:ext>
            </a:extLst>
          </p:cNvPr>
          <p:cNvPicPr>
            <a:picLocks noChangeAspect="1"/>
          </p:cNvPicPr>
          <p:nvPr/>
        </p:nvPicPr>
        <p:blipFill>
          <a:blip r:embed="rId2"/>
          <a:stretch>
            <a:fillRect/>
          </a:stretch>
        </p:blipFill>
        <p:spPr>
          <a:xfrm>
            <a:off x="811161" y="461666"/>
            <a:ext cx="7610168" cy="4300440"/>
          </a:xfrm>
          <a:prstGeom prst="rect">
            <a:avLst/>
          </a:prstGeom>
        </p:spPr>
      </p:pic>
    </p:spTree>
    <p:extLst>
      <p:ext uri="{BB962C8B-B14F-4D97-AF65-F5344CB8AC3E}">
        <p14:creationId xmlns:p14="http://schemas.microsoft.com/office/powerpoint/2010/main" val="25197519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EC31377-3E15-5857-49FF-8A32B595017D}"/>
              </a:ext>
            </a:extLst>
          </p:cNvPr>
          <p:cNvSpPr txBox="1"/>
          <p:nvPr/>
        </p:nvSpPr>
        <p:spPr>
          <a:xfrm>
            <a:off x="92990" y="0"/>
            <a:ext cx="4572000" cy="461665"/>
          </a:xfrm>
          <a:prstGeom prst="rect">
            <a:avLst/>
          </a:prstGeom>
          <a:noFill/>
        </p:spPr>
        <p:txBody>
          <a:bodyPr wrap="square">
            <a:spAutoFit/>
          </a:bodyPr>
          <a:lstStyle/>
          <a:p>
            <a:r>
              <a:rPr lang="fr-FR" sz="2400" b="1" dirty="0">
                <a:solidFill>
                  <a:srgbClr val="002060"/>
                </a:solidFill>
                <a:latin typeface="Oswald"/>
              </a:rPr>
              <a:t>Diagramme</a:t>
            </a:r>
            <a:r>
              <a:rPr lang="fr-FR" dirty="0"/>
              <a:t> </a:t>
            </a:r>
            <a:r>
              <a:rPr lang="fr-FR" sz="2400" b="1" dirty="0">
                <a:solidFill>
                  <a:srgbClr val="002060"/>
                </a:solidFill>
                <a:latin typeface="Oswald"/>
              </a:rPr>
              <a:t>Des Activités</a:t>
            </a:r>
            <a:endParaRPr lang="fr-FR" sz="2400" b="1" dirty="0">
              <a:solidFill>
                <a:srgbClr val="002060"/>
              </a:solidFill>
              <a:latin typeface="Oswald"/>
              <a:sym typeface="Oswald"/>
            </a:endParaRPr>
          </a:p>
        </p:txBody>
      </p:sp>
      <p:pic>
        <p:nvPicPr>
          <p:cNvPr id="2" name="Picture 1" descr="A diagram of a flowchart&#10;&#10;AI-generated content may be incorrect.">
            <a:extLst>
              <a:ext uri="{FF2B5EF4-FFF2-40B4-BE49-F238E27FC236}">
                <a16:creationId xmlns:a16="http://schemas.microsoft.com/office/drawing/2014/main" id="{6E25CB62-B5B4-0888-8653-F90B40D8E701}"/>
              </a:ext>
            </a:extLst>
          </p:cNvPr>
          <p:cNvPicPr>
            <a:picLocks noChangeAspect="1"/>
          </p:cNvPicPr>
          <p:nvPr/>
        </p:nvPicPr>
        <p:blipFill>
          <a:blip r:embed="rId2"/>
          <a:stretch>
            <a:fillRect/>
          </a:stretch>
        </p:blipFill>
        <p:spPr>
          <a:xfrm>
            <a:off x="1784555" y="516193"/>
            <a:ext cx="6120580" cy="4262283"/>
          </a:xfrm>
          <a:prstGeom prst="rect">
            <a:avLst/>
          </a:prstGeom>
        </p:spPr>
      </p:pic>
    </p:spTree>
    <p:extLst>
      <p:ext uri="{BB962C8B-B14F-4D97-AF65-F5344CB8AC3E}">
        <p14:creationId xmlns:p14="http://schemas.microsoft.com/office/powerpoint/2010/main" val="369160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0DE8C04-B2AA-1F59-5DE2-019925510E4D}"/>
              </a:ext>
            </a:extLst>
          </p:cNvPr>
          <p:cNvSpPr txBox="1"/>
          <p:nvPr/>
        </p:nvSpPr>
        <p:spPr>
          <a:xfrm>
            <a:off x="0" y="55786"/>
            <a:ext cx="4572000" cy="461665"/>
          </a:xfrm>
          <a:prstGeom prst="rect">
            <a:avLst/>
          </a:prstGeom>
          <a:noFill/>
        </p:spPr>
        <p:txBody>
          <a:bodyPr wrap="square">
            <a:spAutoFit/>
          </a:bodyPr>
          <a:lstStyle/>
          <a:p>
            <a:r>
              <a:rPr lang="fr-FR" sz="2400" b="1" dirty="0">
                <a:solidFill>
                  <a:srgbClr val="002060"/>
                </a:solidFill>
                <a:latin typeface="Oswald"/>
              </a:rPr>
              <a:t>Diagramme</a:t>
            </a:r>
            <a:r>
              <a:rPr lang="fr-FR" dirty="0"/>
              <a:t> </a:t>
            </a:r>
            <a:r>
              <a:rPr lang="fr-FR" sz="2400" b="1" dirty="0">
                <a:solidFill>
                  <a:srgbClr val="002060"/>
                </a:solidFill>
                <a:latin typeface="Oswald"/>
              </a:rPr>
              <a:t>D’état de transition</a:t>
            </a:r>
            <a:endParaRPr lang="fr-FR" sz="2400" b="1" dirty="0">
              <a:solidFill>
                <a:srgbClr val="002060"/>
              </a:solidFill>
              <a:latin typeface="Oswald"/>
              <a:sym typeface="Oswald"/>
            </a:endParaRPr>
          </a:p>
        </p:txBody>
      </p:sp>
      <p:pic>
        <p:nvPicPr>
          <p:cNvPr id="2" name="Picture 1" descr="A diagram of a flowchart&#10;&#10;AI-generated content may be incorrect.">
            <a:extLst>
              <a:ext uri="{FF2B5EF4-FFF2-40B4-BE49-F238E27FC236}">
                <a16:creationId xmlns:a16="http://schemas.microsoft.com/office/drawing/2014/main" id="{7C5D00F3-FD07-AC7C-78A4-EFCAB12CBEE3}"/>
              </a:ext>
            </a:extLst>
          </p:cNvPr>
          <p:cNvPicPr>
            <a:picLocks noChangeAspect="1"/>
          </p:cNvPicPr>
          <p:nvPr/>
        </p:nvPicPr>
        <p:blipFill>
          <a:blip r:embed="rId2"/>
          <a:stretch>
            <a:fillRect/>
          </a:stretch>
        </p:blipFill>
        <p:spPr>
          <a:xfrm>
            <a:off x="641556" y="565149"/>
            <a:ext cx="7551174" cy="4028973"/>
          </a:xfrm>
          <a:prstGeom prst="rect">
            <a:avLst/>
          </a:prstGeom>
        </p:spPr>
      </p:pic>
    </p:spTree>
    <p:extLst>
      <p:ext uri="{BB962C8B-B14F-4D97-AF65-F5344CB8AC3E}">
        <p14:creationId xmlns:p14="http://schemas.microsoft.com/office/powerpoint/2010/main" val="6181635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B050"/>
                </a:solidFill>
              </a:rPr>
              <a:t>04</a:t>
            </a:r>
            <a:endParaRPr dirty="0">
              <a:solidFill>
                <a:srgbClr val="00B050"/>
              </a:solidFill>
            </a:endParaRPr>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800" b="1" i="0" u="none" strike="noStrike" kern="0" cap="none" spc="0" normalizeH="0" baseline="0" noProof="0" dirty="0">
                <a:ln>
                  <a:noFill/>
                </a:ln>
                <a:solidFill>
                  <a:srgbClr val="00B050"/>
                </a:solidFill>
                <a:effectLst/>
                <a:uLnTx/>
                <a:uFillTx/>
                <a:latin typeface="Oswald"/>
                <a:ea typeface="Oswald"/>
                <a:cs typeface="Oswald"/>
                <a:sym typeface="Oswald"/>
              </a:rPr>
              <a:t>Conclusion</a:t>
            </a:r>
          </a:p>
        </p:txBody>
      </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Graphique 4" descr="Presse-papiers badge avec un remplissage uni">
            <a:extLst>
              <a:ext uri="{FF2B5EF4-FFF2-40B4-BE49-F238E27FC236}">
                <a16:creationId xmlns:a16="http://schemas.microsoft.com/office/drawing/2014/main" id="{4B3869EC-831B-6E89-A706-884F61D181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23880" y="1670083"/>
            <a:ext cx="2023541" cy="2023541"/>
          </a:xfrm>
          <a:prstGeom prst="rect">
            <a:avLst/>
          </a:prstGeom>
        </p:spPr>
      </p:pic>
      <p:sp>
        <p:nvSpPr>
          <p:cNvPr id="6" name="Espace réservé du numéro de diapositive 76">
            <a:extLst>
              <a:ext uri="{FF2B5EF4-FFF2-40B4-BE49-F238E27FC236}">
                <a16:creationId xmlns:a16="http://schemas.microsoft.com/office/drawing/2014/main" id="{5317FF14-6DCF-F0C8-5B43-6C838784D75B}"/>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16</a:t>
            </a:fld>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9536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E041E-BE80-5050-C01F-615E5E3599CD}"/>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716C334A-8D56-A1E3-1FDA-E1B0B4C9FFA1}"/>
              </a:ext>
            </a:extLst>
          </p:cNvPr>
          <p:cNvSpPr txBox="1"/>
          <p:nvPr/>
        </p:nvSpPr>
        <p:spPr>
          <a:xfrm>
            <a:off x="74613" y="1441892"/>
            <a:ext cx="8611772" cy="2621167"/>
          </a:xfrm>
          <a:prstGeom prst="rect">
            <a:avLst/>
          </a:prstGeom>
          <a:noFill/>
        </p:spPr>
        <p:txBody>
          <a:bodyPr wrap="square">
            <a:spAutoFit/>
          </a:bodyPr>
          <a:lstStyle/>
          <a:p>
            <a:pPr indent="450215" algn="ctr">
              <a:lnSpc>
                <a:spcPct val="200000"/>
              </a:lnSpc>
              <a:spcAft>
                <a:spcPts val="800"/>
              </a:spcAft>
            </a:pPr>
            <a:r>
              <a:rPr lang="fr-FR" sz="1200" b="1" dirty="0">
                <a:latin typeface="Times New Roman" panose="02020603050405020304" pitchFamily="18" charset="0"/>
                <a:cs typeface="Arial" panose="020B0604020202020204" pitchFamily="34" charset="0"/>
              </a:rPr>
              <a:t>En conclusion, ce projet de gestion immobilière a permis de mettre en pratique les compétences acquises durant la formation, notamment en développement web, gestion de bases de données et création d’interfaces utilisateur. Grâce à l’utilisation de Django, HTML, CSS, Bootstrap et JavaScript, une solution fonctionnelle et adaptée aux besoins des agences immobilières a été développée, facilitant la gestion des biens, des locations et des clients. Cette expérience a renforcé les connaissances techniques tout en préparant à des défis professionnels futurs. Des améliorations sont encore possibles, notamment l’ajout d’un système de recommandation intelligent, des notifications en temps réel, une application mobile et l’intégration avec des plateformes externes, afin d’optimiser davantage la solution et enrichir l’expérience utilisateur</a:t>
            </a:r>
            <a:r>
              <a:rPr lang="fr-FR" sz="1200" dirty="0"/>
              <a:t>.</a:t>
            </a:r>
            <a:endParaRPr lang="fr-FR" sz="1200" b="1" dirty="0">
              <a:latin typeface="Times New Roman" panose="02020603050405020304" pitchFamily="18" charset="0"/>
              <a:cs typeface="Arial" panose="020B0604020202020204" pitchFamily="34" charset="0"/>
            </a:endParaRPr>
          </a:p>
        </p:txBody>
      </p:sp>
      <p:sp>
        <p:nvSpPr>
          <p:cNvPr id="10" name="Rectangle 3">
            <a:extLst>
              <a:ext uri="{FF2B5EF4-FFF2-40B4-BE49-F238E27FC236}">
                <a16:creationId xmlns:a16="http://schemas.microsoft.com/office/drawing/2014/main" id="{089B2ECB-00A0-7185-D79A-4EA34B3CD18D}"/>
              </a:ext>
            </a:extLst>
          </p:cNvPr>
          <p:cNvSpPr/>
          <p:nvPr/>
        </p:nvSpPr>
        <p:spPr>
          <a:xfrm rot="10800000">
            <a:off x="-324468" y="4355406"/>
            <a:ext cx="9669844" cy="824412"/>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066800">
                <a:moveTo>
                  <a:pt x="0" y="0"/>
                </a:moveTo>
                <a:lnTo>
                  <a:pt x="9144000" y="0"/>
                </a:lnTo>
                <a:lnTo>
                  <a:pt x="9144000" y="1066800"/>
                </a:lnTo>
                <a:cubicBezTo>
                  <a:pt x="6605451" y="-343989"/>
                  <a:pt x="3048000" y="1066800"/>
                  <a:pt x="0" y="1066800"/>
                </a:cubicBezTo>
                <a:lnTo>
                  <a:pt x="0" y="0"/>
                </a:lnTo>
                <a:close/>
              </a:path>
            </a:pathLst>
          </a:custGeom>
          <a:solidFill>
            <a:schemeClr val="tx2">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prstClr val="black"/>
              </a:solidFill>
              <a:latin typeface="Calibri"/>
            </a:endParaRPr>
          </a:p>
        </p:txBody>
      </p:sp>
      <p:sp>
        <p:nvSpPr>
          <p:cNvPr id="11" name="Rectangle 3">
            <a:extLst>
              <a:ext uri="{FF2B5EF4-FFF2-40B4-BE49-F238E27FC236}">
                <a16:creationId xmlns:a16="http://schemas.microsoft.com/office/drawing/2014/main" id="{9B84BA18-8CCE-DADE-4449-CC18882CEFFE}"/>
              </a:ext>
            </a:extLst>
          </p:cNvPr>
          <p:cNvSpPr/>
          <p:nvPr/>
        </p:nvSpPr>
        <p:spPr>
          <a:xfrm>
            <a:off x="-812658" y="1"/>
            <a:ext cx="11419698" cy="1304495"/>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849630 h 1066800"/>
              <a:gd name="connsiteX4" fmla="*/ 0 w 9144000"/>
              <a:gd name="connsiteY4" fmla="*/ 0 h 1066800"/>
              <a:gd name="connsiteX0" fmla="*/ 0 w 10092110"/>
              <a:gd name="connsiteY0" fmla="*/ 0 h 1283970"/>
              <a:gd name="connsiteX1" fmla="*/ 9144000 w 10092110"/>
              <a:gd name="connsiteY1" fmla="*/ 0 h 1283970"/>
              <a:gd name="connsiteX2" fmla="*/ 10092110 w 10092110"/>
              <a:gd name="connsiteY2" fmla="*/ 1283970 h 1283970"/>
              <a:gd name="connsiteX3" fmla="*/ 0 w 10092110"/>
              <a:gd name="connsiteY3" fmla="*/ 849630 h 1283970"/>
              <a:gd name="connsiteX4" fmla="*/ 0 w 10092110"/>
              <a:gd name="connsiteY4" fmla="*/ 0 h 1283970"/>
              <a:gd name="connsiteX0" fmla="*/ 75849 w 10167959"/>
              <a:gd name="connsiteY0" fmla="*/ 0 h 1283970"/>
              <a:gd name="connsiteX1" fmla="*/ 9219849 w 10167959"/>
              <a:gd name="connsiteY1" fmla="*/ 0 h 1283970"/>
              <a:gd name="connsiteX2" fmla="*/ 10167959 w 10167959"/>
              <a:gd name="connsiteY2" fmla="*/ 1283970 h 1283970"/>
              <a:gd name="connsiteX3" fmla="*/ 0 w 10167959"/>
              <a:gd name="connsiteY3" fmla="*/ 678180 h 1283970"/>
              <a:gd name="connsiteX4" fmla="*/ 75849 w 10167959"/>
              <a:gd name="connsiteY4" fmla="*/ 0 h 1283970"/>
              <a:gd name="connsiteX0" fmla="*/ 75849 w 10193241"/>
              <a:gd name="connsiteY0" fmla="*/ 0 h 1363980"/>
              <a:gd name="connsiteX1" fmla="*/ 9219849 w 10193241"/>
              <a:gd name="connsiteY1" fmla="*/ 0 h 1363980"/>
              <a:gd name="connsiteX2" fmla="*/ 10193241 w 10193241"/>
              <a:gd name="connsiteY2" fmla="*/ 1363980 h 1363980"/>
              <a:gd name="connsiteX3" fmla="*/ 0 w 10193241"/>
              <a:gd name="connsiteY3" fmla="*/ 678180 h 1363980"/>
              <a:gd name="connsiteX4" fmla="*/ 75849 w 10193241"/>
              <a:gd name="connsiteY4" fmla="*/ 0 h 136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3241" h="1363980">
                <a:moveTo>
                  <a:pt x="75849" y="0"/>
                </a:moveTo>
                <a:lnTo>
                  <a:pt x="9219849" y="0"/>
                </a:lnTo>
                <a:lnTo>
                  <a:pt x="10193241" y="1363980"/>
                </a:lnTo>
                <a:cubicBezTo>
                  <a:pt x="7654692" y="-46809"/>
                  <a:pt x="3048000" y="678180"/>
                  <a:pt x="0" y="678180"/>
                </a:cubicBezTo>
                <a:lnTo>
                  <a:pt x="75849" y="0"/>
                </a:lnTo>
                <a:close/>
              </a:path>
            </a:pathLst>
          </a:custGeom>
          <a:solidFill>
            <a:schemeClr val="tx2">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Google Shape;850;p36">
            <a:extLst>
              <a:ext uri="{FF2B5EF4-FFF2-40B4-BE49-F238E27FC236}">
                <a16:creationId xmlns:a16="http://schemas.microsoft.com/office/drawing/2014/main" id="{8DB8B76F-A535-5DB6-E527-62F705253823}"/>
              </a:ext>
            </a:extLst>
          </p:cNvPr>
          <p:cNvSpPr txBox="1">
            <a:spLocks noGrp="1"/>
          </p:cNvSpPr>
          <p:nvPr>
            <p:ph type="title"/>
          </p:nvPr>
        </p:nvSpPr>
        <p:spPr>
          <a:xfrm>
            <a:off x="56258" y="68711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3200" b="1" dirty="0">
                <a:solidFill>
                  <a:srgbClr val="002060"/>
                </a:solidFill>
              </a:rPr>
              <a:t>Conclusion</a:t>
            </a:r>
            <a:endParaRPr sz="2800" b="1" dirty="0">
              <a:solidFill>
                <a:srgbClr val="002060"/>
              </a:solidFill>
            </a:endParaRPr>
          </a:p>
        </p:txBody>
      </p:sp>
      <p:sp>
        <p:nvSpPr>
          <p:cNvPr id="13" name="Espace réservé du numéro de diapositive 76">
            <a:extLst>
              <a:ext uri="{FF2B5EF4-FFF2-40B4-BE49-F238E27FC236}">
                <a16:creationId xmlns:a16="http://schemas.microsoft.com/office/drawing/2014/main" id="{D9A4E1C5-7E7E-0DEF-D2AC-DA412F381256}"/>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solidFill>
                  <a:schemeClr val="bg1"/>
                </a:solidFill>
                <a:latin typeface="Times New Roman" panose="02020603050405020304" pitchFamily="18" charset="0"/>
                <a:cs typeface="Times New Roman" panose="02020603050405020304" pitchFamily="18" charset="0"/>
              </a:rPr>
              <a:pPr algn="ctr"/>
              <a:t>17</a:t>
            </a:fld>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37643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24"/>
          <p:cNvSpPr txBox="1">
            <a:spLocks noGrp="1"/>
          </p:cNvSpPr>
          <p:nvPr>
            <p:ph type="title"/>
          </p:nvPr>
        </p:nvSpPr>
        <p:spPr>
          <a:xfrm>
            <a:off x="0" y="0"/>
            <a:ext cx="9144000" cy="93552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5400" dirty="0">
                <a:solidFill>
                  <a:schemeClr val="accent1">
                    <a:lumMod val="25000"/>
                  </a:schemeClr>
                </a:solidFill>
              </a:rPr>
              <a:t>Plan</a:t>
            </a:r>
            <a:endParaRPr sz="4400" dirty="0">
              <a:solidFill>
                <a:schemeClr val="accent1">
                  <a:lumMod val="25000"/>
                </a:schemeClr>
              </a:solidFill>
            </a:endParaRPr>
          </a:p>
        </p:txBody>
      </p:sp>
      <p:cxnSp>
        <p:nvCxnSpPr>
          <p:cNvPr id="349" name="Google Shape;349;p24"/>
          <p:cNvCxnSpPr>
            <a:stCxn id="350" idx="3"/>
            <a:endCxn id="351" idx="1"/>
          </p:cNvCxnSpPr>
          <p:nvPr/>
        </p:nvCxnSpPr>
        <p:spPr>
          <a:xfrm>
            <a:off x="2375205" y="2084538"/>
            <a:ext cx="575407" cy="1067250"/>
          </a:xfrm>
          <a:prstGeom prst="bentConnector3">
            <a:avLst>
              <a:gd name="adj1" fmla="val 50000"/>
            </a:avLst>
          </a:prstGeom>
          <a:noFill/>
          <a:ln w="9525" cap="flat" cmpd="sng">
            <a:solidFill>
              <a:schemeClr val="bg2"/>
            </a:solidFill>
            <a:prstDash val="solid"/>
            <a:round/>
            <a:headEnd type="none" w="med" len="med"/>
            <a:tailEnd type="oval" w="med" len="med"/>
          </a:ln>
        </p:spPr>
      </p:cxnSp>
      <p:grpSp>
        <p:nvGrpSpPr>
          <p:cNvPr id="352" name="Google Shape;352;p24"/>
          <p:cNvGrpSpPr/>
          <p:nvPr/>
        </p:nvGrpSpPr>
        <p:grpSpPr>
          <a:xfrm>
            <a:off x="5315653" y="1222788"/>
            <a:ext cx="421914" cy="423864"/>
            <a:chOff x="-1333975" y="2365850"/>
            <a:chExt cx="292225" cy="293575"/>
          </a:xfrm>
          <a:solidFill>
            <a:srgbClr val="0070C0"/>
          </a:solidFill>
        </p:grpSpPr>
        <p:sp>
          <p:nvSpPr>
            <p:cNvPr id="353" name="Google Shape;353;p24"/>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54" name="Google Shape;354;p24"/>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55" name="Google Shape;355;p24"/>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56" name="Google Shape;356;p24"/>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57" name="Google Shape;357;p24"/>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58" name="Google Shape;358;p24"/>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59" name="Google Shape;359;p24"/>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60" name="Google Shape;360;p24"/>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dirty="0">
                <a:ln>
                  <a:noFill/>
                </a:ln>
                <a:solidFill>
                  <a:schemeClr val="bg2"/>
                </a:solidFill>
                <a:effectLst/>
                <a:uLnTx/>
                <a:uFillTx/>
                <a:latin typeface="Arial"/>
                <a:cs typeface="Arial"/>
                <a:sym typeface="Arial"/>
              </a:endParaRPr>
            </a:p>
          </p:txBody>
        </p:sp>
      </p:grpSp>
      <p:grpSp>
        <p:nvGrpSpPr>
          <p:cNvPr id="364" name="Google Shape;364;p24"/>
          <p:cNvGrpSpPr/>
          <p:nvPr/>
        </p:nvGrpSpPr>
        <p:grpSpPr>
          <a:xfrm>
            <a:off x="1496903" y="1269269"/>
            <a:ext cx="423069" cy="420796"/>
            <a:chOff x="-3854375" y="2046625"/>
            <a:chExt cx="293025" cy="291450"/>
          </a:xfrm>
          <a:solidFill>
            <a:schemeClr val="accent1">
              <a:lumMod val="50000"/>
            </a:schemeClr>
          </a:solidFill>
        </p:grpSpPr>
        <p:sp>
          <p:nvSpPr>
            <p:cNvPr id="365" name="Google Shape;365;p24"/>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366" name="Google Shape;366;p24"/>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grpSp>
      <p:grpSp>
        <p:nvGrpSpPr>
          <p:cNvPr id="368" name="Google Shape;368;p24"/>
          <p:cNvGrpSpPr/>
          <p:nvPr/>
        </p:nvGrpSpPr>
        <p:grpSpPr>
          <a:xfrm>
            <a:off x="1001477" y="1771188"/>
            <a:ext cx="1373728" cy="1054405"/>
            <a:chOff x="1001572" y="1771188"/>
            <a:chExt cx="1373728" cy="1054405"/>
          </a:xfrm>
        </p:grpSpPr>
        <p:sp>
          <p:nvSpPr>
            <p:cNvPr id="369" name="Google Shape;369;p24"/>
            <p:cNvSpPr txBox="1"/>
            <p:nvPr/>
          </p:nvSpPr>
          <p:spPr>
            <a:xfrm>
              <a:off x="1001572" y="2198893"/>
              <a:ext cx="1360382" cy="626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chemeClr val="bg2"/>
                  </a:solidFill>
                  <a:effectLst/>
                  <a:uLnTx/>
                  <a:uFillTx/>
                  <a:latin typeface="Oswald"/>
                  <a:ea typeface="Oswald"/>
                  <a:cs typeface="Oswald"/>
                  <a:sym typeface="Oswald"/>
                </a:rPr>
                <a:t>Introducrion</a:t>
              </a:r>
              <a:endParaRPr kumimoji="0" sz="1800" b="1" i="0" u="none" strike="noStrike" kern="0" cap="none" spc="0" normalizeH="0" baseline="0" noProof="0" dirty="0">
                <a:ln>
                  <a:noFill/>
                </a:ln>
                <a:solidFill>
                  <a:schemeClr val="bg2"/>
                </a:solidFill>
                <a:effectLst/>
                <a:uLnTx/>
                <a:uFillTx/>
                <a:latin typeface="Oswald"/>
                <a:ea typeface="Oswald"/>
                <a:cs typeface="Oswald"/>
                <a:sym typeface="Oswald"/>
              </a:endParaRPr>
            </a:p>
          </p:txBody>
        </p:sp>
        <p:sp>
          <p:nvSpPr>
            <p:cNvPr id="350" name="Google Shape;350;p24"/>
            <p:cNvSpPr txBox="1"/>
            <p:nvPr/>
          </p:nvSpPr>
          <p:spPr>
            <a:xfrm>
              <a:off x="1041500" y="1771188"/>
              <a:ext cx="1333800" cy="626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3200" b="1" dirty="0">
                  <a:solidFill>
                    <a:schemeClr val="bg2"/>
                  </a:solidFill>
                  <a:latin typeface="Oswald"/>
                  <a:sym typeface="Oswald"/>
                </a:rPr>
                <a:t>01</a:t>
              </a:r>
              <a:endParaRPr sz="3200" b="1" dirty="0">
                <a:solidFill>
                  <a:schemeClr val="bg2"/>
                </a:solidFill>
                <a:latin typeface="Oswald"/>
                <a:sym typeface="Oswald"/>
              </a:endParaRPr>
            </a:p>
          </p:txBody>
        </p:sp>
      </p:grpSp>
      <p:grpSp>
        <p:nvGrpSpPr>
          <p:cNvPr id="371" name="Google Shape;371;p24"/>
          <p:cNvGrpSpPr/>
          <p:nvPr/>
        </p:nvGrpSpPr>
        <p:grpSpPr>
          <a:xfrm>
            <a:off x="2950612" y="2838438"/>
            <a:ext cx="1333824" cy="1057375"/>
            <a:chOff x="2950600" y="2838438"/>
            <a:chExt cx="1333824" cy="1057375"/>
          </a:xfrm>
        </p:grpSpPr>
        <p:sp>
          <p:nvSpPr>
            <p:cNvPr id="372" name="Google Shape;372;p24"/>
            <p:cNvSpPr txBox="1"/>
            <p:nvPr/>
          </p:nvSpPr>
          <p:spPr>
            <a:xfrm>
              <a:off x="2950624" y="3420013"/>
              <a:ext cx="1333800" cy="4758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0" i="0" u="none" strike="noStrike" kern="0" cap="none" spc="0" normalizeH="0" baseline="0" noProof="0" dirty="0">
                  <a:ln>
                    <a:noFill/>
                  </a:ln>
                  <a:solidFill>
                    <a:schemeClr val="bg2"/>
                  </a:solidFill>
                  <a:effectLst/>
                  <a:uLnTx/>
                  <a:uFillTx/>
                  <a:latin typeface="Oswald"/>
                  <a:ea typeface="Oswald"/>
                  <a:cs typeface="Oswald"/>
                  <a:sym typeface="Oswald"/>
                </a:rPr>
                <a:t> </a:t>
              </a:r>
              <a:endParaRPr kumimoji="0" sz="1800" b="0" i="0" u="none" strike="noStrike" kern="0" cap="none" spc="0" normalizeH="0" baseline="0" noProof="0" dirty="0">
                <a:ln>
                  <a:noFill/>
                </a:ln>
                <a:solidFill>
                  <a:schemeClr val="bg2"/>
                </a:solidFill>
                <a:effectLst/>
                <a:uLnTx/>
                <a:uFillTx/>
                <a:latin typeface="Oswald"/>
                <a:ea typeface="Oswald"/>
                <a:cs typeface="Oswald"/>
                <a:sym typeface="Oswald"/>
              </a:endParaRPr>
            </a:p>
          </p:txBody>
        </p:sp>
        <p:sp>
          <p:nvSpPr>
            <p:cNvPr id="351" name="Google Shape;351;p24"/>
            <p:cNvSpPr txBox="1"/>
            <p:nvPr/>
          </p:nvSpPr>
          <p:spPr>
            <a:xfrm>
              <a:off x="2950600" y="2838438"/>
              <a:ext cx="1333800" cy="626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1" i="0" u="none" strike="noStrike" kern="0" cap="none" spc="0" normalizeH="0" baseline="0" noProof="0" dirty="0">
                  <a:ln>
                    <a:noFill/>
                  </a:ln>
                  <a:solidFill>
                    <a:schemeClr val="accent1">
                      <a:lumMod val="50000"/>
                    </a:schemeClr>
                  </a:solidFill>
                  <a:effectLst/>
                  <a:uLnTx/>
                  <a:uFillTx/>
                  <a:latin typeface="Oswald"/>
                  <a:ea typeface="Oswald"/>
                  <a:cs typeface="Oswald"/>
                  <a:sym typeface="Oswald"/>
                </a:rPr>
                <a:t>02</a:t>
              </a:r>
              <a:endParaRPr kumimoji="0" sz="3000" b="1" i="0" u="none" strike="noStrike" kern="0" cap="none" spc="0" normalizeH="0" baseline="0" noProof="0" dirty="0">
                <a:ln>
                  <a:noFill/>
                </a:ln>
                <a:solidFill>
                  <a:schemeClr val="accent1">
                    <a:lumMod val="50000"/>
                  </a:schemeClr>
                </a:solidFill>
                <a:effectLst/>
                <a:uLnTx/>
                <a:uFillTx/>
                <a:latin typeface="Oswald"/>
                <a:ea typeface="Oswald"/>
                <a:cs typeface="Oswald"/>
                <a:sym typeface="Oswald"/>
              </a:endParaRPr>
            </a:p>
          </p:txBody>
        </p:sp>
      </p:grpSp>
      <p:grpSp>
        <p:nvGrpSpPr>
          <p:cNvPr id="374" name="Google Shape;374;p24"/>
          <p:cNvGrpSpPr/>
          <p:nvPr/>
        </p:nvGrpSpPr>
        <p:grpSpPr>
          <a:xfrm>
            <a:off x="4847824" y="1771188"/>
            <a:ext cx="1435683" cy="1366764"/>
            <a:chOff x="4847813" y="1771188"/>
            <a:chExt cx="1435683" cy="1366764"/>
          </a:xfrm>
        </p:grpSpPr>
        <p:sp>
          <p:nvSpPr>
            <p:cNvPr id="375" name="Google Shape;375;p24"/>
            <p:cNvSpPr txBox="1"/>
            <p:nvPr/>
          </p:nvSpPr>
          <p:spPr>
            <a:xfrm>
              <a:off x="4847813" y="2711238"/>
              <a:ext cx="1435683" cy="426714"/>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 sz="1800" b="1" dirty="0">
                  <a:solidFill>
                    <a:srgbClr val="0070C0"/>
                  </a:solidFill>
                  <a:latin typeface="Oswald"/>
                  <a:sym typeface="Oswald"/>
                </a:rPr>
                <a:t>Conception de l’application</a:t>
              </a:r>
              <a:endParaRPr sz="1800" b="1" dirty="0">
                <a:solidFill>
                  <a:srgbClr val="0070C0"/>
                </a:solidFill>
                <a:latin typeface="Oswald"/>
                <a:sym typeface="Oswald"/>
              </a:endParaRPr>
            </a:p>
          </p:txBody>
        </p:sp>
        <p:sp>
          <p:nvSpPr>
            <p:cNvPr id="377" name="Google Shape;377;p24"/>
            <p:cNvSpPr txBox="1"/>
            <p:nvPr/>
          </p:nvSpPr>
          <p:spPr>
            <a:xfrm>
              <a:off x="4859700" y="1771188"/>
              <a:ext cx="1333800" cy="626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1" i="0" u="none" strike="noStrike" kern="0" cap="none" spc="0" normalizeH="0" baseline="0" noProof="0" dirty="0">
                  <a:ln>
                    <a:noFill/>
                  </a:ln>
                  <a:solidFill>
                    <a:srgbClr val="0070C0"/>
                  </a:solidFill>
                  <a:effectLst/>
                  <a:uLnTx/>
                  <a:uFillTx/>
                  <a:latin typeface="Oswald"/>
                  <a:ea typeface="Oswald"/>
                  <a:cs typeface="Oswald"/>
                  <a:sym typeface="Oswald"/>
                </a:rPr>
                <a:t>03</a:t>
              </a:r>
              <a:endParaRPr kumimoji="0" sz="3000" b="1" i="0" u="none" strike="noStrike" kern="0" cap="none" spc="0" normalizeH="0" baseline="0" noProof="0" dirty="0">
                <a:ln>
                  <a:noFill/>
                </a:ln>
                <a:solidFill>
                  <a:srgbClr val="0070C0"/>
                </a:solidFill>
                <a:effectLst/>
                <a:uLnTx/>
                <a:uFillTx/>
                <a:latin typeface="Oswald"/>
                <a:ea typeface="Oswald"/>
                <a:cs typeface="Oswald"/>
                <a:sym typeface="Oswald"/>
              </a:endParaRPr>
            </a:p>
          </p:txBody>
        </p:sp>
      </p:grpSp>
      <p:grpSp>
        <p:nvGrpSpPr>
          <p:cNvPr id="378" name="Google Shape;378;p24"/>
          <p:cNvGrpSpPr/>
          <p:nvPr/>
        </p:nvGrpSpPr>
        <p:grpSpPr>
          <a:xfrm>
            <a:off x="6768796" y="2838438"/>
            <a:ext cx="1333804" cy="1057375"/>
            <a:chOff x="6768796" y="2838438"/>
            <a:chExt cx="1333804" cy="1057375"/>
          </a:xfrm>
        </p:grpSpPr>
        <p:sp>
          <p:nvSpPr>
            <p:cNvPr id="379" name="Google Shape;379;p24"/>
            <p:cNvSpPr txBox="1"/>
            <p:nvPr/>
          </p:nvSpPr>
          <p:spPr>
            <a:xfrm>
              <a:off x="6768796" y="3420013"/>
              <a:ext cx="1333800" cy="4758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1800" b="1" i="0" u="none" strike="noStrike" kern="0" cap="none" spc="0" normalizeH="0" baseline="0" noProof="0" dirty="0">
                  <a:ln>
                    <a:noFill/>
                  </a:ln>
                  <a:solidFill>
                    <a:srgbClr val="00B050"/>
                  </a:solidFill>
                  <a:effectLst/>
                  <a:uLnTx/>
                  <a:uFillTx/>
                  <a:latin typeface="Oswald"/>
                  <a:ea typeface="Oswald"/>
                  <a:cs typeface="Oswald"/>
                  <a:sym typeface="Oswald"/>
                </a:rPr>
                <a:t>Conclusion</a:t>
              </a:r>
              <a:endParaRPr kumimoji="0" sz="1800" b="1" i="0" u="none" strike="noStrike" kern="0" cap="none" spc="0" normalizeH="0" baseline="0" noProof="0" dirty="0">
                <a:ln>
                  <a:noFill/>
                </a:ln>
                <a:solidFill>
                  <a:srgbClr val="00B050"/>
                </a:solidFill>
                <a:effectLst/>
                <a:uLnTx/>
                <a:uFillTx/>
                <a:latin typeface="Oswald"/>
                <a:ea typeface="Oswald"/>
                <a:cs typeface="Oswald"/>
                <a:sym typeface="Oswald"/>
              </a:endParaRPr>
            </a:p>
          </p:txBody>
        </p:sp>
        <p:sp>
          <p:nvSpPr>
            <p:cNvPr id="381" name="Google Shape;381;p24"/>
            <p:cNvSpPr txBox="1"/>
            <p:nvPr/>
          </p:nvSpPr>
          <p:spPr>
            <a:xfrm>
              <a:off x="6768800" y="2838438"/>
              <a:ext cx="1333800" cy="626700"/>
            </a:xfrm>
            <a:prstGeom prst="rect">
              <a:avLst/>
            </a:prstGeom>
            <a:noFill/>
            <a:ln>
              <a:noFill/>
            </a:ln>
          </p:spPr>
          <p:txBody>
            <a:bodyPr spcFirstLastPara="1" wrap="square" lIns="91425" tIns="91425" rIns="91425" bIns="91425" anchor="b"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en" sz="3000" b="1" i="0" u="none" strike="noStrike" kern="0" cap="none" spc="0" normalizeH="0" baseline="0" noProof="0" dirty="0">
                  <a:ln>
                    <a:noFill/>
                  </a:ln>
                  <a:solidFill>
                    <a:srgbClr val="00B050"/>
                  </a:solidFill>
                  <a:effectLst/>
                  <a:uLnTx/>
                  <a:uFillTx/>
                  <a:latin typeface="Oswald"/>
                  <a:ea typeface="Oswald"/>
                  <a:cs typeface="Oswald"/>
                  <a:sym typeface="Oswald"/>
                </a:rPr>
                <a:t>04</a:t>
              </a:r>
              <a:endParaRPr kumimoji="0" sz="3000" b="1" i="0" u="none" strike="noStrike" kern="0" cap="none" spc="0" normalizeH="0" baseline="0" noProof="0" dirty="0">
                <a:ln>
                  <a:noFill/>
                </a:ln>
                <a:solidFill>
                  <a:srgbClr val="00B050"/>
                </a:solidFill>
                <a:effectLst/>
                <a:uLnTx/>
                <a:uFillTx/>
                <a:latin typeface="Oswald"/>
                <a:ea typeface="Oswald"/>
                <a:cs typeface="Oswald"/>
                <a:sym typeface="Oswald"/>
              </a:endParaRPr>
            </a:p>
          </p:txBody>
        </p:sp>
      </p:grpSp>
      <p:cxnSp>
        <p:nvCxnSpPr>
          <p:cNvPr id="382" name="Google Shape;382;p24"/>
          <p:cNvCxnSpPr>
            <a:stCxn id="351" idx="3"/>
            <a:endCxn id="377" idx="1"/>
          </p:cNvCxnSpPr>
          <p:nvPr/>
        </p:nvCxnSpPr>
        <p:spPr>
          <a:xfrm rot="10800000" flipH="1">
            <a:off x="4284412" y="2084688"/>
            <a:ext cx="575400" cy="1067100"/>
          </a:xfrm>
          <a:prstGeom prst="bentConnector3">
            <a:avLst>
              <a:gd name="adj1" fmla="val 49991"/>
            </a:avLst>
          </a:prstGeom>
          <a:noFill/>
          <a:ln w="9525" cap="flat" cmpd="sng">
            <a:solidFill>
              <a:schemeClr val="bg2"/>
            </a:solidFill>
            <a:prstDash val="solid"/>
            <a:round/>
            <a:headEnd type="none" w="med" len="med"/>
            <a:tailEnd type="oval" w="med" len="med"/>
          </a:ln>
        </p:spPr>
      </p:cxnSp>
      <p:cxnSp>
        <p:nvCxnSpPr>
          <p:cNvPr id="383" name="Google Shape;383;p24"/>
          <p:cNvCxnSpPr>
            <a:stCxn id="377" idx="3"/>
            <a:endCxn id="381" idx="1"/>
          </p:cNvCxnSpPr>
          <p:nvPr/>
        </p:nvCxnSpPr>
        <p:spPr>
          <a:xfrm>
            <a:off x="6193511" y="2084538"/>
            <a:ext cx="575400" cy="1067400"/>
          </a:xfrm>
          <a:prstGeom prst="bentConnector3">
            <a:avLst>
              <a:gd name="adj1" fmla="val 49990"/>
            </a:avLst>
          </a:prstGeom>
          <a:noFill/>
          <a:ln w="9525" cap="flat" cmpd="sng">
            <a:solidFill>
              <a:schemeClr val="bg2"/>
            </a:solidFill>
            <a:prstDash val="solid"/>
            <a:round/>
            <a:headEnd type="none" w="med" len="med"/>
            <a:tailEnd type="oval" w="med" len="med"/>
          </a:ln>
        </p:spPr>
      </p:cxnSp>
      <p:pic>
        <p:nvPicPr>
          <p:cNvPr id="5" name="Graphique 4" descr="Presse-papiers badge avec un remplissage uni">
            <a:extLst>
              <a:ext uri="{FF2B5EF4-FFF2-40B4-BE49-F238E27FC236}">
                <a16:creationId xmlns:a16="http://schemas.microsoft.com/office/drawing/2014/main" id="{C45417D1-875D-7CC3-C58A-97CE7AFD10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8540" y="2106182"/>
            <a:ext cx="734312" cy="734312"/>
          </a:xfrm>
          <a:prstGeom prst="rect">
            <a:avLst/>
          </a:prstGeom>
        </p:spPr>
      </p:pic>
      <p:sp>
        <p:nvSpPr>
          <p:cNvPr id="8" name="ZoneTexte 7">
            <a:extLst>
              <a:ext uri="{FF2B5EF4-FFF2-40B4-BE49-F238E27FC236}">
                <a16:creationId xmlns:a16="http://schemas.microsoft.com/office/drawing/2014/main" id="{3CF8A897-D89D-775A-C210-E7C1498E2C28}"/>
              </a:ext>
            </a:extLst>
          </p:cNvPr>
          <p:cNvSpPr txBox="1"/>
          <p:nvPr/>
        </p:nvSpPr>
        <p:spPr>
          <a:xfrm>
            <a:off x="2052893" y="3220066"/>
            <a:ext cx="3292212" cy="664990"/>
          </a:xfrm>
          <a:prstGeom prst="rect">
            <a:avLst/>
          </a:prstGeom>
          <a:noFill/>
        </p:spPr>
        <p:txBody>
          <a:bodyPr wrap="square">
            <a:spAutoFit/>
          </a:bodyPr>
          <a:lstStyle/>
          <a:p>
            <a:pPr marL="623570" marR="628015" algn="ctr">
              <a:lnSpc>
                <a:spcPct val="107000"/>
              </a:lnSpc>
              <a:spcBef>
                <a:spcPts val="965"/>
              </a:spcBef>
              <a:spcAft>
                <a:spcPts val="800"/>
              </a:spcAft>
            </a:pPr>
            <a:r>
              <a:rPr lang="fr-FR" sz="1800" b="1" dirty="0">
                <a:solidFill>
                  <a:schemeClr val="accent1">
                    <a:lumMod val="50000"/>
                  </a:schemeClr>
                </a:solidFill>
                <a:latin typeface="Oswald"/>
              </a:rPr>
              <a:t>Méthodologie et les langages utilisées</a:t>
            </a:r>
          </a:p>
        </p:txBody>
      </p:sp>
      <p:pic>
        <p:nvPicPr>
          <p:cNvPr id="2" name="Graphique 1" descr="Presse-papiers vérifié contour">
            <a:extLst>
              <a:ext uri="{FF2B5EF4-FFF2-40B4-BE49-F238E27FC236}">
                <a16:creationId xmlns:a16="http://schemas.microsoft.com/office/drawing/2014/main" id="{B4ED8D1D-D4F8-E64B-FA07-1596628095F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304162" y="2305062"/>
            <a:ext cx="626700" cy="626700"/>
          </a:xfrm>
          <a:prstGeom prst="rect">
            <a:avLst/>
          </a:prstGeom>
        </p:spPr>
      </p:pic>
      <p:sp>
        <p:nvSpPr>
          <p:cNvPr id="3" name="Espace réservé du numéro de diapositive 76">
            <a:extLst>
              <a:ext uri="{FF2B5EF4-FFF2-40B4-BE49-F238E27FC236}">
                <a16:creationId xmlns:a16="http://schemas.microsoft.com/office/drawing/2014/main" id="{7F24B6DF-CE46-3E9F-0C26-3EAAB95DFBE8}"/>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2</a:t>
            </a:fld>
            <a:endParaRPr lang="fr-F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2060"/>
                </a:solidFill>
              </a:rPr>
              <a:t>01</a:t>
            </a:r>
            <a:endParaRPr dirty="0">
              <a:solidFill>
                <a:srgbClr val="002060"/>
              </a:solidFill>
            </a:endParaRPr>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0" lang="fr-FR" sz="2800" b="1" i="0" u="none" strike="noStrike" kern="0" cap="none" spc="0" normalizeH="0" baseline="0" noProof="0" dirty="0">
                <a:ln>
                  <a:noFill/>
                </a:ln>
                <a:solidFill>
                  <a:srgbClr val="002060"/>
                </a:solidFill>
                <a:effectLst/>
                <a:uLnTx/>
                <a:uFillTx/>
                <a:latin typeface="Oswald"/>
                <a:ea typeface="Oswald"/>
                <a:cs typeface="Oswald"/>
                <a:sym typeface="Oswald"/>
              </a:rPr>
              <a:t>Introduction</a:t>
            </a:r>
          </a:p>
        </p:txBody>
      </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364;p24">
            <a:extLst>
              <a:ext uri="{FF2B5EF4-FFF2-40B4-BE49-F238E27FC236}">
                <a16:creationId xmlns:a16="http://schemas.microsoft.com/office/drawing/2014/main" id="{5259690E-EB39-D092-FD6C-A6811C060A33}"/>
              </a:ext>
            </a:extLst>
          </p:cNvPr>
          <p:cNvGrpSpPr/>
          <p:nvPr/>
        </p:nvGrpSpPr>
        <p:grpSpPr>
          <a:xfrm>
            <a:off x="6362100" y="1757645"/>
            <a:ext cx="1896537" cy="1973759"/>
            <a:chOff x="-3854375" y="2046625"/>
            <a:chExt cx="293025" cy="291450"/>
          </a:xfrm>
          <a:solidFill>
            <a:schemeClr val="tx2"/>
          </a:solidFill>
        </p:grpSpPr>
        <p:sp>
          <p:nvSpPr>
            <p:cNvPr id="3" name="Google Shape;365;p24">
              <a:extLst>
                <a:ext uri="{FF2B5EF4-FFF2-40B4-BE49-F238E27FC236}">
                  <a16:creationId xmlns:a16="http://schemas.microsoft.com/office/drawing/2014/main" id="{A67232F5-B9BE-887A-11B1-E980AADD903A}"/>
                </a:ext>
              </a:extLst>
            </p:cNvPr>
            <p:cNvSpPr/>
            <p:nvPr/>
          </p:nvSpPr>
          <p:spPr>
            <a:xfrm>
              <a:off x="-3854375" y="2046625"/>
              <a:ext cx="293025" cy="291450"/>
            </a:xfrm>
            <a:custGeom>
              <a:avLst/>
              <a:gdLst/>
              <a:ahLst/>
              <a:cxnLst/>
              <a:rect l="l" t="t" r="r" b="b"/>
              <a:pathLst>
                <a:path w="11721" h="11658" extrusionOk="0">
                  <a:moveTo>
                    <a:pt x="7624" y="694"/>
                  </a:moveTo>
                  <a:cubicBezTo>
                    <a:pt x="9515" y="694"/>
                    <a:pt x="11058" y="2206"/>
                    <a:pt x="11058" y="4096"/>
                  </a:cubicBezTo>
                  <a:cubicBezTo>
                    <a:pt x="11058" y="5987"/>
                    <a:pt x="9515" y="7530"/>
                    <a:pt x="7624" y="7530"/>
                  </a:cubicBezTo>
                  <a:cubicBezTo>
                    <a:pt x="5734" y="7530"/>
                    <a:pt x="4190" y="5987"/>
                    <a:pt x="4190" y="4096"/>
                  </a:cubicBezTo>
                  <a:cubicBezTo>
                    <a:pt x="4190" y="2206"/>
                    <a:pt x="5734" y="694"/>
                    <a:pt x="7624" y="694"/>
                  </a:cubicBezTo>
                  <a:close/>
                  <a:moveTo>
                    <a:pt x="3336" y="8066"/>
                  </a:moveTo>
                  <a:cubicBezTo>
                    <a:pt x="3426" y="8066"/>
                    <a:pt x="3513" y="8098"/>
                    <a:pt x="3560" y="8161"/>
                  </a:cubicBezTo>
                  <a:cubicBezTo>
                    <a:pt x="3686" y="8287"/>
                    <a:pt x="3686" y="8507"/>
                    <a:pt x="3560" y="8633"/>
                  </a:cubicBezTo>
                  <a:lnTo>
                    <a:pt x="1323" y="10870"/>
                  </a:lnTo>
                  <a:cubicBezTo>
                    <a:pt x="1260" y="10933"/>
                    <a:pt x="1174" y="10964"/>
                    <a:pt x="1087" y="10964"/>
                  </a:cubicBezTo>
                  <a:cubicBezTo>
                    <a:pt x="1001" y="10964"/>
                    <a:pt x="914" y="10933"/>
                    <a:pt x="851" y="10870"/>
                  </a:cubicBezTo>
                  <a:cubicBezTo>
                    <a:pt x="725" y="10744"/>
                    <a:pt x="725" y="10523"/>
                    <a:pt x="851" y="10397"/>
                  </a:cubicBezTo>
                  <a:lnTo>
                    <a:pt x="3088" y="8161"/>
                  </a:lnTo>
                  <a:cubicBezTo>
                    <a:pt x="3151" y="8098"/>
                    <a:pt x="3245" y="8066"/>
                    <a:pt x="3336" y="8066"/>
                  </a:cubicBezTo>
                  <a:close/>
                  <a:moveTo>
                    <a:pt x="7624" y="1"/>
                  </a:moveTo>
                  <a:cubicBezTo>
                    <a:pt x="5356" y="1"/>
                    <a:pt x="3529" y="1860"/>
                    <a:pt x="3529" y="4096"/>
                  </a:cubicBezTo>
                  <a:cubicBezTo>
                    <a:pt x="3529" y="5136"/>
                    <a:pt x="3875" y="6050"/>
                    <a:pt x="4505" y="6743"/>
                  </a:cubicBezTo>
                  <a:lnTo>
                    <a:pt x="3812" y="7467"/>
                  </a:lnTo>
                  <a:cubicBezTo>
                    <a:pt x="3661" y="7386"/>
                    <a:pt x="3500" y="7347"/>
                    <a:pt x="3342" y="7347"/>
                  </a:cubicBezTo>
                  <a:cubicBezTo>
                    <a:pt x="3074" y="7347"/>
                    <a:pt x="2813" y="7458"/>
                    <a:pt x="2615" y="7656"/>
                  </a:cubicBezTo>
                  <a:lnTo>
                    <a:pt x="378" y="9893"/>
                  </a:lnTo>
                  <a:cubicBezTo>
                    <a:pt x="0" y="10271"/>
                    <a:pt x="0" y="10964"/>
                    <a:pt x="378" y="11343"/>
                  </a:cubicBezTo>
                  <a:cubicBezTo>
                    <a:pt x="567" y="11532"/>
                    <a:pt x="851" y="11658"/>
                    <a:pt x="1103" y="11658"/>
                  </a:cubicBezTo>
                  <a:cubicBezTo>
                    <a:pt x="1355" y="11658"/>
                    <a:pt x="1607" y="11532"/>
                    <a:pt x="1796" y="11343"/>
                  </a:cubicBezTo>
                  <a:lnTo>
                    <a:pt x="4033" y="9106"/>
                  </a:lnTo>
                  <a:cubicBezTo>
                    <a:pt x="4348" y="8791"/>
                    <a:pt x="4442" y="8318"/>
                    <a:pt x="4253" y="7909"/>
                  </a:cubicBezTo>
                  <a:lnTo>
                    <a:pt x="4947" y="7215"/>
                  </a:lnTo>
                  <a:cubicBezTo>
                    <a:pt x="5671" y="7814"/>
                    <a:pt x="6616" y="8192"/>
                    <a:pt x="7593" y="8192"/>
                  </a:cubicBezTo>
                  <a:cubicBezTo>
                    <a:pt x="9861" y="8192"/>
                    <a:pt x="11689" y="6333"/>
                    <a:pt x="11689" y="4096"/>
                  </a:cubicBezTo>
                  <a:cubicBezTo>
                    <a:pt x="11720" y="1828"/>
                    <a:pt x="9861" y="1"/>
                    <a:pt x="7624"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2060"/>
                </a:solidFill>
                <a:effectLst/>
                <a:uLnTx/>
                <a:uFillTx/>
                <a:latin typeface="Arial"/>
                <a:cs typeface="Arial"/>
                <a:sym typeface="Arial"/>
              </a:endParaRPr>
            </a:p>
          </p:txBody>
        </p:sp>
        <p:sp>
          <p:nvSpPr>
            <p:cNvPr id="4" name="Google Shape;366;p24">
              <a:extLst>
                <a:ext uri="{FF2B5EF4-FFF2-40B4-BE49-F238E27FC236}">
                  <a16:creationId xmlns:a16="http://schemas.microsoft.com/office/drawing/2014/main" id="{5E2B644A-001F-3A28-05A7-4F946EED2CCD}"/>
                </a:ext>
              </a:extLst>
            </p:cNvPr>
            <p:cNvSpPr/>
            <p:nvPr/>
          </p:nvSpPr>
          <p:spPr>
            <a:xfrm>
              <a:off x="-3714975" y="2080500"/>
              <a:ext cx="103200" cy="119750"/>
            </a:xfrm>
            <a:custGeom>
              <a:avLst/>
              <a:gdLst/>
              <a:ahLst/>
              <a:cxnLst/>
              <a:rect l="l" t="t" r="r" b="b"/>
              <a:pathLst>
                <a:path w="4128" h="4790" extrusionOk="0">
                  <a:moveTo>
                    <a:pt x="2048" y="694"/>
                  </a:moveTo>
                  <a:cubicBezTo>
                    <a:pt x="2458" y="694"/>
                    <a:pt x="2710" y="1009"/>
                    <a:pt x="2710" y="1387"/>
                  </a:cubicBezTo>
                  <a:cubicBezTo>
                    <a:pt x="2710" y="1765"/>
                    <a:pt x="2395" y="2048"/>
                    <a:pt x="2048" y="2048"/>
                  </a:cubicBezTo>
                  <a:cubicBezTo>
                    <a:pt x="1702" y="2048"/>
                    <a:pt x="1387" y="1733"/>
                    <a:pt x="1387" y="1387"/>
                  </a:cubicBezTo>
                  <a:cubicBezTo>
                    <a:pt x="1355" y="1009"/>
                    <a:pt x="1670" y="694"/>
                    <a:pt x="2048" y="694"/>
                  </a:cubicBezTo>
                  <a:close/>
                  <a:moveTo>
                    <a:pt x="2363" y="2741"/>
                  </a:moveTo>
                  <a:cubicBezTo>
                    <a:pt x="2931" y="2741"/>
                    <a:pt x="3403" y="3214"/>
                    <a:pt x="3403" y="3781"/>
                  </a:cubicBezTo>
                  <a:lnTo>
                    <a:pt x="3403" y="4128"/>
                  </a:lnTo>
                  <a:lnTo>
                    <a:pt x="662" y="4128"/>
                  </a:lnTo>
                  <a:lnTo>
                    <a:pt x="662" y="3781"/>
                  </a:lnTo>
                  <a:cubicBezTo>
                    <a:pt x="662" y="3214"/>
                    <a:pt x="1135" y="2741"/>
                    <a:pt x="1702" y="2741"/>
                  </a:cubicBezTo>
                  <a:close/>
                  <a:moveTo>
                    <a:pt x="2048" y="1"/>
                  </a:moveTo>
                  <a:cubicBezTo>
                    <a:pt x="1292" y="1"/>
                    <a:pt x="662" y="631"/>
                    <a:pt x="662" y="1387"/>
                  </a:cubicBezTo>
                  <a:cubicBezTo>
                    <a:pt x="662" y="1702"/>
                    <a:pt x="788" y="2017"/>
                    <a:pt x="977" y="2237"/>
                  </a:cubicBezTo>
                  <a:cubicBezTo>
                    <a:pt x="410" y="2521"/>
                    <a:pt x="1" y="3119"/>
                    <a:pt x="1" y="3781"/>
                  </a:cubicBezTo>
                  <a:lnTo>
                    <a:pt x="1" y="4443"/>
                  </a:lnTo>
                  <a:cubicBezTo>
                    <a:pt x="1" y="4632"/>
                    <a:pt x="158" y="4789"/>
                    <a:pt x="347" y="4789"/>
                  </a:cubicBezTo>
                  <a:lnTo>
                    <a:pt x="3781" y="4789"/>
                  </a:lnTo>
                  <a:cubicBezTo>
                    <a:pt x="3970" y="4789"/>
                    <a:pt x="4128" y="4632"/>
                    <a:pt x="4128" y="4443"/>
                  </a:cubicBezTo>
                  <a:lnTo>
                    <a:pt x="4128" y="3781"/>
                  </a:lnTo>
                  <a:cubicBezTo>
                    <a:pt x="4096" y="3119"/>
                    <a:pt x="3718" y="2521"/>
                    <a:pt x="3120" y="2237"/>
                  </a:cubicBezTo>
                  <a:cubicBezTo>
                    <a:pt x="3309" y="2017"/>
                    <a:pt x="3435" y="1733"/>
                    <a:pt x="3435" y="1387"/>
                  </a:cubicBezTo>
                  <a:cubicBezTo>
                    <a:pt x="3435" y="631"/>
                    <a:pt x="2805" y="1"/>
                    <a:pt x="204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2060"/>
                </a:solidFill>
                <a:effectLst/>
                <a:uLnTx/>
                <a:uFillTx/>
                <a:latin typeface="Arial"/>
                <a:cs typeface="Arial"/>
                <a:sym typeface="Arial"/>
              </a:endParaRPr>
            </a:p>
          </p:txBody>
        </p:sp>
      </p:grpSp>
      <p:sp>
        <p:nvSpPr>
          <p:cNvPr id="5" name="Espace réservé du numéro de diapositive 76">
            <a:extLst>
              <a:ext uri="{FF2B5EF4-FFF2-40B4-BE49-F238E27FC236}">
                <a16:creationId xmlns:a16="http://schemas.microsoft.com/office/drawing/2014/main" id="{A391EF2A-9899-3890-C3C5-C3CA35BEC903}"/>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3</a:t>
            </a:fld>
            <a:endParaRPr lang="fr-FR"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9DC6BDA7-E708-7A29-7BC3-C9B0FF6A467F}"/>
              </a:ext>
            </a:extLst>
          </p:cNvPr>
          <p:cNvSpPr txBox="1"/>
          <p:nvPr/>
        </p:nvSpPr>
        <p:spPr>
          <a:xfrm>
            <a:off x="74613" y="1150036"/>
            <a:ext cx="8611772" cy="3516604"/>
          </a:xfrm>
          <a:prstGeom prst="rect">
            <a:avLst/>
          </a:prstGeom>
          <a:noFill/>
        </p:spPr>
        <p:txBody>
          <a:bodyPr wrap="square">
            <a:spAutoFit/>
          </a:bodyPr>
          <a:lstStyle/>
          <a:p>
            <a:pPr indent="450215" algn="ctr">
              <a:lnSpc>
                <a:spcPct val="200000"/>
              </a:lnSpc>
              <a:spcAft>
                <a:spcPts val="800"/>
              </a:spcAft>
            </a:pPr>
            <a:r>
              <a:rPr lang="fr-FR" sz="1200" b="1" dirty="0">
                <a:latin typeface="Times New Roman" panose="02020603050405020304" pitchFamily="18" charset="0"/>
                <a:cs typeface="Arial" panose="020B0604020202020204" pitchFamily="34" charset="0"/>
              </a:rPr>
              <a:t>Le projet s’inscrit dans un contexte où la gestion efficace des biens immobiliers est devenue cruciale dans les villes modernes, en raison de la nécessité d’optimiser l’utilisation des espaces et d’assurer une expérience fluide aux locataires comme aux administrateurs. Face à l’absence de systèmes centralisés, les gestionnaires rencontrent souvent des problèmes de réservations mal organisées, de conflits de disponibilité et de mauvaise traçabilité. Ce projet vise donc à développer une plateforme centralisée permettant de gérer, réserver et suivre les biens immobiliers de manière automatisée et sécurisée. Il répond à la problématique de la mise en place d’un système efficace pour améliorer la gestion immobilière en temps réel et faciliter la prise de décision. Les objectifs incluent la centralisation de la gestion, la traçabilité complète des biens et des réservations, la simplification des processus, l'automatisation des tâches répétitives, l'amélioration de la prise de décision par l’analyse de données, ainsi que le renforcement de la sécurité des informations</a:t>
            </a:r>
            <a:r>
              <a:rPr lang="fr-FR" sz="1800" b="1" dirty="0">
                <a:latin typeface="Times New Roman" panose="02020603050405020304" pitchFamily="18" charset="0"/>
                <a:cs typeface="Arial" panose="020B0604020202020204" pitchFamily="34" charset="0"/>
              </a:rPr>
              <a:t>.</a:t>
            </a:r>
          </a:p>
        </p:txBody>
      </p:sp>
      <p:sp>
        <p:nvSpPr>
          <p:cNvPr id="10" name="Rectangle 3">
            <a:extLst>
              <a:ext uri="{FF2B5EF4-FFF2-40B4-BE49-F238E27FC236}">
                <a16:creationId xmlns:a16="http://schemas.microsoft.com/office/drawing/2014/main" id="{4CFD7217-4660-2C69-997D-C43C15623EF5}"/>
              </a:ext>
            </a:extLst>
          </p:cNvPr>
          <p:cNvSpPr/>
          <p:nvPr/>
        </p:nvSpPr>
        <p:spPr>
          <a:xfrm rot="10800000">
            <a:off x="-324468" y="4355406"/>
            <a:ext cx="9669844" cy="824412"/>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066800">
                <a:moveTo>
                  <a:pt x="0" y="0"/>
                </a:moveTo>
                <a:lnTo>
                  <a:pt x="9144000" y="0"/>
                </a:lnTo>
                <a:lnTo>
                  <a:pt x="9144000" y="1066800"/>
                </a:lnTo>
                <a:cubicBezTo>
                  <a:pt x="6605451" y="-343989"/>
                  <a:pt x="3048000" y="1066800"/>
                  <a:pt x="0" y="1066800"/>
                </a:cubicBezTo>
                <a:lnTo>
                  <a:pt x="0" y="0"/>
                </a:lnTo>
                <a:close/>
              </a:path>
            </a:pathLst>
          </a:custGeom>
          <a:solidFill>
            <a:schemeClr val="tx2">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prstClr val="black"/>
              </a:solidFill>
              <a:latin typeface="Calibri"/>
            </a:endParaRPr>
          </a:p>
        </p:txBody>
      </p:sp>
      <p:sp>
        <p:nvSpPr>
          <p:cNvPr id="11" name="Rectangle 3">
            <a:extLst>
              <a:ext uri="{FF2B5EF4-FFF2-40B4-BE49-F238E27FC236}">
                <a16:creationId xmlns:a16="http://schemas.microsoft.com/office/drawing/2014/main" id="{8BF03752-96F5-8438-8F80-582E35C200C1}"/>
              </a:ext>
            </a:extLst>
          </p:cNvPr>
          <p:cNvSpPr/>
          <p:nvPr/>
        </p:nvSpPr>
        <p:spPr>
          <a:xfrm>
            <a:off x="-812658" y="1"/>
            <a:ext cx="11419698" cy="1304495"/>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849630 h 1066800"/>
              <a:gd name="connsiteX4" fmla="*/ 0 w 9144000"/>
              <a:gd name="connsiteY4" fmla="*/ 0 h 1066800"/>
              <a:gd name="connsiteX0" fmla="*/ 0 w 10092110"/>
              <a:gd name="connsiteY0" fmla="*/ 0 h 1283970"/>
              <a:gd name="connsiteX1" fmla="*/ 9144000 w 10092110"/>
              <a:gd name="connsiteY1" fmla="*/ 0 h 1283970"/>
              <a:gd name="connsiteX2" fmla="*/ 10092110 w 10092110"/>
              <a:gd name="connsiteY2" fmla="*/ 1283970 h 1283970"/>
              <a:gd name="connsiteX3" fmla="*/ 0 w 10092110"/>
              <a:gd name="connsiteY3" fmla="*/ 849630 h 1283970"/>
              <a:gd name="connsiteX4" fmla="*/ 0 w 10092110"/>
              <a:gd name="connsiteY4" fmla="*/ 0 h 1283970"/>
              <a:gd name="connsiteX0" fmla="*/ 75849 w 10167959"/>
              <a:gd name="connsiteY0" fmla="*/ 0 h 1283970"/>
              <a:gd name="connsiteX1" fmla="*/ 9219849 w 10167959"/>
              <a:gd name="connsiteY1" fmla="*/ 0 h 1283970"/>
              <a:gd name="connsiteX2" fmla="*/ 10167959 w 10167959"/>
              <a:gd name="connsiteY2" fmla="*/ 1283970 h 1283970"/>
              <a:gd name="connsiteX3" fmla="*/ 0 w 10167959"/>
              <a:gd name="connsiteY3" fmla="*/ 678180 h 1283970"/>
              <a:gd name="connsiteX4" fmla="*/ 75849 w 10167959"/>
              <a:gd name="connsiteY4" fmla="*/ 0 h 1283970"/>
              <a:gd name="connsiteX0" fmla="*/ 75849 w 10193241"/>
              <a:gd name="connsiteY0" fmla="*/ 0 h 1363980"/>
              <a:gd name="connsiteX1" fmla="*/ 9219849 w 10193241"/>
              <a:gd name="connsiteY1" fmla="*/ 0 h 1363980"/>
              <a:gd name="connsiteX2" fmla="*/ 10193241 w 10193241"/>
              <a:gd name="connsiteY2" fmla="*/ 1363980 h 1363980"/>
              <a:gd name="connsiteX3" fmla="*/ 0 w 10193241"/>
              <a:gd name="connsiteY3" fmla="*/ 678180 h 1363980"/>
              <a:gd name="connsiteX4" fmla="*/ 75849 w 10193241"/>
              <a:gd name="connsiteY4" fmla="*/ 0 h 136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3241" h="1363980">
                <a:moveTo>
                  <a:pt x="75849" y="0"/>
                </a:moveTo>
                <a:lnTo>
                  <a:pt x="9219849" y="0"/>
                </a:lnTo>
                <a:lnTo>
                  <a:pt x="10193241" y="1363980"/>
                </a:lnTo>
                <a:cubicBezTo>
                  <a:pt x="7654692" y="-46809"/>
                  <a:pt x="3048000" y="678180"/>
                  <a:pt x="0" y="678180"/>
                </a:cubicBezTo>
                <a:lnTo>
                  <a:pt x="75849" y="0"/>
                </a:lnTo>
                <a:close/>
              </a:path>
            </a:pathLst>
          </a:custGeom>
          <a:solidFill>
            <a:schemeClr val="tx2">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2" name="Google Shape;850;p36">
            <a:extLst>
              <a:ext uri="{FF2B5EF4-FFF2-40B4-BE49-F238E27FC236}">
                <a16:creationId xmlns:a16="http://schemas.microsoft.com/office/drawing/2014/main" id="{459644EE-E8D8-0C69-1830-CB8592B5CCDD}"/>
              </a:ext>
            </a:extLst>
          </p:cNvPr>
          <p:cNvSpPr txBox="1">
            <a:spLocks noGrp="1"/>
          </p:cNvSpPr>
          <p:nvPr>
            <p:ph type="title"/>
          </p:nvPr>
        </p:nvSpPr>
        <p:spPr>
          <a:xfrm>
            <a:off x="270338" y="731796"/>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sz="2800" b="1" dirty="0">
                <a:solidFill>
                  <a:srgbClr val="002060"/>
                </a:solidFill>
              </a:rPr>
              <a:t>Introduction</a:t>
            </a:r>
            <a:endParaRPr sz="2800" b="1" dirty="0">
              <a:solidFill>
                <a:srgbClr val="002060"/>
              </a:solidFill>
            </a:endParaRPr>
          </a:p>
        </p:txBody>
      </p:sp>
      <p:sp>
        <p:nvSpPr>
          <p:cNvPr id="13" name="Espace réservé du numéro de diapositive 76">
            <a:extLst>
              <a:ext uri="{FF2B5EF4-FFF2-40B4-BE49-F238E27FC236}">
                <a16:creationId xmlns:a16="http://schemas.microsoft.com/office/drawing/2014/main" id="{3F63A080-44A0-CA4E-5922-5767747ABD77}"/>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solidFill>
                  <a:schemeClr val="bg1"/>
                </a:solidFill>
                <a:latin typeface="Times New Roman" panose="02020603050405020304" pitchFamily="18" charset="0"/>
                <a:cs typeface="Times New Roman" panose="02020603050405020304" pitchFamily="18" charset="0"/>
              </a:rPr>
              <a:pPr algn="ctr"/>
              <a:t>4</a:t>
            </a:fld>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47991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216900" y="151817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accent1">
                    <a:lumMod val="50000"/>
                  </a:schemeClr>
                </a:solidFill>
              </a:rPr>
              <a:t>02</a:t>
            </a:r>
            <a:endParaRPr dirty="0">
              <a:solidFill>
                <a:schemeClr val="accent1">
                  <a:lumMod val="50000"/>
                </a:schemeClr>
              </a:solidFill>
            </a:endParaRPr>
          </a:p>
        </p:txBody>
      </p:sp>
      <p:sp>
        <p:nvSpPr>
          <p:cNvPr id="930" name="Google Shape;930;p41"/>
          <p:cNvSpPr txBox="1">
            <a:spLocks noGrp="1"/>
          </p:cNvSpPr>
          <p:nvPr>
            <p:ph type="title" idx="2"/>
          </p:nvPr>
        </p:nvSpPr>
        <p:spPr>
          <a:xfrm>
            <a:off x="3216900" y="2628499"/>
            <a:ext cx="2622000" cy="1135464"/>
          </a:xfrm>
          <a:prstGeom prst="rect">
            <a:avLst/>
          </a:prstGeom>
        </p:spPr>
        <p:txBody>
          <a:bodyPr spcFirstLastPara="1" wrap="square" lIns="91425" tIns="91425" rIns="91425" bIns="91425" anchor="t" anchorCtr="0">
            <a:noAutofit/>
          </a:bodyPr>
          <a:lstStyle/>
          <a:p>
            <a:pPr algn="ctr">
              <a:buClr>
                <a:srgbClr val="000000"/>
              </a:buClr>
              <a:buSzTx/>
              <a:defRPr/>
            </a:pPr>
            <a:r>
              <a:rPr lang="fr-FR" sz="2400" b="1" dirty="0">
                <a:solidFill>
                  <a:schemeClr val="accent1">
                    <a:lumMod val="50000"/>
                  </a:schemeClr>
                </a:solidFill>
              </a:rPr>
              <a:t>Méthodologie et les langages utilisées</a:t>
            </a:r>
          </a:p>
        </p:txBody>
      </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Graphique 1" descr="Presse-papiers vérifié contour">
            <a:extLst>
              <a:ext uri="{FF2B5EF4-FFF2-40B4-BE49-F238E27FC236}">
                <a16:creationId xmlns:a16="http://schemas.microsoft.com/office/drawing/2014/main" id="{A6466AE7-D4AB-D8E4-5881-D788AE64CFC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96100" y="1949389"/>
            <a:ext cx="1814574" cy="1814574"/>
          </a:xfrm>
          <a:prstGeom prst="rect">
            <a:avLst/>
          </a:prstGeom>
        </p:spPr>
      </p:pic>
      <p:sp>
        <p:nvSpPr>
          <p:cNvPr id="3" name="Espace réservé du numéro de diapositive 76">
            <a:extLst>
              <a:ext uri="{FF2B5EF4-FFF2-40B4-BE49-F238E27FC236}">
                <a16:creationId xmlns:a16="http://schemas.microsoft.com/office/drawing/2014/main" id="{DA394D61-DCC3-8312-51B9-434A94A46657}"/>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5</a:t>
            </a:fld>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12376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136F3D8-6A33-747D-B22F-603D5E1357AD}"/>
              </a:ext>
            </a:extLst>
          </p:cNvPr>
          <p:cNvSpPr>
            <a:spLocks noGrp="1"/>
          </p:cNvSpPr>
          <p:nvPr>
            <p:ph type="title"/>
          </p:nvPr>
        </p:nvSpPr>
        <p:spPr>
          <a:xfrm>
            <a:off x="112081" y="234555"/>
            <a:ext cx="7704000" cy="649366"/>
          </a:xfrm>
        </p:spPr>
        <p:txBody>
          <a:bodyPr/>
          <a:lstStyle/>
          <a:p>
            <a:r>
              <a:rPr lang="fr-FR" sz="2800" b="1" dirty="0">
                <a:solidFill>
                  <a:schemeClr val="bg2"/>
                </a:solidFill>
                <a:latin typeface="Oswald"/>
              </a:rPr>
              <a:t>Méthodologie</a:t>
            </a:r>
            <a:endParaRPr lang="fr-FR" b="1" dirty="0">
              <a:solidFill>
                <a:srgbClr val="002060"/>
              </a:solidFill>
            </a:endParaRPr>
          </a:p>
        </p:txBody>
      </p:sp>
      <p:sp>
        <p:nvSpPr>
          <p:cNvPr id="36" name="ZoneTexte 35">
            <a:extLst>
              <a:ext uri="{FF2B5EF4-FFF2-40B4-BE49-F238E27FC236}">
                <a16:creationId xmlns:a16="http://schemas.microsoft.com/office/drawing/2014/main" id="{2EE9450C-7F66-E3BB-42A2-1634467FA135}"/>
              </a:ext>
            </a:extLst>
          </p:cNvPr>
          <p:cNvSpPr txBox="1"/>
          <p:nvPr/>
        </p:nvSpPr>
        <p:spPr>
          <a:xfrm>
            <a:off x="373380" y="883921"/>
            <a:ext cx="6404610" cy="369332"/>
          </a:xfrm>
          <a:prstGeom prst="rect">
            <a:avLst/>
          </a:prstGeom>
          <a:noFill/>
        </p:spPr>
        <p:txBody>
          <a:bodyPr wrap="square">
            <a:spAutoFit/>
          </a:bodyPr>
          <a:lstStyle/>
          <a:p>
            <a:r>
              <a:rPr lang="fr-FR" sz="1800" dirty="0">
                <a:solidFill>
                  <a:srgbClr val="002060"/>
                </a:solidFill>
                <a:latin typeface="Oswald" panose="00000500000000000000" pitchFamily="2" charset="0"/>
              </a:rPr>
              <a:t>Pour réaliser mon projet, j'ai suivi la méthodologie suivante :</a:t>
            </a:r>
          </a:p>
        </p:txBody>
      </p:sp>
      <p:graphicFrame>
        <p:nvGraphicFramePr>
          <p:cNvPr id="38" name="Diagramme 37">
            <a:extLst>
              <a:ext uri="{FF2B5EF4-FFF2-40B4-BE49-F238E27FC236}">
                <a16:creationId xmlns:a16="http://schemas.microsoft.com/office/drawing/2014/main" id="{D163C0E3-A863-E20C-F60F-3041878CCA12}"/>
              </a:ext>
            </a:extLst>
          </p:cNvPr>
          <p:cNvGraphicFramePr/>
          <p:nvPr>
            <p:extLst>
              <p:ext uri="{D42A27DB-BD31-4B8C-83A1-F6EECF244321}">
                <p14:modId xmlns:p14="http://schemas.microsoft.com/office/powerpoint/2010/main" val="858610654"/>
              </p:ext>
            </p:extLst>
          </p:nvPr>
        </p:nvGraphicFramePr>
        <p:xfrm>
          <a:off x="-90256" y="1350498"/>
          <a:ext cx="7906337" cy="36083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9" name="Graphique 38" descr="Presse-papiers vérifié contour">
            <a:extLst>
              <a:ext uri="{FF2B5EF4-FFF2-40B4-BE49-F238E27FC236}">
                <a16:creationId xmlns:a16="http://schemas.microsoft.com/office/drawing/2014/main" id="{091C9FED-F935-EDFB-CB6D-0E3E171A18D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282032" y="1604731"/>
            <a:ext cx="1814574" cy="1814574"/>
          </a:xfrm>
          <a:prstGeom prst="rect">
            <a:avLst/>
          </a:prstGeom>
        </p:spPr>
      </p:pic>
      <p:sp>
        <p:nvSpPr>
          <p:cNvPr id="40" name="Espace réservé du numéro de diapositive 76">
            <a:extLst>
              <a:ext uri="{FF2B5EF4-FFF2-40B4-BE49-F238E27FC236}">
                <a16:creationId xmlns:a16="http://schemas.microsoft.com/office/drawing/2014/main" id="{FE916E6F-E7CF-29ED-3E2E-19B68E4CD243}"/>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6</a:t>
            </a:fld>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02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1">
            <a:extLst>
              <a:ext uri="{FF2B5EF4-FFF2-40B4-BE49-F238E27FC236}">
                <a16:creationId xmlns:a16="http://schemas.microsoft.com/office/drawing/2014/main" id="{5A03249D-CA57-F0F7-53DE-E7798B65F55E}"/>
              </a:ext>
            </a:extLst>
          </p:cNvPr>
          <p:cNvSpPr>
            <a:spLocks noGrp="1"/>
          </p:cNvSpPr>
          <p:nvPr>
            <p:ph type="title"/>
          </p:nvPr>
        </p:nvSpPr>
        <p:spPr>
          <a:xfrm>
            <a:off x="112081" y="234555"/>
            <a:ext cx="7704000" cy="649366"/>
          </a:xfrm>
        </p:spPr>
        <p:txBody>
          <a:bodyPr/>
          <a:lstStyle/>
          <a:p>
            <a:r>
              <a:rPr lang="fr-FR" b="1" dirty="0">
                <a:solidFill>
                  <a:schemeClr val="bg2"/>
                </a:solidFill>
              </a:rPr>
              <a:t>les langages utilisées pour mener le projet</a:t>
            </a:r>
            <a:br>
              <a:rPr lang="fr-FR" b="1" dirty="0">
                <a:solidFill>
                  <a:schemeClr val="bg2"/>
                </a:solidFill>
              </a:rPr>
            </a:br>
            <a:endParaRPr lang="fr-FR" b="1" dirty="0">
              <a:solidFill>
                <a:schemeClr val="bg2"/>
              </a:solidFill>
            </a:endParaRPr>
          </a:p>
        </p:txBody>
      </p:sp>
      <p:sp>
        <p:nvSpPr>
          <p:cNvPr id="12" name="Espace réservé du numéro de diapositive 76">
            <a:extLst>
              <a:ext uri="{FF2B5EF4-FFF2-40B4-BE49-F238E27FC236}">
                <a16:creationId xmlns:a16="http://schemas.microsoft.com/office/drawing/2014/main" id="{E4C9CE79-012F-063A-BD4E-36E682DF791A}"/>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7</a:t>
            </a:fld>
            <a:endParaRPr lang="fr-FR" b="1" dirty="0">
              <a:latin typeface="Times New Roman" panose="02020603050405020304" pitchFamily="18" charset="0"/>
              <a:cs typeface="Times New Roman" panose="02020603050405020304" pitchFamily="18" charset="0"/>
            </a:endParaRPr>
          </a:p>
        </p:txBody>
      </p:sp>
      <p:pic>
        <p:nvPicPr>
          <p:cNvPr id="2" name="Picture 1" descr="A white circle with green and black text&#10;&#10;AI-generated content may be incorrect.">
            <a:extLst>
              <a:ext uri="{FF2B5EF4-FFF2-40B4-BE49-F238E27FC236}">
                <a16:creationId xmlns:a16="http://schemas.microsoft.com/office/drawing/2014/main" id="{CABF74B8-288D-285C-3E33-33EF81F34F5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2874" y="1430962"/>
            <a:ext cx="1158240" cy="1234440"/>
          </a:xfrm>
          <a:prstGeom prst="rect">
            <a:avLst/>
          </a:prstGeom>
        </p:spPr>
      </p:pic>
      <p:pic>
        <p:nvPicPr>
          <p:cNvPr id="3" name="Picture 2" descr="A yellow and white logo&#10;&#10;AI-generated content may be incorrect.">
            <a:extLst>
              <a:ext uri="{FF2B5EF4-FFF2-40B4-BE49-F238E27FC236}">
                <a16:creationId xmlns:a16="http://schemas.microsoft.com/office/drawing/2014/main" id="{AC0B4BC5-4B4A-E289-DF87-73205B956AB3}"/>
              </a:ext>
            </a:extLst>
          </p:cNvPr>
          <p:cNvPicPr>
            <a:picLocks noChangeAspect="1"/>
          </p:cNvPicPr>
          <p:nvPr/>
        </p:nvPicPr>
        <p:blipFill>
          <a:blip r:embed="rId3"/>
          <a:stretch>
            <a:fillRect/>
          </a:stretch>
        </p:blipFill>
        <p:spPr>
          <a:xfrm>
            <a:off x="5608934" y="1635176"/>
            <a:ext cx="1318260" cy="708025"/>
          </a:xfrm>
          <a:prstGeom prst="rect">
            <a:avLst/>
          </a:prstGeom>
        </p:spPr>
      </p:pic>
      <p:pic>
        <p:nvPicPr>
          <p:cNvPr id="4" name="Picture 3" descr="A logo with a white and orange shield and a black text&#10;&#10;AI-generated content may be incorrect.">
            <a:extLst>
              <a:ext uri="{FF2B5EF4-FFF2-40B4-BE49-F238E27FC236}">
                <a16:creationId xmlns:a16="http://schemas.microsoft.com/office/drawing/2014/main" id="{50E211A8-CCEA-775B-9492-0F61CF94E9B0}"/>
              </a:ext>
            </a:extLst>
          </p:cNvPr>
          <p:cNvPicPr>
            <a:picLocks noChangeAspect="1"/>
          </p:cNvPicPr>
          <p:nvPr/>
        </p:nvPicPr>
        <p:blipFill>
          <a:blip r:embed="rId4"/>
          <a:stretch>
            <a:fillRect/>
          </a:stretch>
        </p:blipFill>
        <p:spPr>
          <a:xfrm>
            <a:off x="572351" y="3279919"/>
            <a:ext cx="1516892" cy="982980"/>
          </a:xfrm>
          <a:prstGeom prst="rect">
            <a:avLst/>
          </a:prstGeom>
        </p:spPr>
      </p:pic>
      <p:pic>
        <p:nvPicPr>
          <p:cNvPr id="7" name="Picture 6" descr="A logo with a dolphin&#10;&#10;AI-generated content may be incorrect.">
            <a:extLst>
              <a:ext uri="{FF2B5EF4-FFF2-40B4-BE49-F238E27FC236}">
                <a16:creationId xmlns:a16="http://schemas.microsoft.com/office/drawing/2014/main" id="{CEB0DC43-328F-C9FE-190D-D63DC35A821B}"/>
              </a:ext>
            </a:extLst>
          </p:cNvPr>
          <p:cNvPicPr>
            <a:picLocks noChangeAspect="1"/>
          </p:cNvPicPr>
          <p:nvPr/>
        </p:nvPicPr>
        <p:blipFill>
          <a:blip r:embed="rId5"/>
          <a:stretch>
            <a:fillRect/>
          </a:stretch>
        </p:blipFill>
        <p:spPr>
          <a:xfrm>
            <a:off x="5996284" y="3094456"/>
            <a:ext cx="930910" cy="967740"/>
          </a:xfrm>
          <a:prstGeom prst="rect">
            <a:avLst/>
          </a:prstGeom>
        </p:spPr>
      </p:pic>
    </p:spTree>
    <p:extLst>
      <p:ext uri="{BB962C8B-B14F-4D97-AF65-F5344CB8AC3E}">
        <p14:creationId xmlns:p14="http://schemas.microsoft.com/office/powerpoint/2010/main" val="1399065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3E63C-14F3-9FBC-F35D-58010BD253F0}"/>
            </a:ext>
          </a:extLst>
        </p:cNvPr>
        <p:cNvGrpSpPr/>
        <p:nvPr/>
      </p:nvGrpSpPr>
      <p:grpSpPr>
        <a:xfrm>
          <a:off x="0" y="0"/>
          <a:ext cx="0" cy="0"/>
          <a:chOff x="0" y="0"/>
          <a:chExt cx="0" cy="0"/>
        </a:xfrm>
      </p:grpSpPr>
      <p:sp>
        <p:nvSpPr>
          <p:cNvPr id="9" name="ZoneTexte 8">
            <a:extLst>
              <a:ext uri="{FF2B5EF4-FFF2-40B4-BE49-F238E27FC236}">
                <a16:creationId xmlns:a16="http://schemas.microsoft.com/office/drawing/2014/main" id="{394771AD-170F-EF24-A1BC-9F75BF234825}"/>
              </a:ext>
            </a:extLst>
          </p:cNvPr>
          <p:cNvSpPr txBox="1"/>
          <p:nvPr/>
        </p:nvSpPr>
        <p:spPr>
          <a:xfrm>
            <a:off x="0" y="979051"/>
            <a:ext cx="8611772" cy="3464153"/>
          </a:xfrm>
          <a:prstGeom prst="rect">
            <a:avLst/>
          </a:prstGeom>
          <a:noFill/>
        </p:spPr>
        <p:txBody>
          <a:bodyPr wrap="square">
            <a:spAutoFit/>
          </a:bodyPr>
          <a:lstStyle/>
          <a:p>
            <a:pPr indent="450215" algn="ctr">
              <a:lnSpc>
                <a:spcPct val="200000"/>
              </a:lnSpc>
              <a:spcAft>
                <a:spcPts val="800"/>
              </a:spcAft>
            </a:pPr>
            <a:r>
              <a:rPr lang="fr-FR" sz="1600" b="1" dirty="0">
                <a:latin typeface="Times New Roman" panose="02020603050405020304" pitchFamily="18" charset="0"/>
                <a:cs typeface="Arial" panose="020B0604020202020204" pitchFamily="34" charset="0"/>
              </a:rPr>
              <a:t>Pour ce projet de gestion immobilière, Django a été choisi pour sa robustesse, sa sécurité intégrée et sa rapidité de développement côté backend, tandis que MySQL assure une gestion fiable et performante des données. HTML, CSS et Bootstrap ont permis de concevoir une interface utilisateur responsive, claire et adaptable à tous les supports. JavaScript a été intégré pour renforcer l’interactivité de l’application, en offrant une navigation fluide et dynamique. L’ensemble de ces technologies assure une solution web moderne, sécurisée, efficace et facilement maintenable</a:t>
            </a:r>
            <a:r>
              <a:rPr lang="fr-FR" sz="1600" dirty="0"/>
              <a:t>.</a:t>
            </a:r>
            <a:endParaRPr lang="fr-FR" sz="1600" b="1" dirty="0">
              <a:latin typeface="Times New Roman" panose="02020603050405020304" pitchFamily="18" charset="0"/>
              <a:cs typeface="Arial" panose="020B0604020202020204" pitchFamily="34" charset="0"/>
            </a:endParaRPr>
          </a:p>
        </p:txBody>
      </p:sp>
      <p:sp>
        <p:nvSpPr>
          <p:cNvPr id="10" name="Rectangle 3">
            <a:extLst>
              <a:ext uri="{FF2B5EF4-FFF2-40B4-BE49-F238E27FC236}">
                <a16:creationId xmlns:a16="http://schemas.microsoft.com/office/drawing/2014/main" id="{6C67AA90-B6FE-C69F-7376-333FED1E4AEB}"/>
              </a:ext>
            </a:extLst>
          </p:cNvPr>
          <p:cNvSpPr/>
          <p:nvPr/>
        </p:nvSpPr>
        <p:spPr>
          <a:xfrm rot="10800000">
            <a:off x="-324468" y="4355406"/>
            <a:ext cx="9669844" cy="824412"/>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066800">
                <a:moveTo>
                  <a:pt x="0" y="0"/>
                </a:moveTo>
                <a:lnTo>
                  <a:pt x="9144000" y="0"/>
                </a:lnTo>
                <a:lnTo>
                  <a:pt x="9144000" y="1066800"/>
                </a:lnTo>
                <a:cubicBezTo>
                  <a:pt x="6605451" y="-343989"/>
                  <a:pt x="3048000" y="1066800"/>
                  <a:pt x="0" y="1066800"/>
                </a:cubicBezTo>
                <a:lnTo>
                  <a:pt x="0" y="0"/>
                </a:lnTo>
                <a:close/>
              </a:path>
            </a:pathLst>
          </a:custGeom>
          <a:solidFill>
            <a:schemeClr val="tx2">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a:solidFill>
                <a:prstClr val="black"/>
              </a:solidFill>
              <a:latin typeface="Calibri"/>
            </a:endParaRPr>
          </a:p>
        </p:txBody>
      </p:sp>
      <p:sp>
        <p:nvSpPr>
          <p:cNvPr id="11" name="Rectangle 3">
            <a:extLst>
              <a:ext uri="{FF2B5EF4-FFF2-40B4-BE49-F238E27FC236}">
                <a16:creationId xmlns:a16="http://schemas.microsoft.com/office/drawing/2014/main" id="{318CCCDC-EA17-0011-09C5-7E7E176F215F}"/>
              </a:ext>
            </a:extLst>
          </p:cNvPr>
          <p:cNvSpPr/>
          <p:nvPr/>
        </p:nvSpPr>
        <p:spPr>
          <a:xfrm>
            <a:off x="-812658" y="1"/>
            <a:ext cx="11419698" cy="1304495"/>
          </a:xfrm>
          <a:custGeom>
            <a:avLst/>
            <a:gdLst>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1066800 h 1066800"/>
              <a:gd name="connsiteX4" fmla="*/ 0 w 9144000"/>
              <a:gd name="connsiteY4" fmla="*/ 0 h 1066800"/>
              <a:gd name="connsiteX0" fmla="*/ 0 w 9144000"/>
              <a:gd name="connsiteY0" fmla="*/ 0 h 1066800"/>
              <a:gd name="connsiteX1" fmla="*/ 9144000 w 9144000"/>
              <a:gd name="connsiteY1" fmla="*/ 0 h 1066800"/>
              <a:gd name="connsiteX2" fmla="*/ 9144000 w 9144000"/>
              <a:gd name="connsiteY2" fmla="*/ 1066800 h 1066800"/>
              <a:gd name="connsiteX3" fmla="*/ 0 w 9144000"/>
              <a:gd name="connsiteY3" fmla="*/ 849630 h 1066800"/>
              <a:gd name="connsiteX4" fmla="*/ 0 w 9144000"/>
              <a:gd name="connsiteY4" fmla="*/ 0 h 1066800"/>
              <a:gd name="connsiteX0" fmla="*/ 0 w 10092110"/>
              <a:gd name="connsiteY0" fmla="*/ 0 h 1283970"/>
              <a:gd name="connsiteX1" fmla="*/ 9144000 w 10092110"/>
              <a:gd name="connsiteY1" fmla="*/ 0 h 1283970"/>
              <a:gd name="connsiteX2" fmla="*/ 10092110 w 10092110"/>
              <a:gd name="connsiteY2" fmla="*/ 1283970 h 1283970"/>
              <a:gd name="connsiteX3" fmla="*/ 0 w 10092110"/>
              <a:gd name="connsiteY3" fmla="*/ 849630 h 1283970"/>
              <a:gd name="connsiteX4" fmla="*/ 0 w 10092110"/>
              <a:gd name="connsiteY4" fmla="*/ 0 h 1283970"/>
              <a:gd name="connsiteX0" fmla="*/ 75849 w 10167959"/>
              <a:gd name="connsiteY0" fmla="*/ 0 h 1283970"/>
              <a:gd name="connsiteX1" fmla="*/ 9219849 w 10167959"/>
              <a:gd name="connsiteY1" fmla="*/ 0 h 1283970"/>
              <a:gd name="connsiteX2" fmla="*/ 10167959 w 10167959"/>
              <a:gd name="connsiteY2" fmla="*/ 1283970 h 1283970"/>
              <a:gd name="connsiteX3" fmla="*/ 0 w 10167959"/>
              <a:gd name="connsiteY3" fmla="*/ 678180 h 1283970"/>
              <a:gd name="connsiteX4" fmla="*/ 75849 w 10167959"/>
              <a:gd name="connsiteY4" fmla="*/ 0 h 1283970"/>
              <a:gd name="connsiteX0" fmla="*/ 75849 w 10193241"/>
              <a:gd name="connsiteY0" fmla="*/ 0 h 1363980"/>
              <a:gd name="connsiteX1" fmla="*/ 9219849 w 10193241"/>
              <a:gd name="connsiteY1" fmla="*/ 0 h 1363980"/>
              <a:gd name="connsiteX2" fmla="*/ 10193241 w 10193241"/>
              <a:gd name="connsiteY2" fmla="*/ 1363980 h 1363980"/>
              <a:gd name="connsiteX3" fmla="*/ 0 w 10193241"/>
              <a:gd name="connsiteY3" fmla="*/ 678180 h 1363980"/>
              <a:gd name="connsiteX4" fmla="*/ 75849 w 10193241"/>
              <a:gd name="connsiteY4" fmla="*/ 0 h 13639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193241" h="1363980">
                <a:moveTo>
                  <a:pt x="75849" y="0"/>
                </a:moveTo>
                <a:lnTo>
                  <a:pt x="9219849" y="0"/>
                </a:lnTo>
                <a:lnTo>
                  <a:pt x="10193241" y="1363980"/>
                </a:lnTo>
                <a:cubicBezTo>
                  <a:pt x="7654692" y="-46809"/>
                  <a:pt x="3048000" y="678180"/>
                  <a:pt x="0" y="678180"/>
                </a:cubicBezTo>
                <a:lnTo>
                  <a:pt x="75849" y="0"/>
                </a:lnTo>
                <a:close/>
              </a:path>
            </a:pathLst>
          </a:custGeom>
          <a:solidFill>
            <a:schemeClr val="tx2">
              <a:lumMod val="95000"/>
            </a:schemeClr>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fr-FR" dirty="0"/>
          </a:p>
        </p:txBody>
      </p:sp>
      <p:sp>
        <p:nvSpPr>
          <p:cNvPr id="13" name="Espace réservé du numéro de diapositive 76">
            <a:extLst>
              <a:ext uri="{FF2B5EF4-FFF2-40B4-BE49-F238E27FC236}">
                <a16:creationId xmlns:a16="http://schemas.microsoft.com/office/drawing/2014/main" id="{C537B815-41BF-24E5-9345-53A7F7202DAE}"/>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solidFill>
                  <a:schemeClr val="bg1"/>
                </a:solidFill>
                <a:latin typeface="Times New Roman" panose="02020603050405020304" pitchFamily="18" charset="0"/>
                <a:cs typeface="Times New Roman" panose="02020603050405020304" pitchFamily="18" charset="0"/>
              </a:rPr>
              <a:pPr algn="ctr"/>
              <a:t>8</a:t>
            </a:fld>
            <a:endParaRPr lang="fr-FR"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5149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8"/>
        <p:cNvGrpSpPr/>
        <p:nvPr/>
      </p:nvGrpSpPr>
      <p:grpSpPr>
        <a:xfrm>
          <a:off x="0" y="0"/>
          <a:ext cx="0" cy="0"/>
          <a:chOff x="0" y="0"/>
          <a:chExt cx="0" cy="0"/>
        </a:xfrm>
      </p:grpSpPr>
      <p:sp>
        <p:nvSpPr>
          <p:cNvPr id="929" name="Google Shape;929;p41"/>
          <p:cNvSpPr txBox="1">
            <a:spLocks noGrp="1"/>
          </p:cNvSpPr>
          <p:nvPr>
            <p:ph type="title"/>
          </p:nvPr>
        </p:nvSpPr>
        <p:spPr>
          <a:xfrm>
            <a:off x="3378679" y="1509725"/>
            <a:ext cx="1599000" cy="1234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rgbClr val="0070C0"/>
                </a:solidFill>
              </a:rPr>
              <a:t>03</a:t>
            </a:r>
            <a:endParaRPr dirty="0">
              <a:solidFill>
                <a:srgbClr val="0070C0"/>
              </a:solidFill>
            </a:endParaRPr>
          </a:p>
        </p:txBody>
      </p:sp>
      <p:sp>
        <p:nvSpPr>
          <p:cNvPr id="930" name="Google Shape;930;p41"/>
          <p:cNvSpPr txBox="1">
            <a:spLocks noGrp="1"/>
          </p:cNvSpPr>
          <p:nvPr>
            <p:ph type="title" idx="2"/>
          </p:nvPr>
        </p:nvSpPr>
        <p:spPr>
          <a:xfrm>
            <a:off x="3216900" y="2744525"/>
            <a:ext cx="2622000" cy="880800"/>
          </a:xfrm>
          <a:prstGeom prst="rect">
            <a:avLst/>
          </a:prstGeom>
        </p:spPr>
        <p:txBody>
          <a:bodyPr spcFirstLastPara="1" wrap="square" lIns="91425" tIns="91425" rIns="91425" bIns="91425" anchor="t" anchorCtr="0">
            <a:noAutofit/>
          </a:bodyPr>
          <a:lstStyle/>
          <a:p>
            <a:pPr algn="ctr">
              <a:buClr>
                <a:srgbClr val="000000"/>
              </a:buClr>
              <a:buSzTx/>
              <a:defRPr/>
            </a:pPr>
            <a:r>
              <a:rPr kumimoji="0" lang="fr-FR" sz="2800" b="1" i="0" u="none" strike="noStrike" kern="0" cap="none" spc="0" normalizeH="0" baseline="0" noProof="0" dirty="0">
                <a:ln>
                  <a:noFill/>
                </a:ln>
                <a:solidFill>
                  <a:srgbClr val="0070C0"/>
                </a:solidFill>
                <a:effectLst/>
                <a:uLnTx/>
                <a:uFillTx/>
                <a:latin typeface="Oswald"/>
                <a:ea typeface="Oswald"/>
                <a:cs typeface="Oswald"/>
                <a:sym typeface="Oswald"/>
              </a:rPr>
              <a:t>Conception de l’application</a:t>
            </a:r>
            <a:br>
              <a:rPr kumimoji="0" lang="fr-FR" sz="2800" b="1" i="0" u="none" strike="noStrike" kern="0" cap="none" spc="0" normalizeH="0" baseline="0" noProof="0" dirty="0">
                <a:ln>
                  <a:noFill/>
                </a:ln>
                <a:solidFill>
                  <a:srgbClr val="0070C0"/>
                </a:solidFill>
                <a:effectLst/>
                <a:uLnTx/>
                <a:uFillTx/>
                <a:latin typeface="Oswald"/>
                <a:ea typeface="Oswald"/>
                <a:cs typeface="Oswald"/>
                <a:sym typeface="Oswald"/>
              </a:rPr>
            </a:br>
            <a:endParaRPr kumimoji="0" lang="fr-FR" sz="2800" b="1" i="0" u="none" strike="noStrike" kern="0" cap="none" spc="0" normalizeH="0" baseline="0" noProof="0" dirty="0">
              <a:ln>
                <a:noFill/>
              </a:ln>
              <a:solidFill>
                <a:srgbClr val="0070C0"/>
              </a:solidFill>
              <a:effectLst/>
              <a:uLnTx/>
              <a:uFillTx/>
              <a:latin typeface="Oswald"/>
              <a:ea typeface="Oswald"/>
              <a:cs typeface="Oswald"/>
              <a:sym typeface="Oswald"/>
            </a:endParaRPr>
          </a:p>
        </p:txBody>
      </p:sp>
      <p:grpSp>
        <p:nvGrpSpPr>
          <p:cNvPr id="950" name="Google Shape;950;p41"/>
          <p:cNvGrpSpPr/>
          <p:nvPr/>
        </p:nvGrpSpPr>
        <p:grpSpPr>
          <a:xfrm>
            <a:off x="2598300" y="1013625"/>
            <a:ext cx="95400" cy="3116250"/>
            <a:chOff x="4524300" y="1013625"/>
            <a:chExt cx="95400" cy="3116250"/>
          </a:xfrm>
        </p:grpSpPr>
        <p:sp>
          <p:nvSpPr>
            <p:cNvPr id="951" name="Google Shape;951;p41"/>
            <p:cNvSpPr/>
            <p:nvPr/>
          </p:nvSpPr>
          <p:spPr>
            <a:xfrm>
              <a:off x="4524300" y="1013625"/>
              <a:ext cx="95400" cy="1038300"/>
            </a:xfrm>
            <a:prstGeom prst="rect">
              <a:avLst/>
            </a:prstGeom>
            <a:solidFill>
              <a:srgbClr val="C8AEF8">
                <a:alpha val="586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1"/>
            <p:cNvSpPr/>
            <p:nvPr/>
          </p:nvSpPr>
          <p:spPr>
            <a:xfrm>
              <a:off x="4524300" y="1534125"/>
              <a:ext cx="95400" cy="1038300"/>
            </a:xfrm>
            <a:prstGeom prst="rect">
              <a:avLst/>
            </a:prstGeom>
            <a:solidFill>
              <a:srgbClr val="878FFF">
                <a:alpha val="737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1"/>
            <p:cNvSpPr/>
            <p:nvPr/>
          </p:nvSpPr>
          <p:spPr>
            <a:xfrm>
              <a:off x="4524300" y="2053275"/>
              <a:ext cx="95400" cy="1038300"/>
            </a:xfrm>
            <a:prstGeom prst="rect">
              <a:avLst/>
            </a:prstGeom>
            <a:solidFill>
              <a:srgbClr val="9154F8">
                <a:alpha val="530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1"/>
            <p:cNvSpPr/>
            <p:nvPr/>
          </p:nvSpPr>
          <p:spPr>
            <a:xfrm>
              <a:off x="4524300" y="2565875"/>
              <a:ext cx="95400" cy="1038300"/>
            </a:xfrm>
            <a:prstGeom prst="rect">
              <a:avLst/>
            </a:prstGeom>
            <a:solidFill>
              <a:srgbClr val="35C2DF">
                <a:alpha val="759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1"/>
            <p:cNvSpPr/>
            <p:nvPr/>
          </p:nvSpPr>
          <p:spPr>
            <a:xfrm>
              <a:off x="4524300" y="3091575"/>
              <a:ext cx="95400" cy="1038300"/>
            </a:xfrm>
            <a:prstGeom prst="rect">
              <a:avLst/>
            </a:prstGeom>
            <a:solidFill>
              <a:srgbClr val="CA7BEB">
                <a:alpha val="564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1"/>
            <p:cNvSpPr/>
            <p:nvPr/>
          </p:nvSpPr>
          <p:spPr>
            <a:xfrm>
              <a:off x="4524300" y="3610723"/>
              <a:ext cx="95400" cy="519000"/>
            </a:xfrm>
            <a:prstGeom prst="rect">
              <a:avLst/>
            </a:prstGeom>
            <a:solidFill>
              <a:srgbClr val="972CB4">
                <a:alpha val="743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 name="Google Shape;352;p24">
            <a:extLst>
              <a:ext uri="{FF2B5EF4-FFF2-40B4-BE49-F238E27FC236}">
                <a16:creationId xmlns:a16="http://schemas.microsoft.com/office/drawing/2014/main" id="{7B51FAC8-536E-CFBF-CAFC-3E49C5D19BCC}"/>
              </a:ext>
            </a:extLst>
          </p:cNvPr>
          <p:cNvGrpSpPr/>
          <p:nvPr/>
        </p:nvGrpSpPr>
        <p:grpSpPr>
          <a:xfrm>
            <a:off x="6458652" y="1532775"/>
            <a:ext cx="1671887" cy="1901427"/>
            <a:chOff x="-1333975" y="2365850"/>
            <a:chExt cx="292225" cy="293575"/>
          </a:xfrm>
          <a:solidFill>
            <a:srgbClr val="0070C0"/>
          </a:solidFill>
        </p:grpSpPr>
        <p:sp>
          <p:nvSpPr>
            <p:cNvPr id="6" name="Google Shape;353;p24">
              <a:extLst>
                <a:ext uri="{FF2B5EF4-FFF2-40B4-BE49-F238E27FC236}">
                  <a16:creationId xmlns:a16="http://schemas.microsoft.com/office/drawing/2014/main" id="{672E66BC-7D30-41DF-CBA8-7EBE29339B33}"/>
                </a:ext>
              </a:extLst>
            </p:cNvPr>
            <p:cNvSpPr/>
            <p:nvPr/>
          </p:nvSpPr>
          <p:spPr>
            <a:xfrm>
              <a:off x="-1285150" y="2365850"/>
              <a:ext cx="191225" cy="293575"/>
            </a:xfrm>
            <a:custGeom>
              <a:avLst/>
              <a:gdLst/>
              <a:ahLst/>
              <a:cxnLst/>
              <a:rect l="l" t="t" r="r" b="b"/>
              <a:pathLst>
                <a:path w="7649" h="11743" extrusionOk="0">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7" name="Google Shape;354;p24">
              <a:extLst>
                <a:ext uri="{FF2B5EF4-FFF2-40B4-BE49-F238E27FC236}">
                  <a16:creationId xmlns:a16="http://schemas.microsoft.com/office/drawing/2014/main" id="{AFE2C679-1E6A-52C4-E1ED-F7080CBB8393}"/>
                </a:ext>
              </a:extLst>
            </p:cNvPr>
            <p:cNvSpPr/>
            <p:nvPr/>
          </p:nvSpPr>
          <p:spPr>
            <a:xfrm>
              <a:off x="-107642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8" name="Google Shape;355;p24">
              <a:extLst>
                <a:ext uri="{FF2B5EF4-FFF2-40B4-BE49-F238E27FC236}">
                  <a16:creationId xmlns:a16="http://schemas.microsoft.com/office/drawing/2014/main" id="{F432890D-DB33-9B08-6105-A1E788ED87F2}"/>
                </a:ext>
              </a:extLst>
            </p:cNvPr>
            <p:cNvSpPr/>
            <p:nvPr/>
          </p:nvSpPr>
          <p:spPr>
            <a:xfrm>
              <a:off x="-1333975" y="2452250"/>
              <a:ext cx="34675" cy="18150"/>
            </a:xfrm>
            <a:custGeom>
              <a:avLst/>
              <a:gdLst/>
              <a:ahLst/>
              <a:cxnLst/>
              <a:rect l="l" t="t" r="r" b="b"/>
              <a:pathLst>
                <a:path w="1387" h="726" extrusionOk="0">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9" name="Google Shape;356;p24">
              <a:extLst>
                <a:ext uri="{FF2B5EF4-FFF2-40B4-BE49-F238E27FC236}">
                  <a16:creationId xmlns:a16="http://schemas.microsoft.com/office/drawing/2014/main" id="{080F9EC0-EF13-ABB2-FF71-FBE261328ECE}"/>
                </a:ext>
              </a:extLst>
            </p:cNvPr>
            <p:cNvSpPr/>
            <p:nvPr/>
          </p:nvSpPr>
          <p:spPr>
            <a:xfrm>
              <a:off x="-1093750" y="2383050"/>
              <a:ext cx="35450" cy="26575"/>
            </a:xfrm>
            <a:custGeom>
              <a:avLst/>
              <a:gdLst/>
              <a:ahLst/>
              <a:cxnLst/>
              <a:rect l="l" t="t" r="r" b="b"/>
              <a:pathLst>
                <a:path w="1418" h="1063" extrusionOk="0">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10" name="Google Shape;357;p24">
              <a:extLst>
                <a:ext uri="{FF2B5EF4-FFF2-40B4-BE49-F238E27FC236}">
                  <a16:creationId xmlns:a16="http://schemas.microsoft.com/office/drawing/2014/main" id="{ECC63A39-8B91-194A-DF4B-68B023B81930}"/>
                </a:ext>
              </a:extLst>
            </p:cNvPr>
            <p:cNvSpPr/>
            <p:nvPr/>
          </p:nvSpPr>
          <p:spPr>
            <a:xfrm>
              <a:off x="-1317450" y="2512575"/>
              <a:ext cx="35475" cy="26225"/>
            </a:xfrm>
            <a:custGeom>
              <a:avLst/>
              <a:gdLst/>
              <a:ahLst/>
              <a:cxnLst/>
              <a:rect l="l" t="t" r="r" b="b"/>
              <a:pathLst>
                <a:path w="1419" h="1049" extrusionOk="0">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11" name="Google Shape;358;p24">
              <a:extLst>
                <a:ext uri="{FF2B5EF4-FFF2-40B4-BE49-F238E27FC236}">
                  <a16:creationId xmlns:a16="http://schemas.microsoft.com/office/drawing/2014/main" id="{7C39DDC2-170C-B57C-5C33-8EA38DA47F09}"/>
                </a:ext>
              </a:extLst>
            </p:cNvPr>
            <p:cNvSpPr/>
            <p:nvPr/>
          </p:nvSpPr>
          <p:spPr>
            <a:xfrm>
              <a:off x="-1092975" y="2512575"/>
              <a:ext cx="34675" cy="25525"/>
            </a:xfrm>
            <a:custGeom>
              <a:avLst/>
              <a:gdLst/>
              <a:ahLst/>
              <a:cxnLst/>
              <a:rect l="l" t="t" r="r" b="b"/>
              <a:pathLst>
                <a:path w="1387" h="1021" extrusionOk="0">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12" name="Google Shape;359;p24">
              <a:extLst>
                <a:ext uri="{FF2B5EF4-FFF2-40B4-BE49-F238E27FC236}">
                  <a16:creationId xmlns:a16="http://schemas.microsoft.com/office/drawing/2014/main" id="{9791C35C-486C-055D-30DF-DAAC6964A4D1}"/>
                </a:ext>
              </a:extLst>
            </p:cNvPr>
            <p:cNvSpPr/>
            <p:nvPr/>
          </p:nvSpPr>
          <p:spPr>
            <a:xfrm>
              <a:off x="-1316650" y="2383750"/>
              <a:ext cx="34675" cy="25525"/>
            </a:xfrm>
            <a:custGeom>
              <a:avLst/>
              <a:gdLst/>
              <a:ahLst/>
              <a:cxnLst/>
              <a:rect l="l" t="t" r="r" b="b"/>
              <a:pathLst>
                <a:path w="1387" h="1021" extrusionOk="0">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sp>
          <p:nvSpPr>
            <p:cNvPr id="13" name="Google Shape;360;p24">
              <a:extLst>
                <a:ext uri="{FF2B5EF4-FFF2-40B4-BE49-F238E27FC236}">
                  <a16:creationId xmlns:a16="http://schemas.microsoft.com/office/drawing/2014/main" id="{D483DF10-9B7D-F3B7-4629-B6ABA9BE23A2}"/>
                </a:ext>
              </a:extLst>
            </p:cNvPr>
            <p:cNvSpPr/>
            <p:nvPr/>
          </p:nvSpPr>
          <p:spPr>
            <a:xfrm>
              <a:off x="-1239475" y="2401575"/>
              <a:ext cx="102425" cy="153100"/>
            </a:xfrm>
            <a:custGeom>
              <a:avLst/>
              <a:gdLst/>
              <a:ahLst/>
              <a:cxnLst/>
              <a:rect l="l" t="t" r="r" b="b"/>
              <a:pathLst>
                <a:path w="4097" h="6124" extrusionOk="0">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grp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chemeClr val="bg2"/>
                </a:solidFill>
                <a:effectLst/>
                <a:uLnTx/>
                <a:uFillTx/>
                <a:latin typeface="Arial"/>
                <a:cs typeface="Arial"/>
                <a:sym typeface="Arial"/>
              </a:endParaRPr>
            </a:p>
          </p:txBody>
        </p:sp>
      </p:grpSp>
      <p:sp>
        <p:nvSpPr>
          <p:cNvPr id="2" name="Espace réservé du numéro de diapositive 76">
            <a:extLst>
              <a:ext uri="{FF2B5EF4-FFF2-40B4-BE49-F238E27FC236}">
                <a16:creationId xmlns:a16="http://schemas.microsoft.com/office/drawing/2014/main" id="{AFF40F04-2B5E-61A7-768E-6ED5D23E575C}"/>
              </a:ext>
            </a:extLst>
          </p:cNvPr>
          <p:cNvSpPr txBox="1">
            <a:spLocks/>
          </p:cNvSpPr>
          <p:nvPr/>
        </p:nvSpPr>
        <p:spPr>
          <a:xfrm>
            <a:off x="8686385" y="4761915"/>
            <a:ext cx="401344" cy="27622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fld id="{25BA54BD-C84D-46CE-8B72-31BFB26ABA43}" type="slidenum">
              <a:rPr lang="fr-FR" b="1" smtClean="0">
                <a:latin typeface="Times New Roman" panose="02020603050405020304" pitchFamily="18" charset="0"/>
                <a:cs typeface="Times New Roman" panose="02020603050405020304" pitchFamily="18" charset="0"/>
              </a:rPr>
              <a:pPr algn="ctr"/>
              <a:t>9</a:t>
            </a:fld>
            <a:endParaRPr lang="fr-FR"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7454319"/>
      </p:ext>
    </p:extLst>
  </p:cSld>
  <p:clrMapOvr>
    <a:masterClrMapping/>
  </p:clrMapOvr>
</p:sld>
</file>

<file path=ppt/theme/theme1.xml><?xml version="1.0" encoding="utf-8"?>
<a:theme xmlns:a="http://schemas.openxmlformats.org/drawingml/2006/main" name="Software Development Bussines Plan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ftware Development Business Plan Infographics by Slidesgo">
  <a:themeElements>
    <a:clrScheme name="Simple Light">
      <a:dk1>
        <a:srgbClr val="CEF3F5"/>
      </a:dk1>
      <a:lt1>
        <a:srgbClr val="FFFFFF"/>
      </a:lt1>
      <a:dk2>
        <a:srgbClr val="0A1D42"/>
      </a:dk2>
      <a:lt2>
        <a:srgbClr val="29272C"/>
      </a:lt2>
      <a:accent1>
        <a:srgbClr val="C8AEF8"/>
      </a:accent1>
      <a:accent2>
        <a:srgbClr val="878FFF"/>
      </a:accent2>
      <a:accent3>
        <a:srgbClr val="9154F8"/>
      </a:accent3>
      <a:accent4>
        <a:srgbClr val="35C2DF"/>
      </a:accent4>
      <a:accent5>
        <a:srgbClr val="CA7BEB"/>
      </a:accent5>
      <a:accent6>
        <a:srgbClr val="972CB4"/>
      </a:accent6>
      <a:hlink>
        <a:srgbClr val="CEF3F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1795</TotalTime>
  <Words>527</Words>
  <Application>Microsoft Office PowerPoint</Application>
  <PresentationFormat>On-screen Show (16:9)</PresentationFormat>
  <Paragraphs>56</Paragraphs>
  <Slides>17</Slides>
  <Notes>6</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17</vt:i4>
      </vt:variant>
    </vt:vector>
  </HeadingPairs>
  <TitlesOfParts>
    <vt:vector size="29" baseType="lpstr">
      <vt:lpstr>Calibri</vt:lpstr>
      <vt:lpstr>Oswald</vt:lpstr>
      <vt:lpstr>Redressed</vt:lpstr>
      <vt:lpstr>Raleway</vt:lpstr>
      <vt:lpstr>Times New Roman</vt:lpstr>
      <vt:lpstr>Livvic</vt:lpstr>
      <vt:lpstr>Roboto</vt:lpstr>
      <vt:lpstr>Roboto Condensed Light</vt:lpstr>
      <vt:lpstr>Arial</vt:lpstr>
      <vt:lpstr>LM Roman 12</vt:lpstr>
      <vt:lpstr>Software Development Bussines Plan by Slidesgo</vt:lpstr>
      <vt:lpstr>Software Development Business Plan Infographics by Slidesgo</vt:lpstr>
      <vt:lpstr>PowerPoint Presentation</vt:lpstr>
      <vt:lpstr>Plan</vt:lpstr>
      <vt:lpstr>01</vt:lpstr>
      <vt:lpstr>Introduction</vt:lpstr>
      <vt:lpstr>02</vt:lpstr>
      <vt:lpstr>Méthodologie</vt:lpstr>
      <vt:lpstr>les langages utilisées pour mener le projet </vt:lpstr>
      <vt:lpstr>PowerPoint Presentation</vt:lpstr>
      <vt:lpstr>03</vt:lpstr>
      <vt:lpstr>Diagramme de Gantt</vt:lpstr>
      <vt:lpstr>PowerPoint Presentation</vt:lpstr>
      <vt:lpstr>PowerPoint Presentation</vt:lpstr>
      <vt:lpstr>PowerPoint Presentation</vt:lpstr>
      <vt:lpstr>PowerPoint Presentation</vt:lpstr>
      <vt:lpstr>PowerPoint Presentation</vt:lpstr>
      <vt:lpstr>04</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dc:title>
  <dc:creator>Yahya DADA</dc:creator>
  <cp:lastModifiedBy>Anass Dada</cp:lastModifiedBy>
  <cp:revision>8</cp:revision>
  <dcterms:modified xsi:type="dcterms:W3CDTF">2025-05-26T20:00:34Z</dcterms:modified>
</cp:coreProperties>
</file>