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CB006-92DB-43E5-BC45-86A130913E49}" v="1" dt="2023-04-23T16:36:3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29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2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D1A-1EF9-5C74-0B0D-1FF8E12F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cap="all" baseline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 database application for Invoice management</a:t>
            </a:r>
            <a:endParaRPr lang="en-US" sz="36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D9DD-7FB2-8F92-D866-6B88D0A2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spcBef>
                <a:spcPts val="1092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ER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1A60F5-5406-2395-CB2F-44AD3B857D2A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910"/>
              </a:spcBef>
            </a:pPr>
            <a:r>
              <a:rPr lang="en-US" sz="2000" dirty="0"/>
              <a:t>Group :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Abercha Zineb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Boudhaine Ilyas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Kemmoune Anass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Mouimi Oumaima</a:t>
            </a:r>
          </a:p>
        </p:txBody>
      </p:sp>
    </p:spTree>
    <p:extLst>
      <p:ext uri="{BB962C8B-B14F-4D97-AF65-F5344CB8AC3E}">
        <p14:creationId xmlns:p14="http://schemas.microsoft.com/office/powerpoint/2010/main" val="416116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4B142D-C203-F417-69AB-A0313924B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0" y="490537"/>
            <a:ext cx="11298979" cy="5876925"/>
          </a:xfrm>
        </p:spPr>
      </p:pic>
    </p:spTree>
    <p:extLst>
      <p:ext uri="{BB962C8B-B14F-4D97-AF65-F5344CB8AC3E}">
        <p14:creationId xmlns:p14="http://schemas.microsoft.com/office/powerpoint/2010/main" val="60567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 database application for Invoice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database application for monitoring Feed Phosphates Sales</dc:title>
  <dc:creator>Ayman YOUSS</dc:creator>
  <cp:lastModifiedBy>Anass KEMMOUNE</cp:lastModifiedBy>
  <cp:revision>3</cp:revision>
  <dcterms:created xsi:type="dcterms:W3CDTF">2023-04-20T02:13:37Z</dcterms:created>
  <dcterms:modified xsi:type="dcterms:W3CDTF">2023-04-23T16:36:55Z</dcterms:modified>
</cp:coreProperties>
</file>