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CB006-92DB-43E5-BC45-86A130913E49}" v="1" dt="2023-04-23T16:36:36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42" d="100"/>
          <a:sy n="42" d="100"/>
        </p:scale>
        <p:origin x="2256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1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29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D86A69-5526-4DB9-A588-F3EEAE94E40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5047-8BF8-416B-8E81-7ADA92985B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2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4D1A-1EF9-5C74-0B0D-1FF8E12F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cap="all" baseline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A database application for Invoice management</a:t>
            </a:r>
            <a:endParaRPr lang="en-US" sz="3600" kern="120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D9DD-7FB2-8F92-D866-6B88D0A2A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spcBef>
                <a:spcPts val="1092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NEW ER Diagram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1A60F5-5406-2395-CB2F-44AD3B857D2A}"/>
              </a:ext>
            </a:extLst>
          </p:cNvPr>
          <p:cNvSpPr txBox="1">
            <a:spLocks/>
          </p:cNvSpPr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910"/>
              </a:spcBef>
            </a:pPr>
            <a:r>
              <a:rPr lang="en-US" sz="2000" dirty="0"/>
              <a:t>Group :</a:t>
            </a:r>
          </a:p>
          <a:p>
            <a:pPr indent="-228600" algn="l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Abercha Zineb</a:t>
            </a:r>
          </a:p>
          <a:p>
            <a:pPr indent="-228600" algn="l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Boudhaine Ilyas</a:t>
            </a:r>
          </a:p>
          <a:p>
            <a:pPr indent="-228600" algn="l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Kemmoune Anass</a:t>
            </a:r>
          </a:p>
          <a:p>
            <a:pPr indent="-228600" algn="l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Mouimi Oumaima</a:t>
            </a:r>
          </a:p>
        </p:txBody>
      </p:sp>
    </p:spTree>
    <p:extLst>
      <p:ext uri="{BB962C8B-B14F-4D97-AF65-F5344CB8AC3E}">
        <p14:creationId xmlns:p14="http://schemas.microsoft.com/office/powerpoint/2010/main" val="4161162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BE0F0AC-2234-EC4D-3F36-372D48FCD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"/>
          <a:stretch/>
        </p:blipFill>
        <p:spPr>
          <a:xfrm>
            <a:off x="431243" y="592567"/>
            <a:ext cx="11329513" cy="56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76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19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A database application for Invoice management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database application for monitoring Feed Phosphates Sales</dc:title>
  <dc:creator>Ayman YOUSS</dc:creator>
  <cp:lastModifiedBy>Zineb Abercha</cp:lastModifiedBy>
  <cp:revision>4</cp:revision>
  <dcterms:created xsi:type="dcterms:W3CDTF">2023-04-20T02:13:37Z</dcterms:created>
  <dcterms:modified xsi:type="dcterms:W3CDTF">2023-05-14T16:42:11Z</dcterms:modified>
</cp:coreProperties>
</file>