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d41c0e4f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d41c0e4f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d41c0e4f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d41c0e4f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d41c0e4f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d41c0e4f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d41c0e4f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d41c0e4f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d41c0e4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d41c0e4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d41c0e4f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d41c0e4f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d41c0e4f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d41c0e4f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d41c0e4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d41c0e4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d41c0e4f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d41c0e4f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d41c0e4f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d41c0e4f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d41c0e4f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d41c0e4f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latin typeface="Courier New"/>
                <a:ea typeface="Courier New"/>
                <a:cs typeface="Courier New"/>
                <a:sym typeface="Courier New"/>
              </a:rPr>
              <a:t>Online Shopping Website</a:t>
            </a:r>
            <a:r>
              <a:rPr lang="a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latin typeface="Courier New"/>
                <a:ea typeface="Courier New"/>
                <a:cs typeface="Courier New"/>
                <a:sym typeface="Courier New"/>
              </a:rPr>
              <a:t>prepared</a:t>
            </a:r>
            <a:r>
              <a:rPr b="1" lang="ar">
                <a:latin typeface="Courier New"/>
                <a:ea typeface="Courier New"/>
                <a:cs typeface="Courier New"/>
                <a:sym typeface="Courier New"/>
              </a:rPr>
              <a:t> by group [5]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183625" y="233025"/>
            <a:ext cx="2520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latin typeface="Traditional Arabic"/>
                <a:ea typeface="Traditional Arabic"/>
                <a:cs typeface="Traditional Arabic"/>
                <a:sym typeface="Traditional Arabic"/>
              </a:rPr>
              <a:t>Data Structures</a:t>
            </a:r>
            <a:endParaRPr sz="41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25" y="969350"/>
            <a:ext cx="6134724" cy="40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58485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700">
                <a:latin typeface="Traditional Arabic"/>
                <a:ea typeface="Traditional Arabic"/>
                <a:cs typeface="Traditional Arabic"/>
                <a:sym typeface="Traditional Arabic"/>
              </a:rPr>
              <a:t>Detail design of User interface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375" y="828350"/>
            <a:ext cx="3210376" cy="213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175" y="3041277"/>
            <a:ext cx="3329076" cy="193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850" y="3003300"/>
            <a:ext cx="3210366" cy="19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3850" y="867700"/>
            <a:ext cx="3329074" cy="20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task management and reallocation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118450" y="1406425"/>
            <a:ext cx="72180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/>
              <a:t>FINALLY </a:t>
            </a:r>
            <a:r>
              <a:rPr lang="ar" sz="1500">
                <a:latin typeface="Montserrat"/>
                <a:ea typeface="Montserrat"/>
                <a:cs typeface="Montserrat"/>
                <a:sym typeface="Montserrat"/>
              </a:rPr>
              <a:t>task management and reallocation for ONLINE SHOPPING WEBSITE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we worked as an </a:t>
            </a:r>
            <a:r>
              <a:rPr lang="ar"/>
              <a:t>individuals in SRS, and for the SDD we were separated into two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latin typeface="Courier New"/>
                <a:ea typeface="Courier New"/>
                <a:cs typeface="Courier New"/>
                <a:sym typeface="Courier New"/>
              </a:rPr>
              <a:t>Outlines: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45225" y="1307850"/>
            <a:ext cx="7191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Purpose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Main functionality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System components design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State Diagram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Sequence Diagram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Class Diagram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Data Structures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Detail design of User interface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task management and reallocation</a:t>
            </a:r>
            <a:endParaRPr b="1" sz="1400">
              <a:latin typeface="Traditional Arabic"/>
              <a:ea typeface="Traditional Arabic"/>
              <a:cs typeface="Traditional Arabic"/>
              <a:sym typeface="Traditional Arab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41150" y="1744625"/>
            <a:ext cx="4869000" cy="154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700">
                <a:latin typeface="Traditional Arabic"/>
                <a:ea typeface="Traditional Arabic"/>
                <a:cs typeface="Traditional Arabic"/>
                <a:sym typeface="Traditional Arabic"/>
              </a:rPr>
              <a:t>   Purpose</a:t>
            </a:r>
            <a:endParaRPr b="1" sz="1700">
              <a:latin typeface="Traditional Arabic"/>
              <a:ea typeface="Traditional Arabic"/>
              <a:cs typeface="Traditional Arabic"/>
              <a:sym typeface="Traditional Arab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latin typeface="Traditional Arabic"/>
                <a:ea typeface="Traditional Arabic"/>
                <a:cs typeface="Traditional Arabic"/>
                <a:sym typeface="Traditional Arabic"/>
              </a:rPr>
              <a:t>An online shopping website that providing products that everyone can buy without actually need to visit the store and he/she can add or remove the products from the cart easily</a:t>
            </a:r>
            <a:br>
              <a:rPr lang="ar" sz="1400">
                <a:latin typeface="Traditional Arabic"/>
                <a:ea typeface="Traditional Arabic"/>
                <a:cs typeface="Traditional Arabic"/>
                <a:sym typeface="Traditional Arabic"/>
              </a:rPr>
            </a:br>
            <a:endParaRPr sz="1400">
              <a:solidFill>
                <a:srgbClr val="000000"/>
              </a:solidFill>
              <a:highlight>
                <a:srgbClr val="FFFFFF"/>
              </a:highlight>
              <a:latin typeface="Traditional Arabic"/>
              <a:ea typeface="Traditional Arabic"/>
              <a:cs typeface="Traditional Arabic"/>
              <a:sym typeface="Traditional Arab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aditional Arabic"/>
              <a:ea typeface="Traditional Arabic"/>
              <a:cs typeface="Traditional Arabic"/>
              <a:sym typeface="Traditional Arab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Main functionality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038075" y="1574250"/>
            <a:ext cx="73401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9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ar" sz="1650"/>
              <a:t>Items</a:t>
            </a:r>
            <a:endParaRPr b="1"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56"/>
              <a:t>Clicking on an item it will display the item name, price, categories, item description and reviews. The user can add the item to the cart or the favorite list.</a:t>
            </a:r>
            <a:endParaRPr sz="1456"/>
          </a:p>
          <a:p>
            <a:pPr indent="-3132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b="1" lang="ar" sz="1720"/>
              <a:t>Favorite list</a:t>
            </a:r>
            <a:endParaRPr b="1" sz="172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56"/>
              <a:t>The users can see the list of their favorite items as a shortlist for later reference. </a:t>
            </a:r>
            <a:endParaRPr sz="1456"/>
          </a:p>
          <a:p>
            <a:pPr indent="-309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b="1" lang="ar" sz="1650"/>
              <a:t>Tagging</a:t>
            </a:r>
            <a:endParaRPr b="1" sz="177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56"/>
              <a:t>The website suggests new items that may interest the user based on his/her previous purchases or visits to products that have the same tag.</a:t>
            </a:r>
            <a:endParaRPr sz="1456"/>
          </a:p>
          <a:p>
            <a:pPr indent="-3129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b="1" lang="ar" sz="1714"/>
              <a:t>Payment</a:t>
            </a:r>
            <a:endParaRPr b="1" sz="1714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 sz="1460"/>
              <a:t>we are dealing with the mode of payment by cash on delivery or credit cards. </a:t>
            </a:r>
            <a:endParaRPr sz="14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100">
                <a:highlight>
                  <a:schemeClr val="dk1"/>
                </a:highlight>
                <a:latin typeface="Traditional Arabic"/>
                <a:ea typeface="Traditional Arabic"/>
                <a:cs typeface="Traditional Arabic"/>
                <a:sym typeface="Traditional Arabic"/>
              </a:rPr>
              <a:t>System components design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650" y="1307850"/>
            <a:ext cx="6391000" cy="34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01825" y="1453300"/>
            <a:ext cx="83514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660"/>
              <a:t>Features -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660"/>
              <a:t>Visitors can visit the site without registration and they can see the products.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660"/>
              <a:t>Customers have to LOGIN hence they must have a valid login name and password , also customers have SETTINGS so they can view/edit their personal details,and also have PURCHASING so they can buy products through a valid credit card. 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660"/>
              <a:t>Administrator has a DATABASE MANAGEMENT to control all database details ,and also has PERMISSION to give the vendors access to sell their products after testing the quality of products.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950" y="937625"/>
            <a:ext cx="5027476" cy="39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5480100" cy="584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highlight>
                  <a:schemeClr val="dk1"/>
                </a:highlight>
                <a:latin typeface="Traditional Arabic"/>
                <a:ea typeface="Traditional Arabic"/>
                <a:cs typeface="Traditional Arabic"/>
                <a:sym typeface="Traditional Arabic"/>
              </a:rPr>
              <a:t>State Diagram</a:t>
            </a:r>
            <a:endParaRPr sz="29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007275" y="116525"/>
            <a:ext cx="64227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highlight>
                  <a:schemeClr val="dk1"/>
                </a:highlight>
                <a:latin typeface="Traditional Arabic"/>
                <a:ea typeface="Traditional Arabic"/>
                <a:cs typeface="Traditional Arabic"/>
                <a:sym typeface="Traditional Arabic"/>
              </a:rPr>
              <a:t>Sequence Diagram</a:t>
            </a:r>
            <a:endParaRPr sz="2900">
              <a:highlight>
                <a:schemeClr val="dk1"/>
              </a:highlight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-3316" t="0"/>
          <a:stretch/>
        </p:blipFill>
        <p:spPr>
          <a:xfrm>
            <a:off x="2645425" y="864275"/>
            <a:ext cx="6150800" cy="411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-28525" y="1418525"/>
            <a:ext cx="32166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latin typeface="Traditional Arabic"/>
                <a:ea typeface="Traditional Arabic"/>
                <a:cs typeface="Traditional Arabic"/>
                <a:sym typeface="Traditional Arabic"/>
              </a:rPr>
              <a:t>Class Diagram</a:t>
            </a:r>
            <a:endParaRPr sz="30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00" y="415225"/>
            <a:ext cx="6986625" cy="45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