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7d41c0e4f1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7d41c0e4f1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7d41c0e4f1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7d41c0e4f1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7d41c0e4f1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7d41c0e4f1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7d41c0e4f1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7d41c0e4f1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7d41c0e4f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7d41c0e4f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7d41c0e4f1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7d41c0e4f1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7d41c0e4f1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7d41c0e4f1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7d41c0e4f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7d41c0e4f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7d41c0e4f1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7d41c0e4f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7d41c0e4f1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7d41c0e4f1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7d41c0e4f1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7d41c0e4f1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ar">
                <a:latin typeface="Courier New"/>
                <a:ea typeface="Courier New"/>
                <a:cs typeface="Courier New"/>
                <a:sym typeface="Courier New"/>
              </a:rPr>
              <a:t>Online Shopping Website</a:t>
            </a:r>
            <a:r>
              <a:rPr lang="ar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ar">
                <a:latin typeface="Courier New"/>
                <a:ea typeface="Courier New"/>
                <a:cs typeface="Courier New"/>
                <a:sym typeface="Courier New"/>
              </a:rPr>
              <a:t>prepared</a:t>
            </a:r>
            <a:r>
              <a:rPr b="1" lang="ar">
                <a:latin typeface="Courier New"/>
                <a:ea typeface="Courier New"/>
                <a:cs typeface="Courier New"/>
                <a:sym typeface="Courier New"/>
              </a:rPr>
              <a:t> by group [5]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1183625" y="233025"/>
            <a:ext cx="2520000" cy="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2300">
                <a:latin typeface="Traditional Arabic"/>
                <a:ea typeface="Traditional Arabic"/>
                <a:cs typeface="Traditional Arabic"/>
                <a:sym typeface="Traditional Arabic"/>
              </a:rPr>
              <a:t>Data Structures</a:t>
            </a:r>
            <a:endParaRPr sz="4100"/>
          </a:p>
        </p:txBody>
      </p:sp>
      <p:pic>
        <p:nvPicPr>
          <p:cNvPr id="187" name="Google Shape;18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525" y="969350"/>
            <a:ext cx="6134724" cy="400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type="title"/>
          </p:nvPr>
        </p:nvSpPr>
        <p:spPr>
          <a:xfrm>
            <a:off x="1297500" y="393750"/>
            <a:ext cx="58485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1700">
                <a:latin typeface="Traditional Arabic"/>
                <a:ea typeface="Traditional Arabic"/>
                <a:cs typeface="Traditional Arabic"/>
                <a:sym typeface="Traditional Arabic"/>
              </a:rPr>
              <a:t>Detail design of User interface</a:t>
            </a:r>
            <a:endParaRPr/>
          </a:p>
        </p:txBody>
      </p:sp>
      <p:pic>
        <p:nvPicPr>
          <p:cNvPr id="193" name="Google Shape;19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4375" y="828350"/>
            <a:ext cx="3210376" cy="2133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3175" y="3041277"/>
            <a:ext cx="3329076" cy="1937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3850" y="3003300"/>
            <a:ext cx="3210366" cy="197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53850" y="867700"/>
            <a:ext cx="3329074" cy="205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task management and reallocation</a:t>
            </a:r>
            <a:endParaRPr/>
          </a:p>
        </p:txBody>
      </p:sp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1118450" y="1406425"/>
            <a:ext cx="7218000" cy="30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 sz="1400"/>
              <a:t>FINALLY </a:t>
            </a:r>
            <a:r>
              <a:rPr lang="ar" sz="1500">
                <a:latin typeface="Montserrat"/>
                <a:ea typeface="Montserrat"/>
                <a:cs typeface="Montserrat"/>
                <a:sym typeface="Montserrat"/>
              </a:rPr>
              <a:t>task management and reallocation for ONLINE SHOPPING WEBSITE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ar"/>
              <a:t>we worked as an </a:t>
            </a:r>
            <a:r>
              <a:rPr lang="ar"/>
              <a:t>individuals in SRS, and for the SDD we were separated into two groups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ar">
                <a:latin typeface="Courier New"/>
                <a:ea typeface="Courier New"/>
                <a:cs typeface="Courier New"/>
                <a:sym typeface="Courier New"/>
              </a:rPr>
              <a:t>Outlines: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145225" y="1307850"/>
            <a:ext cx="71913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ar" sz="1400"/>
              <a:t>Purpose</a:t>
            </a:r>
            <a:endParaRPr sz="1400"/>
          </a:p>
          <a:p>
            <a:pPr indent="-3175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ar" sz="1400"/>
              <a:t>Main functionality</a:t>
            </a:r>
            <a:endParaRPr sz="1400"/>
          </a:p>
          <a:p>
            <a:pPr indent="-3175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ar" sz="1400"/>
              <a:t>System components design</a:t>
            </a:r>
            <a:endParaRPr sz="1400"/>
          </a:p>
          <a:p>
            <a:pPr indent="-3175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ar" sz="1400"/>
              <a:t>State Diagram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ar" sz="1400"/>
              <a:t>Sequence Diagram</a:t>
            </a:r>
            <a:endParaRPr sz="1400"/>
          </a:p>
          <a:p>
            <a:pPr indent="-3175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ar" sz="1400"/>
              <a:t>Class Diagram</a:t>
            </a:r>
            <a:endParaRPr sz="1400"/>
          </a:p>
          <a:p>
            <a:pPr indent="-3175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ar" sz="1400"/>
              <a:t>Data Structures</a:t>
            </a:r>
            <a:endParaRPr sz="1400"/>
          </a:p>
          <a:p>
            <a:pPr indent="-3175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ar" sz="1400"/>
              <a:t>Detail design of User interface</a:t>
            </a:r>
            <a:endParaRPr sz="1400"/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ar" sz="1400"/>
              <a:t>task management and reallocation</a:t>
            </a:r>
            <a:endParaRPr b="1" sz="1400">
              <a:latin typeface="Traditional Arabic"/>
              <a:ea typeface="Traditional Arabic"/>
              <a:cs typeface="Traditional Arabic"/>
              <a:sym typeface="Traditional Arab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241150" y="1744625"/>
            <a:ext cx="4869000" cy="1547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1700">
                <a:latin typeface="Traditional Arabic"/>
                <a:ea typeface="Traditional Arabic"/>
                <a:cs typeface="Traditional Arabic"/>
                <a:sym typeface="Traditional Arabic"/>
              </a:rPr>
              <a:t>   Purpose</a:t>
            </a:r>
            <a:endParaRPr b="1" sz="1700">
              <a:latin typeface="Traditional Arabic"/>
              <a:ea typeface="Traditional Arabic"/>
              <a:cs typeface="Traditional Arabic"/>
              <a:sym typeface="Traditional Arab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r" sz="1400">
                <a:latin typeface="Traditional Arabic"/>
                <a:ea typeface="Traditional Arabic"/>
                <a:cs typeface="Traditional Arabic"/>
                <a:sym typeface="Traditional Arabic"/>
              </a:rPr>
              <a:t>An online shopping website that providing products that everyone can buy without actually need to visit the store and he/she can add or remove the products from the cart easily</a:t>
            </a:r>
            <a:br>
              <a:rPr lang="ar" sz="1400">
                <a:latin typeface="Traditional Arabic"/>
                <a:ea typeface="Traditional Arabic"/>
                <a:cs typeface="Traditional Arabic"/>
                <a:sym typeface="Traditional Arabic"/>
              </a:rPr>
            </a:br>
            <a:endParaRPr sz="1400">
              <a:solidFill>
                <a:srgbClr val="000000"/>
              </a:solidFill>
              <a:highlight>
                <a:srgbClr val="FFFFFF"/>
              </a:highlight>
              <a:latin typeface="Traditional Arabic"/>
              <a:ea typeface="Traditional Arabic"/>
              <a:cs typeface="Traditional Arabic"/>
              <a:sym typeface="Traditional Arab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raditional Arabic"/>
              <a:ea typeface="Traditional Arabic"/>
              <a:cs typeface="Traditional Arabic"/>
              <a:sym typeface="Traditional Arab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Main functionality</a:t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038075" y="1574250"/>
            <a:ext cx="7340100" cy="31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098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b="1" lang="ar" sz="1650"/>
              <a:t>Items</a:t>
            </a:r>
            <a:endParaRPr b="1" sz="165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ar" sz="1456"/>
              <a:t>Clicking on an item it will display the item name, price, categories, item description and reviews. The user can add the item to the cart or the favorite list.</a:t>
            </a:r>
            <a:endParaRPr sz="1456"/>
          </a:p>
          <a:p>
            <a:pPr indent="-313293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❖"/>
            </a:pPr>
            <a:r>
              <a:rPr b="1" lang="ar" sz="1720"/>
              <a:t>Favorite list</a:t>
            </a:r>
            <a:endParaRPr b="1" sz="172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ar" sz="1456"/>
              <a:t>The users can see the list of their favorite items as a shortlist for later reference. </a:t>
            </a:r>
            <a:endParaRPr sz="1456"/>
          </a:p>
          <a:p>
            <a:pPr indent="-30980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❖"/>
            </a:pPr>
            <a:r>
              <a:rPr b="1" lang="ar" sz="1650"/>
              <a:t>Tagging</a:t>
            </a:r>
            <a:endParaRPr b="1" sz="1779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ar" sz="1456"/>
              <a:t>The website suggests new items that may interest the user based on his/her previous purchases or visits to products that have the same tag.</a:t>
            </a:r>
            <a:endParaRPr sz="1456"/>
          </a:p>
          <a:p>
            <a:pPr indent="-31298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❖"/>
            </a:pPr>
            <a:r>
              <a:rPr b="1" lang="ar" sz="1714"/>
              <a:t>Payment</a:t>
            </a:r>
            <a:endParaRPr b="1" sz="1714"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ar" sz="1460"/>
              <a:t>we are dealing with the mode of payment by cash on delivery or credit cards. </a:t>
            </a:r>
            <a:endParaRPr sz="146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2100">
                <a:highlight>
                  <a:schemeClr val="dk1"/>
                </a:highlight>
                <a:latin typeface="Traditional Arabic"/>
                <a:ea typeface="Traditional Arabic"/>
                <a:cs typeface="Traditional Arabic"/>
                <a:sym typeface="Traditional Arabic"/>
              </a:rPr>
              <a:t>System components design</a:t>
            </a:r>
            <a:endParaRPr>
              <a:highlight>
                <a:schemeClr val="dk1"/>
              </a:highlight>
            </a:endParaRPr>
          </a:p>
        </p:txBody>
      </p:sp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7650" y="1307850"/>
            <a:ext cx="6391000" cy="347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401825" y="1453300"/>
            <a:ext cx="8351400" cy="33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ar" sz="1660"/>
              <a:t>Features -</a:t>
            </a:r>
            <a:endParaRPr sz="16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ar" sz="1660"/>
              <a:t>Visitors can visit the site without registration and they can see the products.</a:t>
            </a:r>
            <a:endParaRPr sz="16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ar" sz="1660"/>
              <a:t>Customers have to LOGIN hence they must have a valid login name and password , also customers have SETTINGS so they can view/edit their personal details,and also have PURCHASING so they can buy products through a valid credit card. </a:t>
            </a:r>
            <a:endParaRPr sz="16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ar" sz="1660"/>
              <a:t>Administrator has a DATABASE MANAGEMENT to control all database details ,and also has PERMISSION to give the vendors access to sell their products after testing the quality of products.</a:t>
            </a:r>
            <a:endParaRPr sz="16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6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2950" y="937625"/>
            <a:ext cx="5027476" cy="392719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9"/>
          <p:cNvSpPr txBox="1"/>
          <p:nvPr>
            <p:ph type="title"/>
          </p:nvPr>
        </p:nvSpPr>
        <p:spPr>
          <a:xfrm>
            <a:off x="1297500" y="393750"/>
            <a:ext cx="5480100" cy="5841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2200">
                <a:highlight>
                  <a:schemeClr val="dk1"/>
                </a:highlight>
                <a:latin typeface="Traditional Arabic"/>
                <a:ea typeface="Traditional Arabic"/>
                <a:cs typeface="Traditional Arabic"/>
                <a:sym typeface="Traditional Arabic"/>
              </a:rPr>
              <a:t>State Diagram</a:t>
            </a:r>
            <a:endParaRPr sz="2900"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1007275" y="116525"/>
            <a:ext cx="6422700" cy="6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2200">
                <a:highlight>
                  <a:schemeClr val="dk1"/>
                </a:highlight>
                <a:latin typeface="Traditional Arabic"/>
                <a:ea typeface="Traditional Arabic"/>
                <a:cs typeface="Traditional Arabic"/>
                <a:sym typeface="Traditional Arabic"/>
              </a:rPr>
              <a:t>Sequence Diagram</a:t>
            </a:r>
            <a:endParaRPr sz="2900">
              <a:highlight>
                <a:schemeClr val="dk1"/>
              </a:highlight>
            </a:endParaRPr>
          </a:p>
        </p:txBody>
      </p:sp>
      <p:pic>
        <p:nvPicPr>
          <p:cNvPr id="175" name="Google Shape;175;p20"/>
          <p:cNvPicPr preferRelativeResize="0"/>
          <p:nvPr/>
        </p:nvPicPr>
        <p:blipFill rotWithShape="1">
          <a:blip r:embed="rId3">
            <a:alphaModFix/>
          </a:blip>
          <a:srcRect b="0" l="0" r="-3316" t="0"/>
          <a:stretch/>
        </p:blipFill>
        <p:spPr>
          <a:xfrm>
            <a:off x="2645425" y="864275"/>
            <a:ext cx="6150800" cy="4111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-28525" y="1418525"/>
            <a:ext cx="3216600" cy="7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2300">
                <a:latin typeface="Traditional Arabic"/>
                <a:ea typeface="Traditional Arabic"/>
                <a:cs typeface="Traditional Arabic"/>
                <a:sym typeface="Traditional Arabic"/>
              </a:rPr>
              <a:t>Class Diagram</a:t>
            </a:r>
            <a:endParaRPr sz="3000"/>
          </a:p>
        </p:txBody>
      </p:sp>
      <p:pic>
        <p:nvPicPr>
          <p:cNvPr id="181" name="Google Shape;18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0200" y="415225"/>
            <a:ext cx="6986625" cy="4594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