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1C_BA70392B.xml" ContentType="application/vnd.ms-powerpoint.comments+xml"/>
  <Override PartName="/ppt/notesSlides/notesSlide2.xml" ContentType="application/vnd.openxmlformats-officedocument.presentationml.notesSlide+xml"/>
  <Override PartName="/ppt/comments/modernComment_113_C2D8A6D7.xml" ContentType="application/vnd.ms-powerpoint.comments+xml"/>
  <Override PartName="/ppt/notesSlides/notesSlide3.xml" ContentType="application/vnd.openxmlformats-officedocument.presentationml.notesSlide+xml"/>
  <Override PartName="/ppt/comments/modernComment_107_6B20AF35.xml" ContentType="application/vnd.ms-powerpoint.comments+xml"/>
  <Override PartName="/ppt/notesSlides/notesSlide4.xml" ContentType="application/vnd.openxmlformats-officedocument.presentationml.notesSlide+xml"/>
  <Override PartName="/ppt/comments/modernComment_114_A684CE99.xml" ContentType="application/vnd.ms-powerpoint.comments+xml"/>
  <Override PartName="/ppt/notesSlides/notesSlide5.xml" ContentType="application/vnd.openxmlformats-officedocument.presentationml.notesSlide+xml"/>
  <Override PartName="/ppt/comments/modernComment_115_A9E25E31.xml" ContentType="application/vnd.ms-powerpoint.comments+xml"/>
  <Override PartName="/ppt/notesSlides/notesSlide6.xml" ContentType="application/vnd.openxmlformats-officedocument.presentationml.notesSlide+xml"/>
  <Override PartName="/ppt/comments/modernComment_116_B00EFF6.xml" ContentType="application/vnd.ms-powerpoint.comments+xml"/>
  <Override PartName="/ppt/notesSlides/notesSlide7.xml" ContentType="application/vnd.openxmlformats-officedocument.presentationml.notesSlide+xml"/>
  <Override PartName="/ppt/comments/modernComment_11E_4158084E.xml" ContentType="application/vnd.ms-powerpoint.comments+xml"/>
  <Override PartName="/ppt/notesSlides/notesSlide8.xml" ContentType="application/vnd.openxmlformats-officedocument.presentationml.notesSlide+xml"/>
  <Override PartName="/ppt/comments/modernComment_11B_EA3C3FEC.xml" ContentType="application/vnd.ms-powerpoint.comments+xml"/>
  <Override PartName="/ppt/notesSlides/notesSlide9.xml" ContentType="application/vnd.openxmlformats-officedocument.presentationml.notesSlide+xml"/>
  <Override PartName="/ppt/comments/modernComment_111_EF681197.xml" ContentType="application/vnd.ms-powerpoint.comments+xml"/>
  <Override PartName="/ppt/notesSlides/notesSlide10.xml" ContentType="application/vnd.openxmlformats-officedocument.presentationml.notesSlide+xml"/>
  <Override PartName="/ppt/comments/modernComment_10E_B3A461C7.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68" r:id="rId4"/>
    <p:sldId id="287" r:id="rId5"/>
    <p:sldId id="260" r:id="rId6"/>
    <p:sldId id="267" r:id="rId7"/>
    <p:sldId id="285" r:id="rId8"/>
    <p:sldId id="284" r:id="rId9"/>
    <p:sldId id="274" r:id="rId10"/>
    <p:sldId id="261" r:id="rId11"/>
    <p:sldId id="275" r:id="rId12"/>
    <p:sldId id="263" r:id="rId13"/>
    <p:sldId id="276" r:id="rId14"/>
    <p:sldId id="277" r:id="rId15"/>
    <p:sldId id="278" r:id="rId16"/>
    <p:sldId id="279" r:id="rId17"/>
    <p:sldId id="280" r:id="rId18"/>
    <p:sldId id="286" r:id="rId19"/>
    <p:sldId id="281" r:id="rId20"/>
    <p:sldId id="282" r:id="rId21"/>
    <p:sldId id="283" r:id="rId22"/>
    <p:sldId id="272" r:id="rId23"/>
    <p:sldId id="273" r:id="rId24"/>
    <p:sldId id="270" r:id="rId25"/>
    <p:sldId id="271"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F7477E-E0E3-7D8A-31F9-BA7FB0176474}" name="Walid Mouahidi" initials="WM" userId="1b37db5b74a64ee8" providerId="Windows Live"/>
  <p188:author id="{4554DD82-A205-22FF-4955-D6299EF306EE}" name="AJJA Anass" initials="AA" userId="S::anass.ajja@ynov.com::5c9ef367-6048-4729-9702-176d30955e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6" d="100"/>
          <a:sy n="76" d="100"/>
        </p:scale>
        <p:origin x="58" y="11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d Mouahidi" userId="1b37db5b74a64ee8" providerId="LiveId" clId="{FB5B2807-1EAC-4515-9273-ABFBCFAD734F}"/>
    <pc:docChg chg="modSld">
      <pc:chgData name="Walid Mouahidi" userId="1b37db5b74a64ee8" providerId="LiveId" clId="{FB5B2807-1EAC-4515-9273-ABFBCFAD734F}" dt="2023-01-27T04:09:56.016" v="5" actId="1076"/>
      <pc:docMkLst>
        <pc:docMk/>
      </pc:docMkLst>
      <pc:sldChg chg="modSp mod">
        <pc:chgData name="Walid Mouahidi" userId="1b37db5b74a64ee8" providerId="LiveId" clId="{FB5B2807-1EAC-4515-9273-ABFBCFAD734F}" dt="2023-01-27T04:09:56.016" v="5" actId="1076"/>
        <pc:sldMkLst>
          <pc:docMk/>
          <pc:sldMk cId="1096288334" sldId="286"/>
        </pc:sldMkLst>
        <pc:picChg chg="mod">
          <ac:chgData name="Walid Mouahidi" userId="1b37db5b74a64ee8" providerId="LiveId" clId="{FB5B2807-1EAC-4515-9273-ABFBCFAD734F}" dt="2023-01-27T04:09:50.831" v="4" actId="1076"/>
          <ac:picMkLst>
            <pc:docMk/>
            <pc:sldMk cId="1096288334" sldId="286"/>
            <ac:picMk id="3" creationId="{472BCF10-37A1-AA55-1E1B-DDEE5830E97E}"/>
          </ac:picMkLst>
        </pc:picChg>
        <pc:picChg chg="mod">
          <ac:chgData name="Walid Mouahidi" userId="1b37db5b74a64ee8" providerId="LiveId" clId="{FB5B2807-1EAC-4515-9273-ABFBCFAD734F}" dt="2023-01-27T04:09:31.066" v="0" actId="1076"/>
          <ac:picMkLst>
            <pc:docMk/>
            <pc:sldMk cId="1096288334" sldId="286"/>
            <ac:picMk id="5" creationId="{E6AA39DA-44E9-72E8-223F-8AE5CE34F108}"/>
          </ac:picMkLst>
        </pc:picChg>
        <pc:picChg chg="mod">
          <ac:chgData name="Walid Mouahidi" userId="1b37db5b74a64ee8" providerId="LiveId" clId="{FB5B2807-1EAC-4515-9273-ABFBCFAD734F}" dt="2023-01-27T04:09:56.016" v="5" actId="1076"/>
          <ac:picMkLst>
            <pc:docMk/>
            <pc:sldMk cId="1096288334" sldId="286"/>
            <ac:picMk id="7" creationId="{3157E38F-2DA6-0C43-F051-F0F7537D7CF1}"/>
          </ac:picMkLst>
        </pc:picChg>
        <pc:picChg chg="mod">
          <ac:chgData name="Walid Mouahidi" userId="1b37db5b74a64ee8" providerId="LiveId" clId="{FB5B2807-1EAC-4515-9273-ABFBCFAD734F}" dt="2023-01-27T04:09:47.396" v="3" actId="1076"/>
          <ac:picMkLst>
            <pc:docMk/>
            <pc:sldMk cId="1096288334" sldId="286"/>
            <ac:picMk id="10" creationId="{C8CD2D86-B522-0C5F-10AE-F5FB2364F2E5}"/>
          </ac:picMkLst>
        </pc:picChg>
        <pc:picChg chg="mod">
          <ac:chgData name="Walid Mouahidi" userId="1b37db5b74a64ee8" providerId="LiveId" clId="{FB5B2807-1EAC-4515-9273-ABFBCFAD734F}" dt="2023-01-27T04:09:42.056" v="1" actId="1076"/>
          <ac:picMkLst>
            <pc:docMk/>
            <pc:sldMk cId="1096288334" sldId="286"/>
            <ac:picMk id="11" creationId="{C2870FBF-A704-F136-FAFB-627977B7C9B3}"/>
          </ac:picMkLst>
        </pc:picChg>
      </pc:sldChg>
    </pc:docChg>
  </pc:docChgLst>
</pc:chgInfo>
</file>

<file path=ppt/comments/modernComment_107_6B20AF35.xml><?xml version="1.0" encoding="utf-8"?>
<p188:cmLst xmlns:a="http://schemas.openxmlformats.org/drawingml/2006/main" xmlns:r="http://schemas.openxmlformats.org/officeDocument/2006/relationships" xmlns:p188="http://schemas.microsoft.com/office/powerpoint/2018/8/main">
  <p188:cm id="{5D39CFED-8502-4770-B925-831CABAAB157}" authorId="{5BF7477E-E0E3-7D8A-31F9-BA7FB0176474}" created="2023-01-21T15:54:57.793">
    <ac:deMkLst xmlns:ac="http://schemas.microsoft.com/office/drawing/2013/main/command">
      <pc:docMk xmlns:pc="http://schemas.microsoft.com/office/powerpoint/2013/main/command"/>
      <pc:sldMk xmlns:pc="http://schemas.microsoft.com/office/powerpoint/2013/main/command" cId="1797304117" sldId="263"/>
      <ac:picMk id="9" creationId="{F4F9BF47-2787-8C96-1C1A-A8B98DBC41F1}"/>
    </ac:deMkLst>
    <p188:txBody>
      <a:bodyPr/>
      <a:lstStyle/>
      <a:p>
        <a:r>
          <a:rPr lang="fr-FR"/>
          <a:t>Il permet de verifierr si les lettres rentrres ( oubien le mot entree par lutilisateur )  sont vrai ou nn ( cest vrai ou nn )</a:t>
        </a:r>
      </a:p>
    </p188:txBody>
  </p188:cm>
</p188:cmLst>
</file>

<file path=ppt/comments/modernComment_10E_B3A461C7.xml><?xml version="1.0" encoding="utf-8"?>
<p188:cmLst xmlns:a="http://schemas.openxmlformats.org/drawingml/2006/main" xmlns:r="http://schemas.openxmlformats.org/officeDocument/2006/relationships" xmlns:p188="http://schemas.microsoft.com/office/powerpoint/2018/8/main">
  <p188:cm id="{4941C3D9-82DE-42A2-9BCB-20675DC9A041}" authorId="{4554DD82-A205-22FF-4955-D6299EF306EE}" created="2023-01-22T18:58:38.652">
    <pc:sldMkLst xmlns:pc="http://schemas.microsoft.com/office/powerpoint/2013/main/command">
      <pc:docMk/>
      <pc:sldMk cId="3013894599" sldId="270"/>
    </pc:sldMkLst>
    <p188:txBody>
      <a:bodyPr/>
      <a:lstStyle/>
      <a:p>
        <a:r>
          <a:rPr lang="fr-FR"/>
          <a:t>A dir Oralement</a:t>
        </a:r>
      </a:p>
    </p188:txBody>
  </p188:cm>
</p188:cmLst>
</file>

<file path=ppt/comments/modernComment_111_EF681197.xml><?xml version="1.0" encoding="utf-8"?>
<p188:cmLst xmlns:a="http://schemas.openxmlformats.org/drawingml/2006/main" xmlns:r="http://schemas.openxmlformats.org/officeDocument/2006/relationships" xmlns:p188="http://schemas.microsoft.com/office/powerpoint/2018/8/main">
  <p188:cm id="{D069E4B3-AD8A-4F73-874A-1C709E002474}" authorId="{4554DD82-A205-22FF-4955-D6299EF306EE}" created="2023-01-22T13:33:03.253">
    <pc:sldMkLst xmlns:pc="http://schemas.microsoft.com/office/powerpoint/2013/main/command">
      <pc:docMk/>
      <pc:sldMk cId="4016574871" sldId="273"/>
    </pc:sldMkLst>
    <p188:replyLst>
      <p188:reply id="{26DABAEC-807B-4C10-A531-01C1E237D150}" authorId="{4554DD82-A205-22FF-4955-D6299EF306EE}" created="2023-01-22T13:35:49.462">
        <p188:txBody>
          <a:bodyPr/>
          <a:lstStyle/>
          <a:p>
            <a:r>
              <a:rPr lang="fr-FR"/>
              <a:t>C'est l'exemple du cas ou le systeme quand t-il pioche aléatoirement un mot en aidant l'utilisateur de mettre en place une lettre parmis le mot !</a:t>
            </a:r>
          </a:p>
        </p188:txBody>
      </p188:reply>
    </p188:replyLst>
    <p188:txBody>
      <a:bodyPr/>
      <a:lstStyle/>
      <a:p>
        <a:r>
          <a:rPr lang="fr-FR"/>
          <a:t>On a pas eu le temps de mettre en place un système d'indice etant donné qu'il faut pour chaque mot 1 indice !</a:t>
        </a:r>
      </a:p>
    </p188:txBody>
  </p188:cm>
</p188:cmLst>
</file>

<file path=ppt/comments/modernComment_113_C2D8A6D7.xml><?xml version="1.0" encoding="utf-8"?>
<p188:cmLst xmlns:a="http://schemas.openxmlformats.org/drawingml/2006/main" xmlns:r="http://schemas.openxmlformats.org/officeDocument/2006/relationships" xmlns:p188="http://schemas.microsoft.com/office/powerpoint/2018/8/main">
  <p188:cm id="{D3091F8F-A467-491C-ADCB-6A53B13100E7}" authorId="{5BF7477E-E0E3-7D8A-31F9-BA7FB0176474}" created="2023-01-21T15:47:18.604">
    <pc:sldMkLst xmlns:pc="http://schemas.microsoft.com/office/powerpoint/2013/main/command">
      <pc:docMk/>
      <pc:sldMk cId="3268978391" sldId="275"/>
    </pc:sldMkLst>
    <p188:txBody>
      <a:bodyPr/>
      <a:lstStyle/>
      <a:p>
        <a:r>
          <a:rPr lang="fr-FR"/>
          <a:t>Elle permet l'affichage du pendu dépendemment du switch et donc des chances </a:t>
        </a:r>
      </a:p>
    </p188:txBody>
  </p188:cm>
</p188:cmLst>
</file>

<file path=ppt/comments/modernComment_114_A684CE99.xml><?xml version="1.0" encoding="utf-8"?>
<p188:cmLst xmlns:a="http://schemas.openxmlformats.org/drawingml/2006/main" xmlns:r="http://schemas.openxmlformats.org/officeDocument/2006/relationships" xmlns:p188="http://schemas.microsoft.com/office/powerpoint/2018/8/main">
  <p188:cm id="{C3DD78FD-093F-4E95-A900-F6199B4D70DF}" authorId="{4554DD82-A205-22FF-4955-D6299EF306EE}" created="2023-01-22T14:11:07.745">
    <pc:sldMkLst xmlns:pc="http://schemas.microsoft.com/office/powerpoint/2013/main/command">
      <pc:docMk/>
      <pc:sldMk cId="2793721497" sldId="276"/>
    </pc:sldMkLst>
    <p188:txBody>
      <a:bodyPr/>
      <a:lstStyle/>
      <a:p>
        <a:r>
          <a:rPr lang="fr-FR"/>
          <a:t>En premier pas on a declare la fonction gameplay1 avec un parametre d'entree nomme themes , apres on a utiliser le switch des cas afin que le systeme save quel theme est choisi par l'utilisateur en menu , ensuite la declaration de 4 tableaux de type string et une variable de chances ou bien tentatives nomme lifes de type int , apres on a pu ouvrir le fichier souhaiter a execute en utilisant la bibliotheque os a l'aide du variable readfile1 en indiquant le message d'erreur au cas d'echouer , et apres c'est le cas du variable filescanner ou on a utiliser deux importantes fonctions , la fonction f\bufio.Newscanner() qui nous permet de creer le fichier scanner declare , et la deusieme fonction bufio.Scanlines afin de lire notre fichier line par line , en s'aidant par la bibliotheque bufio , en passant ensuite au etapes suivante ou le systeme a randomiser ou bien piocher  le mot  avec l'utilisation des fonctions suivantes filescanner.Scan qui est utiliser dans la boucle for afin de prendre chaque ligne dans notre fichier et le traiter (la suite dans l'autre slide !)</a:t>
        </a:r>
      </a:p>
    </p188:txBody>
  </p188:cm>
</p188:cmLst>
</file>

<file path=ppt/comments/modernComment_115_A9E25E31.xml><?xml version="1.0" encoding="utf-8"?>
<p188:cmLst xmlns:a="http://schemas.openxmlformats.org/drawingml/2006/main" xmlns:r="http://schemas.openxmlformats.org/officeDocument/2006/relationships" xmlns:p188="http://schemas.microsoft.com/office/powerpoint/2018/8/main">
  <p188:cm id="{E1F795FF-BC6E-40F1-A429-F1950FDD5114}" authorId="{5BF7477E-E0E3-7D8A-31F9-BA7FB0176474}" created="2023-01-21T16:01:00.973">
    <pc:sldMkLst xmlns:pc="http://schemas.microsoft.com/office/powerpoint/2013/main/command">
      <pc:docMk/>
      <pc:sldMk cId="2850184753" sldId="277"/>
    </pc:sldMkLst>
    <p188:txBody>
      <a:bodyPr/>
      <a:lstStyle/>
      <a:p>
        <a:r>
          <a:rPr lang="fr-FR"/>
          <a:t>ainsi la fonction Rand.seed permettant de randomiser , on peut dire que cest la plus importante fonction en code , et apres  la fonction rand.Intn qui nous a permet de prendre un mot aleaoite du fichier grace a la position aleatoire pris du tableau words , et n'oublions par la fonction append permettant d'ajouteur les elements au slice !
et la boucle for ou on a  convertit le mote piocher en points en utilisant la varible answer ...</a:t>
        </a:r>
      </a:p>
    </p188:txBody>
  </p188:cm>
</p188:cmLst>
</file>

<file path=ppt/comments/modernComment_116_B00EFF6.xml><?xml version="1.0" encoding="utf-8"?>
<p188:cmLst xmlns:a="http://schemas.openxmlformats.org/drawingml/2006/main" xmlns:r="http://schemas.openxmlformats.org/officeDocument/2006/relationships" xmlns:p188="http://schemas.microsoft.com/office/powerpoint/2018/8/main">
  <p188:cm id="{2A86D8C8-AC29-41E4-9179-13333DB5D656}" authorId="{4554DD82-A205-22FF-4955-D6299EF306EE}" created="2023-01-22T13:38:41.094">
    <pc:sldMkLst xmlns:pc="http://schemas.microsoft.com/office/powerpoint/2013/main/command">
      <pc:docMk/>
      <pc:sldMk cId="184610806" sldId="278"/>
    </pc:sldMkLst>
    <p188:replyLst>
      <p188:reply id="{2633774A-6876-4FB3-B65E-7AEB58B7F80A}" authorId="{4554DD82-A205-22FF-4955-D6299EF306EE}" created="2023-01-22T14:33:40.261">
        <p188:txBody>
          <a:bodyPr/>
          <a:lstStyle/>
          <a:p>
            <a:r>
              <a:rPr lang="fr-FR"/>
              <a:t>encore une autre boucle ou on permet d'entrer une lettre par l'uitlisateur et bien verifier si la lettre entree  est vrai ou faux  , ainsi d'indiquer le message you win en verifiiant la focntion checkwin deja explique par mon collegue  , et ainsi le message d'avertissement a propos les tentatives restantes ...</a:t>
            </a:r>
          </a:p>
        </p188:txBody>
      </p188:reply>
      <p188:reply id="{245AB35E-AB53-47BB-97E8-6A39C9960799}" authorId="{4554DD82-A205-22FF-4955-D6299EF306EE}" created="2023-01-22T14:35:05.452">
        <p188:txBody>
          <a:bodyPr/>
          <a:lstStyle/>
          <a:p>
            <a:r>
              <a:rPr lang="fr-FR"/>
              <a:t>a la fin du diapot faut dir  que c'est le meme cas pour les deux autres fonctions gamplay2 et gameplay3 , car cest juste une difference de niveau de difficulte choisis en menu !</a:t>
            </a:r>
          </a:p>
        </p188:txBody>
      </p188:reply>
    </p188:replyLst>
    <p188:txBody>
      <a:bodyPr/>
      <a:lstStyle/>
      <a:p>
        <a:endParaRPr lang="fr-FR"/>
      </a:p>
    </p188:txBody>
  </p188:cm>
</p188:cmLst>
</file>

<file path=ppt/comments/modernComment_11B_EA3C3FEC.xml><?xml version="1.0" encoding="utf-8"?>
<p188:cmLst xmlns:a="http://schemas.openxmlformats.org/drawingml/2006/main" xmlns:r="http://schemas.openxmlformats.org/officeDocument/2006/relationships" xmlns:p188="http://schemas.microsoft.com/office/powerpoint/2018/8/main">
  <p188:cm id="{308DC8EA-65F5-47EB-990A-F5A34AE8B399}" authorId="{4554DD82-A205-22FF-4955-D6299EF306EE}" created="2023-01-22T13:49:03.873">
    <pc:sldMkLst xmlns:pc="http://schemas.microsoft.com/office/powerpoint/2013/main/command">
      <pc:docMk/>
      <pc:sldMk cId="3929817068" sldId="283"/>
    </pc:sldMkLst>
    <p188:txBody>
      <a:bodyPr/>
      <a:lstStyle/>
      <a:p>
        <a:r>
          <a:rPr lang="fr-FR"/>
          <a:t>Et comme vous voyez , voici le test final de notre jeu hangman , mais reste encore une simulation  ( oubien test) final du code a la fin de cette presentation !</a:t>
        </a:r>
      </a:p>
    </p188:txBody>
  </p188:cm>
</p188:cmLst>
</file>

<file path=ppt/comments/modernComment_11C_BA70392B.xml><?xml version="1.0" encoding="utf-8"?>
<p188:cmLst xmlns:a="http://schemas.openxmlformats.org/drawingml/2006/main" xmlns:r="http://schemas.openxmlformats.org/officeDocument/2006/relationships" xmlns:p188="http://schemas.microsoft.com/office/powerpoint/2018/8/main">
  <p188:cm id="{CB9AE023-A266-4AF4-9C24-26D7BB8B9797}" authorId="{4554DD82-A205-22FF-4955-D6299EF306EE}" created="2023-01-22T14:43:07.986">
    <pc:sldMkLst xmlns:pc="http://schemas.microsoft.com/office/powerpoint/2013/main/command">
      <pc:docMk/>
      <pc:sldMk cId="3127916843" sldId="284"/>
    </pc:sldMkLst>
    <p188:replyLst>
      <p188:reply id="{EE9CE3F1-5CBC-41B6-B57C-93C284F2FFE6}" authorId="{4554DD82-A205-22FF-4955-D6299EF306EE}" created="2023-01-22T14:43:56.083">
        <p188:txBody>
          <a:bodyPr/>
          <a:lstStyle/>
          <a:p>
            <a:r>
              <a:rPr lang="fr-FR"/>
              <a:t>[@MOUAHIDI Walid] peut expliquer ce slide</a:t>
            </a:r>
          </a:p>
        </p188:txBody>
      </p188:reply>
    </p188:replyLst>
    <p188:txBody>
      <a:bodyPr/>
      <a:lstStyle/>
      <a:p>
        <a:r>
          <a:rPr lang="fr-FR"/>
          <a:t>Et voici l'algorigramme de notre programme </a:t>
        </a:r>
      </a:p>
    </p188:txBody>
  </p188:cm>
</p188:cmLst>
</file>

<file path=ppt/comments/modernComment_11E_4158084E.xml><?xml version="1.0" encoding="utf-8"?>
<p188:cmLst xmlns:a="http://schemas.openxmlformats.org/drawingml/2006/main" xmlns:r="http://schemas.openxmlformats.org/officeDocument/2006/relationships" xmlns:p188="http://schemas.microsoft.com/office/powerpoint/2018/8/main">
  <p188:cm id="{FC45FD36-E773-45AB-8C20-B2B7118958BA}" authorId="{4554DD82-A205-22FF-4955-D6299EF306EE}" created="2023-01-22T18:59:37.419">
    <pc:sldMkLst xmlns:pc="http://schemas.microsoft.com/office/powerpoint/2013/main/command">
      <pc:docMk/>
      <pc:sldMk cId="1096288334" sldId="286"/>
    </pc:sldMkLst>
    <p188:txBody>
      <a:bodyPr/>
      <a:lstStyle/>
      <a:p>
        <a:r>
          <a:rPr lang="fr-FR"/>
          <a:t>BuiltIn colorRed permettant de colorer le pendu en rouge !​
Built-In colorReset permettant de retourner au couleur original !
Built-In colorGreen permettant de rendre le message you win en couleur verte !
et aussi on a pu ajouter le score au jeu comme vous voyer au resultat final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‹N°›</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1/27/2023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‹N°›</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Et </a:t>
            </a:r>
            <a:r>
              <a:rPr lang="en-US" dirty="0" err="1"/>
              <a:t>voici</a:t>
            </a:r>
            <a:r>
              <a:rPr lang="en-US" dirty="0"/>
              <a:t> </a:t>
            </a:r>
            <a:r>
              <a:rPr lang="en-US" dirty="0" err="1"/>
              <a:t>l'algorigramme</a:t>
            </a:r>
            <a:r>
              <a:rPr lang="en-US" dirty="0"/>
              <a:t> de </a:t>
            </a:r>
            <a:r>
              <a:rPr lang="en-US" dirty="0" err="1"/>
              <a:t>notre</a:t>
            </a:r>
            <a:r>
              <a:rPr lang="en-US" dirty="0"/>
              <a:t> </a:t>
            </a:r>
            <a:r>
              <a:rPr lang="en-US" dirty="0" err="1"/>
              <a:t>programme</a:t>
            </a:r>
            <a:r>
              <a:rPr lang="en-US" dirty="0"/>
              <a:t> (</a:t>
            </a:r>
            <a:r>
              <a:rPr lang="en-US" dirty="0" err="1"/>
              <a:t>walid</a:t>
            </a:r>
            <a:r>
              <a:rPr lang="en-US" dirty="0"/>
              <a:t> </a:t>
            </a:r>
            <a:r>
              <a:rPr lang="en-US" dirty="0" err="1"/>
              <a:t>peut</a:t>
            </a:r>
            <a:r>
              <a:rPr lang="en-US" dirty="0"/>
              <a:t> </a:t>
            </a:r>
            <a:r>
              <a:rPr lang="en-US" dirty="0" err="1"/>
              <a:t>l'expliquer</a:t>
            </a:r>
            <a:r>
              <a:rPr lang="en-US" dirty="0"/>
              <a:t> !)</a:t>
            </a:r>
            <a:endParaRPr lang="fr-FR" dirty="0"/>
          </a:p>
        </p:txBody>
      </p:sp>
      <p:sp>
        <p:nvSpPr>
          <p:cNvPr id="4" name="Espace réservé du numéro de diapositive 3"/>
          <p:cNvSpPr>
            <a:spLocks noGrp="1"/>
          </p:cNvSpPr>
          <p:nvPr>
            <p:ph type="sldNum" sz="quarter" idx="5"/>
          </p:nvPr>
        </p:nvSpPr>
        <p:spPr/>
        <p:txBody>
          <a:bodyPr/>
          <a:lstStyle/>
          <a:p>
            <a:fld id="{01F2A70B-78F2-4DCF-B53B-C990D2FAFB8A}" type="slidenum">
              <a:rPr lang="fr-FR"/>
              <a:t>8</a:t>
            </a:fld>
            <a:endParaRPr lang="fr-FR"/>
          </a:p>
        </p:txBody>
      </p:sp>
    </p:spTree>
    <p:extLst>
      <p:ext uri="{BB962C8B-B14F-4D97-AF65-F5344CB8AC3E}">
        <p14:creationId xmlns:p14="http://schemas.microsoft.com/office/powerpoint/2010/main" val="58173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Calibri"/>
                <a:cs typeface="Calibri"/>
              </a:rPr>
              <a:t>A </a:t>
            </a:r>
            <a:r>
              <a:rPr lang="en-US" dirty="0" err="1">
                <a:latin typeface="Calibri"/>
                <a:cs typeface="Calibri"/>
              </a:rPr>
              <a:t>dir</a:t>
            </a:r>
            <a:r>
              <a:rPr lang="en-US" dirty="0">
                <a:latin typeface="Calibri"/>
                <a:cs typeface="Calibri"/>
              </a:rPr>
              <a:t> </a:t>
            </a:r>
            <a:r>
              <a:rPr lang="en-US" dirty="0" err="1">
                <a:latin typeface="Calibri"/>
                <a:cs typeface="Calibri"/>
              </a:rPr>
              <a:t>oralement</a:t>
            </a:r>
          </a:p>
          <a:p>
            <a:endParaRPr lang="en-US" dirty="0">
              <a:latin typeface="Calibri"/>
              <a:cs typeface="Calibri"/>
            </a:endParaRPr>
          </a:p>
        </p:txBody>
      </p:sp>
      <p:sp>
        <p:nvSpPr>
          <p:cNvPr id="4" name="Espace réservé du numéro de diapositive 3"/>
          <p:cNvSpPr>
            <a:spLocks noGrp="1"/>
          </p:cNvSpPr>
          <p:nvPr>
            <p:ph type="sldNum" sz="quarter" idx="5"/>
          </p:nvPr>
        </p:nvSpPr>
        <p:spPr/>
        <p:txBody>
          <a:bodyPr/>
          <a:lstStyle/>
          <a:p>
            <a:fld id="{01F2A70B-78F2-4DCF-B53B-C990D2FAFB8A}" type="slidenum">
              <a:rPr lang="fr-FR"/>
              <a:t>24</a:t>
            </a:fld>
            <a:endParaRPr lang="fr-FR"/>
          </a:p>
        </p:txBody>
      </p:sp>
    </p:spTree>
    <p:extLst>
      <p:ext uri="{BB962C8B-B14F-4D97-AF65-F5344CB8AC3E}">
        <p14:creationId xmlns:p14="http://schemas.microsoft.com/office/powerpoint/2010/main" val="139723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Elle </a:t>
            </a:r>
            <a:r>
              <a:rPr lang="en-US" dirty="0" err="1"/>
              <a:t>permet</a:t>
            </a:r>
            <a:r>
              <a:rPr lang="en-US" dirty="0"/>
              <a:t> </a:t>
            </a:r>
            <a:r>
              <a:rPr lang="en-US" dirty="0" err="1"/>
              <a:t>l'affichage</a:t>
            </a:r>
            <a:r>
              <a:rPr lang="en-US" dirty="0"/>
              <a:t> du </a:t>
            </a:r>
            <a:r>
              <a:rPr lang="en-US" dirty="0" err="1"/>
              <a:t>pendu</a:t>
            </a:r>
            <a:r>
              <a:rPr lang="en-US" dirty="0"/>
              <a:t> </a:t>
            </a:r>
            <a:r>
              <a:rPr lang="en-US" dirty="0" err="1"/>
              <a:t>dépendemment</a:t>
            </a:r>
            <a:r>
              <a:rPr lang="en-US" dirty="0"/>
              <a:t> du switch et </a:t>
            </a:r>
            <a:r>
              <a:rPr lang="en-US" dirty="0" err="1"/>
              <a:t>donc</a:t>
            </a:r>
            <a:r>
              <a:rPr lang="en-US" dirty="0"/>
              <a:t> des chances !</a:t>
            </a:r>
            <a:endParaRPr lang="fr-FR" dirty="0"/>
          </a:p>
        </p:txBody>
      </p:sp>
      <p:sp>
        <p:nvSpPr>
          <p:cNvPr id="4" name="Espace réservé du numéro de diapositive 3"/>
          <p:cNvSpPr>
            <a:spLocks noGrp="1"/>
          </p:cNvSpPr>
          <p:nvPr>
            <p:ph type="sldNum" sz="quarter" idx="5"/>
          </p:nvPr>
        </p:nvSpPr>
        <p:spPr/>
        <p:txBody>
          <a:bodyPr/>
          <a:lstStyle/>
          <a:p>
            <a:fld id="{01F2A70B-78F2-4DCF-B53B-C990D2FAFB8A}" type="slidenum">
              <a:rPr lang="fr-FR"/>
              <a:t>11</a:t>
            </a:fld>
            <a:endParaRPr lang="fr-FR"/>
          </a:p>
        </p:txBody>
      </p:sp>
    </p:spTree>
    <p:extLst>
      <p:ext uri="{BB962C8B-B14F-4D97-AF65-F5344CB8AC3E}">
        <p14:creationId xmlns:p14="http://schemas.microsoft.com/office/powerpoint/2010/main" val="259851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Il </a:t>
            </a:r>
            <a:r>
              <a:rPr lang="en-US" dirty="0" err="1"/>
              <a:t>permet</a:t>
            </a:r>
            <a:r>
              <a:rPr lang="en-US" dirty="0"/>
              <a:t> de </a:t>
            </a:r>
            <a:r>
              <a:rPr lang="en-US" dirty="0" err="1"/>
              <a:t>verifierr</a:t>
            </a:r>
            <a:r>
              <a:rPr lang="en-US" dirty="0"/>
              <a:t> </a:t>
            </a:r>
            <a:r>
              <a:rPr lang="en-US" dirty="0" err="1"/>
              <a:t>si</a:t>
            </a:r>
            <a:r>
              <a:rPr lang="en-US" dirty="0"/>
              <a:t> les </a:t>
            </a:r>
            <a:r>
              <a:rPr lang="en-US" dirty="0" err="1"/>
              <a:t>lettres</a:t>
            </a:r>
            <a:r>
              <a:rPr lang="en-US" dirty="0"/>
              <a:t> </a:t>
            </a:r>
            <a:r>
              <a:rPr lang="en-US" dirty="0" err="1"/>
              <a:t>rentrres</a:t>
            </a:r>
            <a:r>
              <a:rPr lang="en-US" dirty="0"/>
              <a:t> ( </a:t>
            </a:r>
            <a:r>
              <a:rPr lang="en-US" dirty="0" err="1"/>
              <a:t>oubien</a:t>
            </a:r>
            <a:r>
              <a:rPr lang="en-US" dirty="0"/>
              <a:t> le mot entree par </a:t>
            </a:r>
            <a:r>
              <a:rPr lang="en-US" dirty="0" err="1"/>
              <a:t>lutilisateur</a:t>
            </a:r>
            <a:r>
              <a:rPr lang="en-US" dirty="0"/>
              <a:t> ) </a:t>
            </a:r>
            <a:r>
              <a:rPr lang="en-US" dirty="0" err="1"/>
              <a:t>sont</a:t>
            </a:r>
            <a:r>
              <a:rPr lang="en-US" dirty="0"/>
              <a:t> </a:t>
            </a:r>
            <a:r>
              <a:rPr lang="en-US" dirty="0" err="1"/>
              <a:t>vrai</a:t>
            </a:r>
            <a:r>
              <a:rPr lang="en-US" dirty="0"/>
              <a:t> </a:t>
            </a:r>
            <a:r>
              <a:rPr lang="en-US" dirty="0" err="1"/>
              <a:t>ou</a:t>
            </a:r>
            <a:r>
              <a:rPr lang="en-US" dirty="0"/>
              <a:t> </a:t>
            </a:r>
            <a:r>
              <a:rPr lang="en-US" dirty="0" err="1"/>
              <a:t>nn</a:t>
            </a:r>
            <a:r>
              <a:rPr lang="en-US" dirty="0"/>
              <a:t> ( </a:t>
            </a:r>
            <a:r>
              <a:rPr lang="en-US" dirty="0" err="1"/>
              <a:t>cest</a:t>
            </a:r>
            <a:r>
              <a:rPr lang="en-US" dirty="0"/>
              <a:t> </a:t>
            </a:r>
            <a:r>
              <a:rPr lang="en-US" dirty="0" err="1"/>
              <a:t>vrai</a:t>
            </a:r>
            <a:r>
              <a:rPr lang="en-US" dirty="0"/>
              <a:t> </a:t>
            </a:r>
            <a:r>
              <a:rPr lang="en-US" dirty="0" err="1"/>
              <a:t>ou</a:t>
            </a:r>
            <a:r>
              <a:rPr lang="en-US" dirty="0"/>
              <a:t> </a:t>
            </a:r>
            <a:r>
              <a:rPr lang="en-US" dirty="0" err="1"/>
              <a:t>nn</a:t>
            </a:r>
            <a:r>
              <a:rPr lang="en-US" dirty="0"/>
              <a:t> )</a:t>
            </a:r>
            <a:endParaRPr lang="fr-FR" dirty="0"/>
          </a:p>
          <a:p>
            <a:br>
              <a:rPr lang="en-US" dirty="0"/>
            </a:br>
            <a:endParaRPr lang="en-US" dirty="0"/>
          </a:p>
        </p:txBody>
      </p:sp>
      <p:sp>
        <p:nvSpPr>
          <p:cNvPr id="4" name="Espace réservé du numéro de diapositive 3"/>
          <p:cNvSpPr>
            <a:spLocks noGrp="1"/>
          </p:cNvSpPr>
          <p:nvPr>
            <p:ph type="sldNum" sz="quarter" idx="5"/>
          </p:nvPr>
        </p:nvSpPr>
        <p:spPr/>
        <p:txBody>
          <a:bodyPr/>
          <a:lstStyle/>
          <a:p>
            <a:fld id="{01F2A70B-78F2-4DCF-B53B-C990D2FAFB8A}" type="slidenum">
              <a:rPr lang="fr-FR"/>
              <a:t>12</a:t>
            </a:fld>
            <a:endParaRPr lang="fr-FR"/>
          </a:p>
        </p:txBody>
      </p:sp>
    </p:spTree>
    <p:extLst>
      <p:ext uri="{BB962C8B-B14F-4D97-AF65-F5344CB8AC3E}">
        <p14:creationId xmlns:p14="http://schemas.microsoft.com/office/powerpoint/2010/main" val="262572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En premier pas on a declare la </a:t>
            </a:r>
            <a:r>
              <a:rPr lang="en-US" dirty="0" err="1"/>
              <a:t>fonction</a:t>
            </a:r>
            <a:r>
              <a:rPr lang="en-US" dirty="0"/>
              <a:t> gameplay1 avec un </a:t>
            </a:r>
            <a:r>
              <a:rPr lang="en-US" dirty="0" err="1"/>
              <a:t>parametre</a:t>
            </a:r>
            <a:r>
              <a:rPr lang="en-US" dirty="0"/>
              <a:t> </a:t>
            </a:r>
            <a:r>
              <a:rPr lang="en-US" dirty="0" err="1"/>
              <a:t>d'entree</a:t>
            </a:r>
            <a:r>
              <a:rPr lang="en-US" dirty="0"/>
              <a:t> </a:t>
            </a:r>
            <a:r>
              <a:rPr lang="en-US" dirty="0" err="1"/>
              <a:t>nomme</a:t>
            </a:r>
            <a:r>
              <a:rPr lang="en-US" dirty="0"/>
              <a:t> themes , </a:t>
            </a:r>
            <a:r>
              <a:rPr lang="en-US" dirty="0" err="1"/>
              <a:t>apres</a:t>
            </a:r>
            <a:r>
              <a:rPr lang="en-US" dirty="0"/>
              <a:t> on a </a:t>
            </a:r>
            <a:r>
              <a:rPr lang="en-US" dirty="0" err="1"/>
              <a:t>utiliser</a:t>
            </a:r>
            <a:r>
              <a:rPr lang="en-US" dirty="0"/>
              <a:t> le switch des </a:t>
            </a:r>
            <a:r>
              <a:rPr lang="en-US" dirty="0" err="1"/>
              <a:t>cas</a:t>
            </a:r>
            <a:r>
              <a:rPr lang="en-US" dirty="0"/>
              <a:t> </a:t>
            </a:r>
            <a:r>
              <a:rPr lang="en-US" dirty="0" err="1"/>
              <a:t>afin</a:t>
            </a:r>
            <a:r>
              <a:rPr lang="en-US" dirty="0"/>
              <a:t> que le </a:t>
            </a:r>
            <a:r>
              <a:rPr lang="en-US" dirty="0" err="1"/>
              <a:t>systeme</a:t>
            </a:r>
            <a:r>
              <a:rPr lang="en-US" dirty="0"/>
              <a:t> save </a:t>
            </a:r>
            <a:r>
              <a:rPr lang="en-US" dirty="0" err="1"/>
              <a:t>quel</a:t>
            </a:r>
            <a:r>
              <a:rPr lang="en-US" dirty="0"/>
              <a:t> theme </a:t>
            </a:r>
            <a:r>
              <a:rPr lang="en-US" dirty="0" err="1"/>
              <a:t>est</a:t>
            </a:r>
            <a:r>
              <a:rPr lang="en-US" dirty="0"/>
              <a:t> </a:t>
            </a:r>
            <a:r>
              <a:rPr lang="en-US" dirty="0" err="1"/>
              <a:t>choisi</a:t>
            </a:r>
            <a:r>
              <a:rPr lang="en-US" dirty="0"/>
              <a:t> par </a:t>
            </a:r>
            <a:r>
              <a:rPr lang="en-US" dirty="0" err="1"/>
              <a:t>l'utilisateur</a:t>
            </a:r>
            <a:r>
              <a:rPr lang="en-US" dirty="0"/>
              <a:t> </a:t>
            </a:r>
            <a:r>
              <a:rPr lang="en-US" dirty="0" err="1"/>
              <a:t>en</a:t>
            </a:r>
            <a:r>
              <a:rPr lang="en-US" dirty="0"/>
              <a:t> menu , ensuite la declaration de 3 tableau de type string et </a:t>
            </a:r>
            <a:r>
              <a:rPr lang="en-US" dirty="0" err="1"/>
              <a:t>une</a:t>
            </a:r>
            <a:r>
              <a:rPr lang="en-US" dirty="0"/>
              <a:t> variable de chances </a:t>
            </a:r>
            <a:r>
              <a:rPr lang="en-US" dirty="0" err="1"/>
              <a:t>ou</a:t>
            </a:r>
            <a:r>
              <a:rPr lang="en-US" dirty="0"/>
              <a:t> bien </a:t>
            </a:r>
            <a:r>
              <a:rPr lang="en-US" dirty="0" err="1"/>
              <a:t>tentatives</a:t>
            </a:r>
            <a:r>
              <a:rPr lang="en-US" dirty="0"/>
              <a:t> </a:t>
            </a:r>
            <a:r>
              <a:rPr lang="en-US" dirty="0" err="1"/>
              <a:t>nomme</a:t>
            </a:r>
            <a:r>
              <a:rPr lang="en-US" dirty="0"/>
              <a:t> </a:t>
            </a:r>
            <a:r>
              <a:rPr lang="en-US" dirty="0" err="1"/>
              <a:t>lifes</a:t>
            </a:r>
            <a:r>
              <a:rPr lang="en-US" dirty="0"/>
              <a:t> de type int , </a:t>
            </a:r>
            <a:r>
              <a:rPr lang="en-US" dirty="0" err="1"/>
              <a:t>apres</a:t>
            </a:r>
            <a:r>
              <a:rPr lang="en-US" dirty="0"/>
              <a:t> on a </a:t>
            </a:r>
            <a:r>
              <a:rPr lang="en-US" dirty="0" err="1"/>
              <a:t>pu</a:t>
            </a:r>
            <a:r>
              <a:rPr lang="en-US" dirty="0"/>
              <a:t> </a:t>
            </a:r>
            <a:r>
              <a:rPr lang="en-US" dirty="0" err="1"/>
              <a:t>ouvrir</a:t>
            </a:r>
            <a:r>
              <a:rPr lang="en-US" dirty="0"/>
              <a:t> le </a:t>
            </a:r>
            <a:r>
              <a:rPr lang="en-US" dirty="0" err="1"/>
              <a:t>fichier</a:t>
            </a:r>
            <a:r>
              <a:rPr lang="en-US" dirty="0"/>
              <a:t> </a:t>
            </a:r>
            <a:r>
              <a:rPr lang="en-US" dirty="0" err="1"/>
              <a:t>souhaiter</a:t>
            </a:r>
            <a:r>
              <a:rPr lang="en-US" dirty="0"/>
              <a:t> a execute </a:t>
            </a:r>
            <a:r>
              <a:rPr lang="en-US" dirty="0" err="1"/>
              <a:t>en</a:t>
            </a:r>
            <a:r>
              <a:rPr lang="en-US" dirty="0"/>
              <a:t> </a:t>
            </a:r>
            <a:r>
              <a:rPr lang="en-US" dirty="0" err="1"/>
              <a:t>utilisant</a:t>
            </a:r>
            <a:r>
              <a:rPr lang="en-US" dirty="0"/>
              <a:t> la </a:t>
            </a:r>
            <a:r>
              <a:rPr lang="en-US" dirty="0" err="1"/>
              <a:t>bibliotheque</a:t>
            </a:r>
            <a:r>
              <a:rPr lang="en-US" dirty="0"/>
              <a:t> </a:t>
            </a:r>
            <a:r>
              <a:rPr lang="en-US" dirty="0" err="1"/>
              <a:t>os</a:t>
            </a:r>
            <a:r>
              <a:rPr lang="en-US" dirty="0"/>
              <a:t> a </a:t>
            </a:r>
            <a:r>
              <a:rPr lang="en-US" dirty="0" err="1"/>
              <a:t>l'aide</a:t>
            </a:r>
            <a:r>
              <a:rPr lang="en-US" dirty="0"/>
              <a:t> du variable readfile1 </a:t>
            </a:r>
            <a:r>
              <a:rPr lang="en-US" dirty="0" err="1"/>
              <a:t>en</a:t>
            </a:r>
            <a:r>
              <a:rPr lang="en-US" dirty="0"/>
              <a:t> </a:t>
            </a:r>
            <a:r>
              <a:rPr lang="en-US" dirty="0" err="1"/>
              <a:t>indiquant</a:t>
            </a:r>
            <a:r>
              <a:rPr lang="en-US" dirty="0"/>
              <a:t> le message </a:t>
            </a:r>
            <a:r>
              <a:rPr lang="en-US" dirty="0" err="1"/>
              <a:t>d'erreur</a:t>
            </a:r>
            <a:r>
              <a:rPr lang="en-US" dirty="0"/>
              <a:t> au </a:t>
            </a:r>
            <a:r>
              <a:rPr lang="en-US" dirty="0" err="1"/>
              <a:t>cas</a:t>
            </a:r>
            <a:r>
              <a:rPr lang="en-US" dirty="0"/>
              <a:t> </a:t>
            </a:r>
            <a:r>
              <a:rPr lang="en-US" dirty="0" err="1"/>
              <a:t>d'echouer</a:t>
            </a:r>
            <a:r>
              <a:rPr lang="en-US" dirty="0"/>
              <a:t> , et </a:t>
            </a:r>
            <a:r>
              <a:rPr lang="en-US" dirty="0" err="1"/>
              <a:t>apres</a:t>
            </a:r>
            <a:r>
              <a:rPr lang="en-US" dirty="0"/>
              <a:t> </a:t>
            </a:r>
            <a:r>
              <a:rPr lang="en-US" dirty="0" err="1"/>
              <a:t>c'est</a:t>
            </a:r>
            <a:r>
              <a:rPr lang="en-US" dirty="0"/>
              <a:t> le </a:t>
            </a:r>
            <a:r>
              <a:rPr lang="en-US" dirty="0" err="1"/>
              <a:t>cas</a:t>
            </a:r>
            <a:r>
              <a:rPr lang="en-US" dirty="0"/>
              <a:t> du variable </a:t>
            </a:r>
            <a:r>
              <a:rPr lang="en-US" dirty="0" err="1"/>
              <a:t>filescanner</a:t>
            </a:r>
            <a:r>
              <a:rPr lang="en-US" dirty="0"/>
              <a:t> </a:t>
            </a:r>
            <a:r>
              <a:rPr lang="en-US" dirty="0" err="1"/>
              <a:t>ou</a:t>
            </a:r>
            <a:r>
              <a:rPr lang="en-US" dirty="0"/>
              <a:t> on a </a:t>
            </a:r>
            <a:r>
              <a:rPr lang="en-US" dirty="0" err="1"/>
              <a:t>utiliser</a:t>
            </a:r>
            <a:r>
              <a:rPr lang="en-US" dirty="0"/>
              <a:t> deux </a:t>
            </a:r>
            <a:r>
              <a:rPr lang="en-US" dirty="0" err="1"/>
              <a:t>importantes</a:t>
            </a:r>
            <a:r>
              <a:rPr lang="en-US" dirty="0"/>
              <a:t> </a:t>
            </a:r>
            <a:r>
              <a:rPr lang="en-US" dirty="0" err="1"/>
              <a:t>fonctions</a:t>
            </a:r>
            <a:r>
              <a:rPr lang="en-US" dirty="0"/>
              <a:t> , la </a:t>
            </a:r>
            <a:r>
              <a:rPr lang="en-US" dirty="0" err="1"/>
              <a:t>fonction</a:t>
            </a:r>
            <a:r>
              <a:rPr lang="en-US" dirty="0"/>
              <a:t> f\</a:t>
            </a:r>
            <a:r>
              <a:rPr lang="en-US" dirty="0" err="1"/>
              <a:t>bufio.Newscanner</a:t>
            </a:r>
            <a:r>
              <a:rPr lang="en-US" dirty="0"/>
              <a:t>() qui nous </a:t>
            </a:r>
            <a:r>
              <a:rPr lang="en-US" dirty="0" err="1"/>
              <a:t>permet</a:t>
            </a:r>
            <a:r>
              <a:rPr lang="en-US" dirty="0"/>
              <a:t> de </a:t>
            </a:r>
            <a:r>
              <a:rPr lang="en-US" dirty="0" err="1"/>
              <a:t>creer</a:t>
            </a:r>
            <a:r>
              <a:rPr lang="en-US" dirty="0"/>
              <a:t> le </a:t>
            </a:r>
            <a:r>
              <a:rPr lang="en-US" dirty="0" err="1"/>
              <a:t>fichier</a:t>
            </a:r>
            <a:r>
              <a:rPr lang="en-US" dirty="0"/>
              <a:t> scanner declare , et la </a:t>
            </a:r>
            <a:r>
              <a:rPr lang="en-US" dirty="0" err="1"/>
              <a:t>deusieme</a:t>
            </a:r>
            <a:r>
              <a:rPr lang="en-US" dirty="0"/>
              <a:t> </a:t>
            </a:r>
            <a:r>
              <a:rPr lang="en-US" dirty="0" err="1"/>
              <a:t>fonction</a:t>
            </a:r>
            <a:r>
              <a:rPr lang="en-US" dirty="0"/>
              <a:t> </a:t>
            </a:r>
            <a:r>
              <a:rPr lang="en-US" dirty="0" err="1"/>
              <a:t>bufio.Scanlines</a:t>
            </a:r>
            <a:r>
              <a:rPr lang="en-US" dirty="0"/>
              <a:t> </a:t>
            </a:r>
            <a:r>
              <a:rPr lang="en-US" dirty="0" err="1"/>
              <a:t>afin</a:t>
            </a:r>
            <a:r>
              <a:rPr lang="en-US" dirty="0"/>
              <a:t> de lire </a:t>
            </a:r>
            <a:r>
              <a:rPr lang="en-US" dirty="0" err="1"/>
              <a:t>notre</a:t>
            </a:r>
            <a:r>
              <a:rPr lang="en-US" dirty="0"/>
              <a:t> </a:t>
            </a:r>
            <a:r>
              <a:rPr lang="en-US" dirty="0" err="1"/>
              <a:t>fichier</a:t>
            </a:r>
            <a:r>
              <a:rPr lang="en-US" dirty="0"/>
              <a:t> line par line , </a:t>
            </a:r>
            <a:r>
              <a:rPr lang="en-US" dirty="0" err="1"/>
              <a:t>en</a:t>
            </a:r>
            <a:r>
              <a:rPr lang="en-US" dirty="0"/>
              <a:t> </a:t>
            </a:r>
            <a:r>
              <a:rPr lang="en-US" dirty="0" err="1"/>
              <a:t>s'aidant</a:t>
            </a:r>
            <a:r>
              <a:rPr lang="en-US" dirty="0"/>
              <a:t> par la </a:t>
            </a:r>
            <a:r>
              <a:rPr lang="en-US" dirty="0" err="1"/>
              <a:t>bibliotheque</a:t>
            </a:r>
            <a:r>
              <a:rPr lang="en-US" dirty="0"/>
              <a:t> </a:t>
            </a:r>
            <a:r>
              <a:rPr lang="en-US" dirty="0" err="1"/>
              <a:t>bufio</a:t>
            </a:r>
            <a:r>
              <a:rPr lang="en-US" dirty="0"/>
              <a:t> , </a:t>
            </a:r>
            <a:r>
              <a:rPr lang="en-US" dirty="0" err="1"/>
              <a:t>en</a:t>
            </a:r>
            <a:r>
              <a:rPr lang="en-US" dirty="0"/>
              <a:t> passant ensuite au </a:t>
            </a:r>
            <a:r>
              <a:rPr lang="en-US" dirty="0" err="1"/>
              <a:t>etapes</a:t>
            </a:r>
            <a:r>
              <a:rPr lang="en-US" dirty="0"/>
              <a:t> </a:t>
            </a:r>
            <a:r>
              <a:rPr lang="en-US" dirty="0" err="1"/>
              <a:t>suivante</a:t>
            </a:r>
            <a:r>
              <a:rPr lang="en-US" dirty="0"/>
              <a:t> </a:t>
            </a:r>
            <a:r>
              <a:rPr lang="en-US" dirty="0" err="1"/>
              <a:t>ou</a:t>
            </a:r>
            <a:r>
              <a:rPr lang="en-US" dirty="0"/>
              <a:t> le </a:t>
            </a:r>
            <a:r>
              <a:rPr lang="en-US" dirty="0" err="1"/>
              <a:t>systeme</a:t>
            </a:r>
            <a:r>
              <a:rPr lang="en-US" dirty="0"/>
              <a:t> a </a:t>
            </a:r>
            <a:r>
              <a:rPr lang="en-US" dirty="0" err="1"/>
              <a:t>randomiser</a:t>
            </a:r>
            <a:r>
              <a:rPr lang="en-US" dirty="0"/>
              <a:t> </a:t>
            </a:r>
            <a:r>
              <a:rPr lang="en-US" dirty="0" err="1"/>
              <a:t>ou</a:t>
            </a:r>
            <a:r>
              <a:rPr lang="en-US" dirty="0"/>
              <a:t> bien </a:t>
            </a:r>
            <a:r>
              <a:rPr lang="en-US" dirty="0" err="1"/>
              <a:t>piocher</a:t>
            </a:r>
            <a:r>
              <a:rPr lang="en-US" dirty="0"/>
              <a:t> le mot avec </a:t>
            </a:r>
            <a:r>
              <a:rPr lang="en-US" dirty="0" err="1"/>
              <a:t>l'utilisation</a:t>
            </a:r>
            <a:r>
              <a:rPr lang="en-US" dirty="0"/>
              <a:t> des </a:t>
            </a:r>
            <a:r>
              <a:rPr lang="en-US" dirty="0" err="1"/>
              <a:t>fonctions</a:t>
            </a:r>
            <a:r>
              <a:rPr lang="en-US" dirty="0"/>
              <a:t> </a:t>
            </a:r>
            <a:r>
              <a:rPr lang="en-US" dirty="0" err="1"/>
              <a:t>suivantes</a:t>
            </a:r>
            <a:r>
              <a:rPr lang="en-US" dirty="0"/>
              <a:t> </a:t>
            </a:r>
            <a:r>
              <a:rPr lang="en-US" dirty="0" err="1"/>
              <a:t>filescanner.Scan</a:t>
            </a:r>
            <a:r>
              <a:rPr lang="en-US" dirty="0"/>
              <a:t> qui </a:t>
            </a:r>
            <a:r>
              <a:rPr lang="en-US" dirty="0" err="1"/>
              <a:t>est</a:t>
            </a:r>
            <a:r>
              <a:rPr lang="en-US" dirty="0"/>
              <a:t> </a:t>
            </a:r>
            <a:r>
              <a:rPr lang="en-US" dirty="0" err="1"/>
              <a:t>utiliser</a:t>
            </a:r>
            <a:r>
              <a:rPr lang="en-US" dirty="0"/>
              <a:t> dans la boucle for </a:t>
            </a:r>
            <a:r>
              <a:rPr lang="en-US" dirty="0" err="1"/>
              <a:t>afin</a:t>
            </a:r>
            <a:r>
              <a:rPr lang="en-US" dirty="0"/>
              <a:t> de prendre </a:t>
            </a:r>
            <a:r>
              <a:rPr lang="en-US" dirty="0" err="1"/>
              <a:t>chaque</a:t>
            </a:r>
            <a:r>
              <a:rPr lang="en-US" dirty="0"/>
              <a:t> </a:t>
            </a:r>
            <a:r>
              <a:rPr lang="en-US" dirty="0" err="1"/>
              <a:t>ligne</a:t>
            </a:r>
            <a:r>
              <a:rPr lang="en-US" dirty="0"/>
              <a:t> dans </a:t>
            </a:r>
            <a:r>
              <a:rPr lang="en-US" dirty="0" err="1"/>
              <a:t>notre</a:t>
            </a:r>
            <a:r>
              <a:rPr lang="en-US" dirty="0"/>
              <a:t> </a:t>
            </a:r>
            <a:r>
              <a:rPr lang="en-US" dirty="0" err="1"/>
              <a:t>fichier</a:t>
            </a:r>
            <a:r>
              <a:rPr lang="en-US" dirty="0"/>
              <a:t> et le </a:t>
            </a:r>
            <a:r>
              <a:rPr lang="en-US" dirty="0" err="1"/>
              <a:t>traiter</a:t>
            </a:r>
            <a:r>
              <a:rPr lang="en-US" dirty="0"/>
              <a:t> (la suite dans </a:t>
            </a:r>
            <a:r>
              <a:rPr lang="en-US" dirty="0" err="1"/>
              <a:t>l'autre</a:t>
            </a:r>
            <a:r>
              <a:rPr lang="en-US" dirty="0"/>
              <a:t> slide !)</a:t>
            </a:r>
            <a:endParaRPr lang="fr-FR" dirty="0"/>
          </a:p>
        </p:txBody>
      </p:sp>
      <p:sp>
        <p:nvSpPr>
          <p:cNvPr id="4" name="Espace réservé du numéro de diapositive 3"/>
          <p:cNvSpPr>
            <a:spLocks noGrp="1"/>
          </p:cNvSpPr>
          <p:nvPr>
            <p:ph type="sldNum" sz="quarter" idx="5"/>
          </p:nvPr>
        </p:nvSpPr>
        <p:spPr/>
        <p:txBody>
          <a:bodyPr/>
          <a:lstStyle/>
          <a:p>
            <a:fld id="{01F2A70B-78F2-4DCF-B53B-C990D2FAFB8A}" type="slidenum">
              <a:rPr lang="fr-FR"/>
              <a:t>13</a:t>
            </a:fld>
            <a:endParaRPr lang="fr-FR"/>
          </a:p>
        </p:txBody>
      </p:sp>
    </p:spTree>
    <p:extLst>
      <p:ext uri="{BB962C8B-B14F-4D97-AF65-F5344CB8AC3E}">
        <p14:creationId xmlns:p14="http://schemas.microsoft.com/office/powerpoint/2010/main" val="198753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ainsi</a:t>
            </a:r>
            <a:r>
              <a:rPr lang="en-US" dirty="0"/>
              <a:t> la </a:t>
            </a:r>
            <a:r>
              <a:rPr lang="en-US" dirty="0" err="1"/>
              <a:t>fonction</a:t>
            </a:r>
            <a:r>
              <a:rPr lang="en-US" dirty="0"/>
              <a:t> </a:t>
            </a:r>
            <a:r>
              <a:rPr lang="en-US" dirty="0" err="1"/>
              <a:t>Rand.seed</a:t>
            </a:r>
            <a:r>
              <a:rPr lang="en-US" dirty="0"/>
              <a:t> </a:t>
            </a:r>
            <a:r>
              <a:rPr lang="en-US" dirty="0" err="1"/>
              <a:t>permettant</a:t>
            </a:r>
            <a:r>
              <a:rPr lang="en-US" dirty="0"/>
              <a:t> de </a:t>
            </a:r>
            <a:r>
              <a:rPr lang="en-US" dirty="0" err="1"/>
              <a:t>randomiser</a:t>
            </a:r>
            <a:r>
              <a:rPr lang="en-US" dirty="0"/>
              <a:t> , on </a:t>
            </a:r>
            <a:r>
              <a:rPr lang="en-US" dirty="0" err="1"/>
              <a:t>peut</a:t>
            </a:r>
            <a:r>
              <a:rPr lang="en-US" dirty="0"/>
              <a:t> dire que </a:t>
            </a:r>
            <a:r>
              <a:rPr lang="en-US" dirty="0" err="1"/>
              <a:t>cest</a:t>
            </a:r>
            <a:r>
              <a:rPr lang="en-US" dirty="0"/>
              <a:t> la plus </a:t>
            </a:r>
            <a:r>
              <a:rPr lang="en-US" dirty="0" err="1"/>
              <a:t>importante</a:t>
            </a:r>
            <a:r>
              <a:rPr lang="en-US" dirty="0"/>
              <a:t> </a:t>
            </a:r>
            <a:r>
              <a:rPr lang="en-US" dirty="0" err="1"/>
              <a:t>fonction</a:t>
            </a:r>
            <a:r>
              <a:rPr lang="en-US" dirty="0"/>
              <a:t> </a:t>
            </a:r>
            <a:r>
              <a:rPr lang="en-US" dirty="0" err="1"/>
              <a:t>en</a:t>
            </a:r>
            <a:r>
              <a:rPr lang="en-US" dirty="0"/>
              <a:t> code , et </a:t>
            </a:r>
            <a:r>
              <a:rPr lang="en-US" dirty="0" err="1"/>
              <a:t>apres</a:t>
            </a:r>
            <a:r>
              <a:rPr lang="en-US" dirty="0"/>
              <a:t> la </a:t>
            </a:r>
            <a:r>
              <a:rPr lang="en-US" dirty="0" err="1"/>
              <a:t>fonction</a:t>
            </a:r>
            <a:r>
              <a:rPr lang="en-US" dirty="0"/>
              <a:t> </a:t>
            </a:r>
            <a:r>
              <a:rPr lang="en-US" dirty="0" err="1"/>
              <a:t>rand.Intn</a:t>
            </a:r>
            <a:r>
              <a:rPr lang="en-US" dirty="0"/>
              <a:t> qui nous a </a:t>
            </a:r>
            <a:r>
              <a:rPr lang="en-US" dirty="0" err="1"/>
              <a:t>permet</a:t>
            </a:r>
            <a:r>
              <a:rPr lang="en-US" dirty="0"/>
              <a:t> de prendre un mot </a:t>
            </a:r>
            <a:r>
              <a:rPr lang="en-US" dirty="0" err="1"/>
              <a:t>aleaoite</a:t>
            </a:r>
            <a:r>
              <a:rPr lang="en-US" dirty="0"/>
              <a:t> du </a:t>
            </a:r>
            <a:r>
              <a:rPr lang="en-US" dirty="0" err="1"/>
              <a:t>fichier</a:t>
            </a:r>
            <a:r>
              <a:rPr lang="en-US" dirty="0"/>
              <a:t> grace a la position </a:t>
            </a:r>
            <a:r>
              <a:rPr lang="en-US" dirty="0" err="1"/>
              <a:t>aleatoire</a:t>
            </a:r>
            <a:r>
              <a:rPr lang="en-US" dirty="0"/>
              <a:t> pris du tableau words , et </a:t>
            </a:r>
            <a:r>
              <a:rPr lang="en-US" dirty="0" err="1"/>
              <a:t>n'oublions</a:t>
            </a:r>
            <a:r>
              <a:rPr lang="en-US" dirty="0"/>
              <a:t> par la </a:t>
            </a:r>
            <a:r>
              <a:rPr lang="en-US" dirty="0" err="1"/>
              <a:t>fonction</a:t>
            </a:r>
            <a:r>
              <a:rPr lang="en-US" dirty="0"/>
              <a:t> append </a:t>
            </a:r>
            <a:r>
              <a:rPr lang="en-US" dirty="0" err="1"/>
              <a:t>permettant</a:t>
            </a:r>
            <a:r>
              <a:rPr lang="en-US" dirty="0"/>
              <a:t> </a:t>
            </a:r>
            <a:r>
              <a:rPr lang="en-US" dirty="0" err="1"/>
              <a:t>d'ajouteur</a:t>
            </a:r>
            <a:r>
              <a:rPr lang="en-US" dirty="0"/>
              <a:t> les elements au slice !</a:t>
            </a:r>
            <a:endParaRPr lang="fr-FR" dirty="0"/>
          </a:p>
          <a:p>
            <a:r>
              <a:rPr lang="en-US" dirty="0"/>
              <a:t>et la boucle for </a:t>
            </a:r>
            <a:r>
              <a:rPr lang="en-US" dirty="0" err="1"/>
              <a:t>ou</a:t>
            </a:r>
            <a:r>
              <a:rPr lang="en-US" dirty="0"/>
              <a:t> on a </a:t>
            </a:r>
            <a:r>
              <a:rPr lang="en-US" dirty="0" err="1"/>
              <a:t>convertit</a:t>
            </a:r>
            <a:r>
              <a:rPr lang="en-US" dirty="0"/>
              <a:t> le mote </a:t>
            </a:r>
            <a:r>
              <a:rPr lang="en-US" dirty="0" err="1"/>
              <a:t>piocher</a:t>
            </a:r>
            <a:r>
              <a:rPr lang="en-US" dirty="0"/>
              <a:t> </a:t>
            </a:r>
            <a:r>
              <a:rPr lang="en-US" dirty="0" err="1"/>
              <a:t>en</a:t>
            </a:r>
            <a:r>
              <a:rPr lang="en-US" dirty="0"/>
              <a:t> points </a:t>
            </a:r>
            <a:r>
              <a:rPr lang="en-US" dirty="0" err="1"/>
              <a:t>en</a:t>
            </a:r>
            <a:r>
              <a:rPr lang="en-US" dirty="0"/>
              <a:t> </a:t>
            </a:r>
            <a:r>
              <a:rPr lang="en-US" dirty="0" err="1"/>
              <a:t>utilisant</a:t>
            </a:r>
            <a:r>
              <a:rPr lang="en-US" dirty="0"/>
              <a:t> la </a:t>
            </a:r>
            <a:r>
              <a:rPr lang="en-US" dirty="0" err="1"/>
              <a:t>varible</a:t>
            </a:r>
            <a:r>
              <a:rPr lang="en-US" dirty="0"/>
              <a:t> answer ...</a:t>
            </a:r>
            <a:endParaRPr lang="fr-FR" dirty="0"/>
          </a:p>
          <a:p>
            <a:endParaRPr lang="en-US" dirty="0">
              <a:latin typeface="Calibri"/>
              <a:cs typeface="Calibri"/>
            </a:endParaRPr>
          </a:p>
        </p:txBody>
      </p:sp>
      <p:sp>
        <p:nvSpPr>
          <p:cNvPr id="4" name="Espace réservé du numéro de diapositive 3"/>
          <p:cNvSpPr>
            <a:spLocks noGrp="1"/>
          </p:cNvSpPr>
          <p:nvPr>
            <p:ph type="sldNum" sz="quarter" idx="5"/>
          </p:nvPr>
        </p:nvSpPr>
        <p:spPr/>
        <p:txBody>
          <a:bodyPr/>
          <a:lstStyle/>
          <a:p>
            <a:fld id="{01F2A70B-78F2-4DCF-B53B-C990D2FAFB8A}" type="slidenum">
              <a:rPr lang="fr-FR"/>
              <a:t>14</a:t>
            </a:fld>
            <a:endParaRPr lang="fr-FR"/>
          </a:p>
        </p:txBody>
      </p:sp>
    </p:spTree>
    <p:extLst>
      <p:ext uri="{BB962C8B-B14F-4D97-AF65-F5344CB8AC3E}">
        <p14:creationId xmlns:p14="http://schemas.microsoft.com/office/powerpoint/2010/main" val="187045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encore </a:t>
            </a:r>
            <a:r>
              <a:rPr lang="en-US" dirty="0" err="1"/>
              <a:t>une</a:t>
            </a:r>
            <a:r>
              <a:rPr lang="en-US" dirty="0"/>
              <a:t> </a:t>
            </a:r>
            <a:r>
              <a:rPr lang="en-US" dirty="0" err="1"/>
              <a:t>autre</a:t>
            </a:r>
            <a:r>
              <a:rPr lang="en-US" dirty="0"/>
              <a:t> boucle </a:t>
            </a:r>
            <a:r>
              <a:rPr lang="en-US" dirty="0" err="1"/>
              <a:t>ou</a:t>
            </a:r>
            <a:r>
              <a:rPr lang="en-US" dirty="0"/>
              <a:t> on </a:t>
            </a:r>
            <a:r>
              <a:rPr lang="en-US" dirty="0" err="1"/>
              <a:t>permet</a:t>
            </a:r>
            <a:r>
              <a:rPr lang="en-US" dirty="0"/>
              <a:t> </a:t>
            </a:r>
            <a:r>
              <a:rPr lang="en-US" dirty="0" err="1"/>
              <a:t>d'entrer</a:t>
            </a:r>
            <a:r>
              <a:rPr lang="en-US" dirty="0"/>
              <a:t> </a:t>
            </a:r>
            <a:r>
              <a:rPr lang="en-US" dirty="0" err="1"/>
              <a:t>une</a:t>
            </a:r>
            <a:r>
              <a:rPr lang="en-US" dirty="0"/>
              <a:t> </a:t>
            </a:r>
            <a:r>
              <a:rPr lang="en-US" dirty="0" err="1"/>
              <a:t>lettre</a:t>
            </a:r>
            <a:r>
              <a:rPr lang="en-US" dirty="0"/>
              <a:t> par </a:t>
            </a:r>
            <a:r>
              <a:rPr lang="en-US" dirty="0" err="1"/>
              <a:t>l'uitlisateur</a:t>
            </a:r>
            <a:r>
              <a:rPr lang="en-US" dirty="0"/>
              <a:t> et bien verifier </a:t>
            </a:r>
            <a:r>
              <a:rPr lang="en-US" dirty="0" err="1"/>
              <a:t>si</a:t>
            </a:r>
            <a:r>
              <a:rPr lang="en-US" dirty="0"/>
              <a:t> la </a:t>
            </a:r>
            <a:r>
              <a:rPr lang="en-US" dirty="0" err="1"/>
              <a:t>lettre</a:t>
            </a:r>
            <a:r>
              <a:rPr lang="en-US" dirty="0"/>
              <a:t> entree </a:t>
            </a:r>
            <a:r>
              <a:rPr lang="en-US" dirty="0" err="1"/>
              <a:t>est</a:t>
            </a:r>
            <a:r>
              <a:rPr lang="en-US" dirty="0"/>
              <a:t> </a:t>
            </a:r>
            <a:r>
              <a:rPr lang="en-US" dirty="0" err="1"/>
              <a:t>vrai</a:t>
            </a:r>
            <a:r>
              <a:rPr lang="en-US" dirty="0"/>
              <a:t> </a:t>
            </a:r>
            <a:r>
              <a:rPr lang="en-US" dirty="0" err="1"/>
              <a:t>ou</a:t>
            </a:r>
            <a:r>
              <a:rPr lang="en-US" dirty="0"/>
              <a:t> faux , </a:t>
            </a:r>
            <a:r>
              <a:rPr lang="en-US" dirty="0" err="1"/>
              <a:t>ainsi</a:t>
            </a:r>
            <a:r>
              <a:rPr lang="en-US" dirty="0"/>
              <a:t> </a:t>
            </a:r>
            <a:r>
              <a:rPr lang="en-US" dirty="0" err="1"/>
              <a:t>d'indiquer</a:t>
            </a:r>
            <a:r>
              <a:rPr lang="en-US" dirty="0"/>
              <a:t> le message you win </a:t>
            </a:r>
            <a:r>
              <a:rPr lang="en-US" dirty="0" err="1"/>
              <a:t>en</a:t>
            </a:r>
            <a:r>
              <a:rPr lang="en-US" dirty="0"/>
              <a:t> </a:t>
            </a:r>
            <a:r>
              <a:rPr lang="en-US" dirty="0" err="1"/>
              <a:t>verifiiant</a:t>
            </a:r>
            <a:r>
              <a:rPr lang="en-US" dirty="0"/>
              <a:t> la </a:t>
            </a:r>
            <a:r>
              <a:rPr lang="en-US" dirty="0" err="1"/>
              <a:t>focntion</a:t>
            </a:r>
            <a:r>
              <a:rPr lang="en-US" dirty="0"/>
              <a:t> </a:t>
            </a:r>
            <a:r>
              <a:rPr lang="en-US" dirty="0" err="1"/>
              <a:t>checkwin</a:t>
            </a:r>
            <a:r>
              <a:rPr lang="en-US" dirty="0"/>
              <a:t> </a:t>
            </a:r>
            <a:r>
              <a:rPr lang="en-US" dirty="0" err="1"/>
              <a:t>deja</a:t>
            </a:r>
            <a:r>
              <a:rPr lang="en-US" dirty="0"/>
              <a:t> </a:t>
            </a:r>
            <a:r>
              <a:rPr lang="en-US" dirty="0" err="1"/>
              <a:t>explique</a:t>
            </a:r>
            <a:r>
              <a:rPr lang="en-US" dirty="0"/>
              <a:t> par </a:t>
            </a:r>
            <a:r>
              <a:rPr lang="en-US" dirty="0" err="1"/>
              <a:t>mon</a:t>
            </a:r>
            <a:r>
              <a:rPr lang="en-US" dirty="0"/>
              <a:t> </a:t>
            </a:r>
            <a:r>
              <a:rPr lang="en-US" dirty="0" err="1"/>
              <a:t>collegue</a:t>
            </a:r>
            <a:r>
              <a:rPr lang="en-US" dirty="0"/>
              <a:t> , et </a:t>
            </a:r>
            <a:r>
              <a:rPr lang="en-US" dirty="0" err="1"/>
              <a:t>ainsi</a:t>
            </a:r>
            <a:r>
              <a:rPr lang="en-US" dirty="0"/>
              <a:t> le message </a:t>
            </a:r>
            <a:r>
              <a:rPr lang="en-US" dirty="0" err="1"/>
              <a:t>d'avertissement</a:t>
            </a:r>
            <a:r>
              <a:rPr lang="en-US" dirty="0"/>
              <a:t> a </a:t>
            </a:r>
            <a:r>
              <a:rPr lang="en-US" dirty="0" err="1"/>
              <a:t>propos</a:t>
            </a:r>
            <a:r>
              <a:rPr lang="en-US" dirty="0"/>
              <a:t> les </a:t>
            </a:r>
            <a:r>
              <a:rPr lang="en-US" dirty="0" err="1"/>
              <a:t>tentatives</a:t>
            </a:r>
            <a:r>
              <a:rPr lang="en-US" dirty="0"/>
              <a:t> </a:t>
            </a:r>
            <a:r>
              <a:rPr lang="en-US" dirty="0" err="1"/>
              <a:t>restantes</a:t>
            </a:r>
            <a:r>
              <a:rPr lang="en-US" dirty="0"/>
              <a:t> …</a:t>
            </a:r>
            <a:endParaRPr lang="fr-FR" dirty="0"/>
          </a:p>
          <a:p>
            <a:r>
              <a:rPr lang="en-US" dirty="0"/>
              <a:t>a la fin du </a:t>
            </a:r>
            <a:r>
              <a:rPr lang="en-US" dirty="0" err="1"/>
              <a:t>diapot</a:t>
            </a:r>
            <a:r>
              <a:rPr lang="en-US" dirty="0"/>
              <a:t> faut </a:t>
            </a:r>
            <a:r>
              <a:rPr lang="en-US" dirty="0" err="1"/>
              <a:t>dir</a:t>
            </a:r>
            <a:r>
              <a:rPr lang="en-US" dirty="0"/>
              <a:t> que </a:t>
            </a:r>
            <a:r>
              <a:rPr lang="en-US" dirty="0" err="1"/>
              <a:t>c'est</a:t>
            </a:r>
            <a:r>
              <a:rPr lang="en-US" dirty="0"/>
              <a:t> le meme </a:t>
            </a:r>
            <a:r>
              <a:rPr lang="en-US" dirty="0" err="1"/>
              <a:t>cas</a:t>
            </a:r>
            <a:r>
              <a:rPr lang="en-US" dirty="0"/>
              <a:t> pour les deux </a:t>
            </a:r>
            <a:r>
              <a:rPr lang="en-US" dirty="0" err="1"/>
              <a:t>autres</a:t>
            </a:r>
            <a:r>
              <a:rPr lang="en-US" dirty="0"/>
              <a:t> </a:t>
            </a:r>
            <a:r>
              <a:rPr lang="en-US" dirty="0" err="1"/>
              <a:t>fonctions</a:t>
            </a:r>
            <a:r>
              <a:rPr lang="en-US" dirty="0"/>
              <a:t> gamplay2 et gameplay3 , car </a:t>
            </a:r>
            <a:r>
              <a:rPr lang="en-US" dirty="0" err="1"/>
              <a:t>cest</a:t>
            </a:r>
            <a:r>
              <a:rPr lang="en-US" dirty="0"/>
              <a:t> </a:t>
            </a:r>
            <a:r>
              <a:rPr lang="en-US" dirty="0" err="1"/>
              <a:t>juste</a:t>
            </a:r>
            <a:r>
              <a:rPr lang="en-US" dirty="0"/>
              <a:t> </a:t>
            </a:r>
            <a:r>
              <a:rPr lang="en-US" dirty="0" err="1"/>
              <a:t>une</a:t>
            </a:r>
            <a:r>
              <a:rPr lang="en-US" dirty="0"/>
              <a:t> difference de </a:t>
            </a:r>
            <a:r>
              <a:rPr lang="en-US" dirty="0" err="1"/>
              <a:t>niveau</a:t>
            </a:r>
            <a:r>
              <a:rPr lang="en-US" dirty="0"/>
              <a:t> de </a:t>
            </a:r>
            <a:r>
              <a:rPr lang="en-US" dirty="0" err="1"/>
              <a:t>difficulte</a:t>
            </a:r>
            <a:r>
              <a:rPr lang="en-US" dirty="0"/>
              <a:t> </a:t>
            </a:r>
            <a:r>
              <a:rPr lang="en-US" dirty="0" err="1"/>
              <a:t>choisis</a:t>
            </a:r>
            <a:r>
              <a:rPr lang="en-US" dirty="0"/>
              <a:t> </a:t>
            </a:r>
            <a:r>
              <a:rPr lang="en-US" dirty="0" err="1"/>
              <a:t>en</a:t>
            </a:r>
            <a:r>
              <a:rPr lang="en-US" dirty="0"/>
              <a:t> menu !</a:t>
            </a:r>
          </a:p>
          <a:p>
            <a:endParaRPr lang="en-US" dirty="0"/>
          </a:p>
          <a:p>
            <a:endParaRPr lang="en-US" dirty="0"/>
          </a:p>
        </p:txBody>
      </p:sp>
      <p:sp>
        <p:nvSpPr>
          <p:cNvPr id="4" name="Espace réservé du numéro de diapositive 3"/>
          <p:cNvSpPr>
            <a:spLocks noGrp="1"/>
          </p:cNvSpPr>
          <p:nvPr>
            <p:ph type="sldNum" sz="quarter" idx="5"/>
          </p:nvPr>
        </p:nvSpPr>
        <p:spPr/>
        <p:txBody>
          <a:bodyPr/>
          <a:lstStyle/>
          <a:p>
            <a:fld id="{01F2A70B-78F2-4DCF-B53B-C990D2FAFB8A}" type="slidenum">
              <a:rPr lang="fr-FR"/>
              <a:t>15</a:t>
            </a:fld>
            <a:endParaRPr lang="fr-FR"/>
          </a:p>
        </p:txBody>
      </p:sp>
    </p:spTree>
    <p:extLst>
      <p:ext uri="{BB962C8B-B14F-4D97-AF65-F5344CB8AC3E}">
        <p14:creationId xmlns:p14="http://schemas.microsoft.com/office/powerpoint/2010/main" val="953733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Built-In</a:t>
            </a:r>
            <a:r>
              <a:rPr lang="fr-FR" dirty="0"/>
              <a:t> </a:t>
            </a:r>
            <a:r>
              <a:rPr lang="fr-FR" dirty="0" err="1"/>
              <a:t>colorRed</a:t>
            </a:r>
            <a:r>
              <a:rPr lang="fr-FR" dirty="0"/>
              <a:t> permettant de colorer le pendu en rouge !</a:t>
            </a:r>
          </a:p>
          <a:p>
            <a:r>
              <a:rPr lang="fr-FR" dirty="0" err="1"/>
              <a:t>Built-In</a:t>
            </a:r>
            <a:r>
              <a:rPr lang="fr-FR" dirty="0"/>
              <a:t> </a:t>
            </a:r>
            <a:r>
              <a:rPr lang="fr-FR" dirty="0" err="1"/>
              <a:t>colorReset</a:t>
            </a:r>
            <a:r>
              <a:rPr lang="fr-FR" dirty="0"/>
              <a:t> permettant de retourner au couleur original !</a:t>
            </a:r>
          </a:p>
          <a:p>
            <a:r>
              <a:rPr lang="fr-FR" dirty="0" err="1"/>
              <a:t>Built-In</a:t>
            </a:r>
            <a:r>
              <a:rPr lang="fr-FR" dirty="0"/>
              <a:t> </a:t>
            </a:r>
            <a:r>
              <a:rPr lang="fr-FR" dirty="0" err="1"/>
              <a:t>colorGreen</a:t>
            </a:r>
            <a:r>
              <a:rPr lang="fr-FR" dirty="0"/>
              <a:t> permettant de rendre le message </a:t>
            </a:r>
            <a:r>
              <a:rPr lang="fr-FR" dirty="0" err="1"/>
              <a:t>you</a:t>
            </a:r>
            <a:r>
              <a:rPr lang="fr-FR" dirty="0"/>
              <a:t> </a:t>
            </a:r>
            <a:r>
              <a:rPr lang="fr-FR" dirty="0" err="1"/>
              <a:t>win</a:t>
            </a:r>
            <a:r>
              <a:rPr lang="fr-FR" dirty="0"/>
              <a:t> en couleur verte !</a:t>
            </a:r>
          </a:p>
          <a:p>
            <a:endParaRPr lang="fr-FR" dirty="0"/>
          </a:p>
        </p:txBody>
      </p:sp>
      <p:sp>
        <p:nvSpPr>
          <p:cNvPr id="4" name="Espace réservé du numéro de diapositive 3"/>
          <p:cNvSpPr>
            <a:spLocks noGrp="1"/>
          </p:cNvSpPr>
          <p:nvPr>
            <p:ph type="sldNum" sz="quarter" idx="5"/>
          </p:nvPr>
        </p:nvSpPr>
        <p:spPr/>
        <p:txBody>
          <a:bodyPr/>
          <a:lstStyle/>
          <a:p>
            <a:fld id="{01F2A70B-78F2-4DCF-B53B-C990D2FAFB8A}" type="slidenum">
              <a:rPr lang="fr-FR"/>
              <a:t>18</a:t>
            </a:fld>
            <a:endParaRPr lang="fr-FR"/>
          </a:p>
        </p:txBody>
      </p:sp>
    </p:spTree>
    <p:extLst>
      <p:ext uri="{BB962C8B-B14F-4D97-AF65-F5344CB8AC3E}">
        <p14:creationId xmlns:p14="http://schemas.microsoft.com/office/powerpoint/2010/main" val="330105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Et </a:t>
            </a:r>
            <a:r>
              <a:rPr lang="en-US" dirty="0" err="1"/>
              <a:t>comme</a:t>
            </a:r>
            <a:r>
              <a:rPr lang="en-US" dirty="0"/>
              <a:t> </a:t>
            </a:r>
            <a:r>
              <a:rPr lang="en-US" dirty="0" err="1"/>
              <a:t>vous</a:t>
            </a:r>
            <a:r>
              <a:rPr lang="en-US" dirty="0"/>
              <a:t> </a:t>
            </a:r>
            <a:r>
              <a:rPr lang="en-US" dirty="0" err="1"/>
              <a:t>voyez</a:t>
            </a:r>
            <a:r>
              <a:rPr lang="en-US" dirty="0"/>
              <a:t> , </a:t>
            </a:r>
            <a:r>
              <a:rPr lang="en-US" dirty="0" err="1"/>
              <a:t>voici</a:t>
            </a:r>
            <a:r>
              <a:rPr lang="en-US" dirty="0"/>
              <a:t> le test final de </a:t>
            </a:r>
            <a:r>
              <a:rPr lang="en-US" dirty="0" err="1"/>
              <a:t>notre</a:t>
            </a:r>
            <a:r>
              <a:rPr lang="en-US" dirty="0"/>
              <a:t> jeu hangman , </a:t>
            </a:r>
            <a:r>
              <a:rPr lang="en-US" dirty="0" err="1"/>
              <a:t>mais</a:t>
            </a:r>
            <a:r>
              <a:rPr lang="en-US" dirty="0"/>
              <a:t> </a:t>
            </a:r>
            <a:r>
              <a:rPr lang="en-US" dirty="0" err="1"/>
              <a:t>reste</a:t>
            </a:r>
            <a:r>
              <a:rPr lang="en-US" dirty="0"/>
              <a:t> encore </a:t>
            </a:r>
            <a:r>
              <a:rPr lang="en-US" dirty="0" err="1"/>
              <a:t>une</a:t>
            </a:r>
            <a:r>
              <a:rPr lang="en-US" dirty="0"/>
              <a:t> simulation ( </a:t>
            </a:r>
            <a:r>
              <a:rPr lang="en-US" dirty="0" err="1"/>
              <a:t>oubien</a:t>
            </a:r>
            <a:r>
              <a:rPr lang="en-US" dirty="0"/>
              <a:t> test) final du code a la fin de </a:t>
            </a:r>
            <a:r>
              <a:rPr lang="en-US" dirty="0" err="1"/>
              <a:t>cette</a:t>
            </a:r>
            <a:r>
              <a:rPr lang="en-US" dirty="0"/>
              <a:t> presentation !</a:t>
            </a:r>
            <a:endParaRPr lang="fr-FR" dirty="0"/>
          </a:p>
        </p:txBody>
      </p:sp>
      <p:sp>
        <p:nvSpPr>
          <p:cNvPr id="4" name="Espace réservé du numéro de diapositive 3"/>
          <p:cNvSpPr>
            <a:spLocks noGrp="1"/>
          </p:cNvSpPr>
          <p:nvPr>
            <p:ph type="sldNum" sz="quarter" idx="5"/>
          </p:nvPr>
        </p:nvSpPr>
        <p:spPr/>
        <p:txBody>
          <a:bodyPr/>
          <a:lstStyle/>
          <a:p>
            <a:fld id="{01F2A70B-78F2-4DCF-B53B-C990D2FAFB8A}" type="slidenum">
              <a:rPr lang="fr-FR"/>
              <a:t>21</a:t>
            </a:fld>
            <a:endParaRPr lang="fr-FR"/>
          </a:p>
        </p:txBody>
      </p:sp>
    </p:spTree>
    <p:extLst>
      <p:ext uri="{BB962C8B-B14F-4D97-AF65-F5344CB8AC3E}">
        <p14:creationId xmlns:p14="http://schemas.microsoft.com/office/powerpoint/2010/main" val="189622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On a pas </a:t>
            </a:r>
            <a:r>
              <a:rPr lang="en-US" dirty="0" err="1"/>
              <a:t>eu</a:t>
            </a:r>
            <a:r>
              <a:rPr lang="en-US" dirty="0"/>
              <a:t> le temps de </a:t>
            </a:r>
            <a:r>
              <a:rPr lang="en-US" dirty="0" err="1"/>
              <a:t>mettre</a:t>
            </a:r>
            <a:r>
              <a:rPr lang="en-US" dirty="0"/>
              <a:t> </a:t>
            </a:r>
            <a:r>
              <a:rPr lang="en-US" dirty="0" err="1"/>
              <a:t>en</a:t>
            </a:r>
            <a:r>
              <a:rPr lang="en-US" dirty="0"/>
              <a:t> place un </a:t>
            </a:r>
            <a:r>
              <a:rPr lang="en-US" dirty="0" err="1"/>
              <a:t>système</a:t>
            </a:r>
            <a:r>
              <a:rPr lang="en-US" dirty="0"/>
              <a:t> </a:t>
            </a:r>
            <a:r>
              <a:rPr lang="en-US" dirty="0" err="1"/>
              <a:t>d'indice</a:t>
            </a:r>
            <a:r>
              <a:rPr lang="en-US" dirty="0"/>
              <a:t> </a:t>
            </a:r>
            <a:r>
              <a:rPr lang="en-US" dirty="0" err="1"/>
              <a:t>etant</a:t>
            </a:r>
            <a:r>
              <a:rPr lang="en-US" dirty="0"/>
              <a:t> </a:t>
            </a:r>
            <a:r>
              <a:rPr lang="en-US" dirty="0" err="1"/>
              <a:t>donné</a:t>
            </a:r>
            <a:r>
              <a:rPr lang="en-US" dirty="0"/>
              <a:t> </a:t>
            </a:r>
            <a:r>
              <a:rPr lang="en-US" dirty="0" err="1"/>
              <a:t>qu'il</a:t>
            </a:r>
            <a:r>
              <a:rPr lang="en-US" dirty="0"/>
              <a:t> faut pour </a:t>
            </a:r>
            <a:r>
              <a:rPr lang="en-US" dirty="0" err="1"/>
              <a:t>chaque</a:t>
            </a:r>
            <a:r>
              <a:rPr lang="en-US" dirty="0"/>
              <a:t> mot 1 </a:t>
            </a:r>
            <a:r>
              <a:rPr lang="en-US" dirty="0" err="1"/>
              <a:t>indice</a:t>
            </a:r>
            <a:r>
              <a:rPr lang="en-US" dirty="0"/>
              <a:t> !</a:t>
            </a:r>
          </a:p>
          <a:p>
            <a:r>
              <a:rPr lang="en-US" dirty="0" err="1"/>
              <a:t>C'est</a:t>
            </a:r>
            <a:r>
              <a:rPr lang="en-US" dirty="0"/>
              <a:t> </a:t>
            </a:r>
            <a:r>
              <a:rPr lang="en-US" dirty="0" err="1"/>
              <a:t>l'exemple</a:t>
            </a:r>
            <a:r>
              <a:rPr lang="en-US" dirty="0"/>
              <a:t> du </a:t>
            </a:r>
            <a:r>
              <a:rPr lang="en-US" dirty="0" err="1"/>
              <a:t>cas</a:t>
            </a:r>
            <a:r>
              <a:rPr lang="en-US" dirty="0"/>
              <a:t> </a:t>
            </a:r>
            <a:r>
              <a:rPr lang="en-US" dirty="0" err="1"/>
              <a:t>ou</a:t>
            </a:r>
            <a:r>
              <a:rPr lang="en-US" dirty="0"/>
              <a:t> le </a:t>
            </a:r>
            <a:r>
              <a:rPr lang="en-US" dirty="0" err="1"/>
              <a:t>systeme</a:t>
            </a:r>
            <a:r>
              <a:rPr lang="en-US" dirty="0"/>
              <a:t> </a:t>
            </a:r>
            <a:r>
              <a:rPr lang="en-US" dirty="0" err="1"/>
              <a:t>quand</a:t>
            </a:r>
            <a:r>
              <a:rPr lang="en-US" dirty="0"/>
              <a:t> t-il </a:t>
            </a:r>
            <a:r>
              <a:rPr lang="en-US" dirty="0" err="1"/>
              <a:t>pioche</a:t>
            </a:r>
            <a:r>
              <a:rPr lang="en-US" dirty="0"/>
              <a:t> </a:t>
            </a:r>
            <a:r>
              <a:rPr lang="en-US" dirty="0" err="1"/>
              <a:t>aléatoirement</a:t>
            </a:r>
            <a:r>
              <a:rPr lang="en-US" dirty="0"/>
              <a:t> un mot </a:t>
            </a:r>
            <a:r>
              <a:rPr lang="en-US" dirty="0" err="1"/>
              <a:t>en</a:t>
            </a:r>
            <a:r>
              <a:rPr lang="en-US" dirty="0"/>
              <a:t> aidant </a:t>
            </a:r>
            <a:r>
              <a:rPr lang="en-US" dirty="0" err="1"/>
              <a:t>l'utilisateur</a:t>
            </a:r>
            <a:r>
              <a:rPr lang="en-US" dirty="0"/>
              <a:t> de </a:t>
            </a:r>
            <a:r>
              <a:rPr lang="en-US" dirty="0" err="1"/>
              <a:t>mettre</a:t>
            </a:r>
            <a:r>
              <a:rPr lang="en-US" dirty="0"/>
              <a:t> </a:t>
            </a:r>
            <a:r>
              <a:rPr lang="en-US" dirty="0" err="1"/>
              <a:t>en</a:t>
            </a:r>
            <a:r>
              <a:rPr lang="en-US" dirty="0"/>
              <a:t> place </a:t>
            </a:r>
            <a:r>
              <a:rPr lang="en-US" dirty="0" err="1"/>
              <a:t>une</a:t>
            </a:r>
            <a:r>
              <a:rPr lang="en-US" dirty="0"/>
              <a:t> </a:t>
            </a:r>
            <a:r>
              <a:rPr lang="en-US" dirty="0" err="1"/>
              <a:t>lettre</a:t>
            </a:r>
            <a:r>
              <a:rPr lang="en-US" dirty="0"/>
              <a:t> </a:t>
            </a:r>
            <a:r>
              <a:rPr lang="en-US" dirty="0" err="1"/>
              <a:t>parmis</a:t>
            </a:r>
            <a:r>
              <a:rPr lang="en-US" dirty="0"/>
              <a:t> le mot !</a:t>
            </a:r>
          </a:p>
        </p:txBody>
      </p:sp>
      <p:sp>
        <p:nvSpPr>
          <p:cNvPr id="4" name="Espace réservé du numéro de diapositive 3"/>
          <p:cNvSpPr>
            <a:spLocks noGrp="1"/>
          </p:cNvSpPr>
          <p:nvPr>
            <p:ph type="sldNum" sz="quarter" idx="5"/>
          </p:nvPr>
        </p:nvSpPr>
        <p:spPr/>
        <p:txBody>
          <a:bodyPr/>
          <a:lstStyle/>
          <a:p>
            <a:fld id="{01F2A70B-78F2-4DCF-B53B-C990D2FAFB8A}" type="slidenum">
              <a:rPr lang="fr-FR"/>
              <a:t>23</a:t>
            </a:fld>
            <a:endParaRPr lang="fr-FR"/>
          </a:p>
        </p:txBody>
      </p:sp>
    </p:spTree>
    <p:extLst>
      <p:ext uri="{BB962C8B-B14F-4D97-AF65-F5344CB8AC3E}">
        <p14:creationId xmlns:p14="http://schemas.microsoft.com/office/powerpoint/2010/main" val="291798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1/27/2023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1/27/2023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1/27/2023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1/27/2023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1/27/2023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1/27/2023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‹N°›</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3_C2D8A6D7.xm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7_6B20AF35.xm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4_A684CE99.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5_A9E25E3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16_B00EFF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18/10/relationships/comments" Target="../comments/modernComment_11E_4158084E.xml"/><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18/10/relationships/comments" Target="../comments/modernComment_11B_EA3C3FEC.xm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1_EF681197.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18/10/relationships/comments" Target="../comments/modernComment_10E_B3A461C7.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fr.wikipedia.org/w/index.php?title=Robert_Griesemer&amp;action=edit&amp;redlink=1" TargetMode="External"/><Relationship Id="rId13" Type="http://schemas.openxmlformats.org/officeDocument/2006/relationships/image" Target="../media/image5.png"/><Relationship Id="rId3" Type="http://schemas.openxmlformats.org/officeDocument/2006/relationships/hyperlink" Target="https://fr.wikipedia.org/wiki/Compilateur" TargetMode="External"/><Relationship Id="rId7" Type="http://schemas.openxmlformats.org/officeDocument/2006/relationships/hyperlink" Target="https://fr.wikipedia.org/wiki/Google" TargetMode="External"/><Relationship Id="rId12" Type="http://schemas.openxmlformats.org/officeDocument/2006/relationships/image" Target="../media/image2.png"/><Relationship Id="rId2" Type="http://schemas.openxmlformats.org/officeDocument/2006/relationships/hyperlink" Target="https://fr.wikipedia.org/wiki/Langage_de_programmation" TargetMode="External"/><Relationship Id="rId1" Type="http://schemas.openxmlformats.org/officeDocument/2006/relationships/slideLayout" Target="../slideLayouts/slideLayout2.xml"/><Relationship Id="rId6" Type="http://schemas.openxmlformats.org/officeDocument/2006/relationships/hyperlink" Target="https://fr.wikipedia.org/wiki/Pascal_(langage)" TargetMode="External"/><Relationship Id="rId11" Type="http://schemas.openxmlformats.org/officeDocument/2006/relationships/hyperlink" Target="https://fr.wikipedia.org/wiki/Ken_Thompson" TargetMode="External"/><Relationship Id="rId5" Type="http://schemas.openxmlformats.org/officeDocument/2006/relationships/hyperlink" Target="https://fr.wikipedia.org/wiki/C_(langage)" TargetMode="External"/><Relationship Id="rId10" Type="http://schemas.openxmlformats.org/officeDocument/2006/relationships/hyperlink" Target="https://fr.wikipedia.org/wiki/Rob_Pike" TargetMode="External"/><Relationship Id="rId4" Type="http://schemas.openxmlformats.org/officeDocument/2006/relationships/hyperlink" Target="https://fr.wikipedia.org/wiki/Programmation_concurrente" TargetMode="External"/><Relationship Id="rId9" Type="http://schemas.openxmlformats.org/officeDocument/2006/relationships/hyperlink" Target="https://en.wikipedia.org/wiki/Robert_Griesemer" TargetMode="External"/><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1C_BA70392B.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3" name="Subtitle 2"/>
          <p:cNvSpPr>
            <a:spLocks noGrp="1"/>
          </p:cNvSpPr>
          <p:nvPr>
            <p:ph type="subTitle" idx="1"/>
          </p:nvPr>
        </p:nvSpPr>
        <p:spPr>
          <a:xfrm>
            <a:off x="1522412" y="5029200"/>
            <a:ext cx="9143999" cy="1524000"/>
          </a:xfrm>
        </p:spPr>
        <p:txBody>
          <a:bodyPr vert="horz" lIns="91440" tIns="45720" rIns="91440" bIns="45720" rtlCol="0" anchor="t">
            <a:normAutofit fontScale="85000" lnSpcReduction="20000"/>
          </a:bodyPr>
          <a:lstStyle/>
          <a:p>
            <a:r>
              <a:rPr lang="en-US" dirty="0" err="1">
                <a:ea typeface="+mn-lt"/>
                <a:cs typeface="+mn-lt"/>
              </a:rPr>
              <a:t>Réalisée</a:t>
            </a:r>
            <a:r>
              <a:rPr lang="en-US" dirty="0"/>
              <a:t> par : - </a:t>
            </a:r>
            <a:r>
              <a:rPr lang="en-US" dirty="0" err="1"/>
              <a:t>Anass</a:t>
            </a:r>
            <a:r>
              <a:rPr lang="en-US" dirty="0"/>
              <a:t> AJJA </a:t>
            </a:r>
          </a:p>
          <a:p>
            <a:r>
              <a:rPr lang="en-US" dirty="0"/>
              <a:t>                            - Anas </a:t>
            </a:r>
            <a:r>
              <a:rPr lang="en-US" dirty="0" err="1"/>
              <a:t>Rayk</a:t>
            </a:r>
            <a:endParaRPr lang="en-US" dirty="0"/>
          </a:p>
          <a:p>
            <a:r>
              <a:rPr lang="en-US" dirty="0"/>
              <a:t>                            -</a:t>
            </a:r>
            <a:r>
              <a:rPr lang="en-US" dirty="0" err="1"/>
              <a:t>Rayane</a:t>
            </a:r>
            <a:r>
              <a:rPr lang="en-US" dirty="0"/>
              <a:t> </a:t>
            </a:r>
            <a:r>
              <a:rPr lang="en-US" dirty="0" err="1"/>
              <a:t>Chihame</a:t>
            </a:r>
            <a:endParaRPr lang="en-US" dirty="0"/>
          </a:p>
          <a:p>
            <a:r>
              <a:rPr lang="en-US" dirty="0"/>
              <a:t>                            -Walid Mouahidi </a:t>
            </a:r>
          </a:p>
          <a:p>
            <a:endParaRPr lang="en-US" dirty="0"/>
          </a:p>
          <a:p>
            <a:r>
              <a:rPr lang="en-US" dirty="0" err="1"/>
              <a:t>Encadré</a:t>
            </a:r>
            <a:r>
              <a:rPr lang="en-US" dirty="0"/>
              <a:t> par : FAWZI </a:t>
            </a:r>
            <a:r>
              <a:rPr lang="en-US" dirty="0" err="1"/>
              <a:t>Badr</a:t>
            </a:r>
            <a:r>
              <a:rPr lang="en-US" dirty="0"/>
              <a:t> </a:t>
            </a:r>
          </a:p>
        </p:txBody>
      </p:sp>
      <p:pic>
        <p:nvPicPr>
          <p:cNvPr id="4" name="Image 4" descr="Une image contenant texte, signe&#10;&#10;Description générée automatiquement">
            <a:extLst>
              <a:ext uri="{FF2B5EF4-FFF2-40B4-BE49-F238E27FC236}">
                <a16:creationId xmlns:a16="http://schemas.microsoft.com/office/drawing/2014/main" id="{A869A7C4-6361-5AB1-7CF2-1559CA846144}"/>
              </a:ext>
            </a:extLst>
          </p:cNvPr>
          <p:cNvPicPr>
            <a:picLocks noChangeAspect="1"/>
          </p:cNvPicPr>
          <p:nvPr/>
        </p:nvPicPr>
        <p:blipFill>
          <a:blip r:embed="rId2"/>
          <a:stretch>
            <a:fillRect/>
          </a:stretch>
        </p:blipFill>
        <p:spPr>
          <a:xfrm>
            <a:off x="64560" y="123604"/>
            <a:ext cx="1118223" cy="1018732"/>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58CAE240-6CA2-3DD7-6571-19FFBF3340E0}"/>
              </a:ext>
            </a:extLst>
          </p:cNvPr>
          <p:cNvPicPr>
            <a:picLocks noChangeAspect="1"/>
          </p:cNvPicPr>
          <p:nvPr/>
        </p:nvPicPr>
        <p:blipFill>
          <a:blip r:embed="rId3"/>
          <a:stretch>
            <a:fillRect/>
          </a:stretch>
        </p:blipFill>
        <p:spPr>
          <a:xfrm>
            <a:off x="612752" y="838200"/>
            <a:ext cx="6175344" cy="4126371"/>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Les </a:t>
            </a:r>
            <a:r>
              <a:rPr lang="en-US" dirty="0" err="1"/>
              <a:t>différentes</a:t>
            </a:r>
            <a:r>
              <a:rPr lang="en-US" dirty="0"/>
              <a:t> </a:t>
            </a:r>
            <a:r>
              <a:rPr lang="en-US" dirty="0" err="1"/>
              <a:t>fonctions</a:t>
            </a:r>
            <a:r>
              <a:rPr lang="en-US" dirty="0"/>
              <a:t> </a:t>
            </a:r>
            <a:r>
              <a:rPr lang="en-US" dirty="0" err="1"/>
              <a:t>utilisées</a:t>
            </a:r>
            <a:endParaRPr lang="en-US" dirty="0"/>
          </a:p>
        </p:txBody>
      </p:sp>
      <p:pic>
        <p:nvPicPr>
          <p:cNvPr id="4" name="Image 3" descr="Une image contenant texte, signe&#10;&#10;Description générée automatiquement">
            <a:extLst>
              <a:ext uri="{FF2B5EF4-FFF2-40B4-BE49-F238E27FC236}">
                <a16:creationId xmlns:a16="http://schemas.microsoft.com/office/drawing/2014/main" id="{6FA19CFE-C8E7-35FF-235C-9BF7D9BBEE61}"/>
              </a:ext>
            </a:extLst>
          </p:cNvPr>
          <p:cNvPicPr>
            <a:picLocks noChangeAspect="1"/>
          </p:cNvPicPr>
          <p:nvPr/>
        </p:nvPicPr>
        <p:blipFill>
          <a:blip r:embed="rId2"/>
          <a:stretch>
            <a:fillRect/>
          </a:stretch>
        </p:blipFill>
        <p:spPr>
          <a:xfrm>
            <a:off x="64560" y="123604"/>
            <a:ext cx="1118223" cy="1018732"/>
          </a:xfrm>
          <a:prstGeom prst="rect">
            <a:avLst/>
          </a:prstGeom>
        </p:spPr>
      </p:pic>
      <p:sp>
        <p:nvSpPr>
          <p:cNvPr id="5" name="Ellipse 4">
            <a:extLst>
              <a:ext uri="{FF2B5EF4-FFF2-40B4-BE49-F238E27FC236}">
                <a16:creationId xmlns:a16="http://schemas.microsoft.com/office/drawing/2014/main" id="{CD313978-D401-579F-0E42-15768DFE0AD6}"/>
              </a:ext>
            </a:extLst>
          </p:cNvPr>
          <p:cNvSpPr/>
          <p:nvPr/>
        </p:nvSpPr>
        <p:spPr>
          <a:xfrm>
            <a:off x="1370012" y="2438400"/>
            <a:ext cx="2286000" cy="8382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drawHangman</a:t>
            </a:r>
            <a:endParaRPr lang="fr-FR" dirty="0"/>
          </a:p>
        </p:txBody>
      </p:sp>
      <p:sp>
        <p:nvSpPr>
          <p:cNvPr id="6" name="Ellipse 5">
            <a:extLst>
              <a:ext uri="{FF2B5EF4-FFF2-40B4-BE49-F238E27FC236}">
                <a16:creationId xmlns:a16="http://schemas.microsoft.com/office/drawing/2014/main" id="{B66AB102-8BDF-C40D-7243-3CC1DA66E043}"/>
              </a:ext>
            </a:extLst>
          </p:cNvPr>
          <p:cNvSpPr/>
          <p:nvPr/>
        </p:nvSpPr>
        <p:spPr>
          <a:xfrm>
            <a:off x="1370012" y="3962400"/>
            <a:ext cx="2286000" cy="9144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gameplayX</a:t>
            </a:r>
            <a:endParaRPr lang="fr-FR" dirty="0"/>
          </a:p>
        </p:txBody>
      </p:sp>
      <p:sp>
        <p:nvSpPr>
          <p:cNvPr id="7" name="Ellipse 6">
            <a:extLst>
              <a:ext uri="{FF2B5EF4-FFF2-40B4-BE49-F238E27FC236}">
                <a16:creationId xmlns:a16="http://schemas.microsoft.com/office/drawing/2014/main" id="{BCF0FC6D-49E7-AFBD-97BF-76B2A31CD227}"/>
              </a:ext>
            </a:extLst>
          </p:cNvPr>
          <p:cNvSpPr/>
          <p:nvPr/>
        </p:nvSpPr>
        <p:spPr>
          <a:xfrm>
            <a:off x="4646612" y="5029200"/>
            <a:ext cx="2286000" cy="11430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gameover</a:t>
            </a:r>
            <a:endParaRPr lang="fr-FR" dirty="0"/>
          </a:p>
        </p:txBody>
      </p:sp>
      <p:sp>
        <p:nvSpPr>
          <p:cNvPr id="8" name="Ellipse 7">
            <a:extLst>
              <a:ext uri="{FF2B5EF4-FFF2-40B4-BE49-F238E27FC236}">
                <a16:creationId xmlns:a16="http://schemas.microsoft.com/office/drawing/2014/main" id="{981044DD-9E44-9BD8-F072-BEE49DC8650B}"/>
              </a:ext>
            </a:extLst>
          </p:cNvPr>
          <p:cNvSpPr/>
          <p:nvPr/>
        </p:nvSpPr>
        <p:spPr>
          <a:xfrm>
            <a:off x="8075612" y="4724400"/>
            <a:ext cx="2438400" cy="9144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main</a:t>
            </a:r>
          </a:p>
        </p:txBody>
      </p:sp>
      <p:sp>
        <p:nvSpPr>
          <p:cNvPr id="9" name="Espace réservé du contenu 8">
            <a:extLst>
              <a:ext uri="{FF2B5EF4-FFF2-40B4-BE49-F238E27FC236}">
                <a16:creationId xmlns:a16="http://schemas.microsoft.com/office/drawing/2014/main" id="{FC73B685-5773-E993-20C3-A33EC8C76C5F}"/>
              </a:ext>
            </a:extLst>
          </p:cNvPr>
          <p:cNvSpPr>
            <a:spLocks noGrp="1"/>
          </p:cNvSpPr>
          <p:nvPr>
            <p:ph idx="1"/>
          </p:nvPr>
        </p:nvSpPr>
        <p:spPr>
          <a:xfrm>
            <a:off x="7840759" y="2362200"/>
            <a:ext cx="2673253" cy="91440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fr-FR" dirty="0"/>
              <a:t>   </a:t>
            </a:r>
            <a:r>
              <a:rPr lang="fr-FR" dirty="0" err="1"/>
              <a:t>checkWin</a:t>
            </a:r>
            <a:endParaRPr lang="fr-FR" dirty="0"/>
          </a:p>
        </p:txBody>
      </p:sp>
      <p:sp>
        <p:nvSpPr>
          <p:cNvPr id="10" name="Ellipse 9">
            <a:extLst>
              <a:ext uri="{FF2B5EF4-FFF2-40B4-BE49-F238E27FC236}">
                <a16:creationId xmlns:a16="http://schemas.microsoft.com/office/drawing/2014/main" id="{89F4C661-1D4A-67B7-8FC3-C0150C1EB09A}"/>
              </a:ext>
            </a:extLst>
          </p:cNvPr>
          <p:cNvSpPr/>
          <p:nvPr/>
        </p:nvSpPr>
        <p:spPr>
          <a:xfrm>
            <a:off x="4494212" y="1928019"/>
            <a:ext cx="2362200" cy="1020762"/>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replay</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2003B-4404-E813-F93A-1308685ECF26}"/>
              </a:ext>
            </a:extLst>
          </p:cNvPr>
          <p:cNvSpPr>
            <a:spLocks noGrp="1"/>
          </p:cNvSpPr>
          <p:nvPr>
            <p:ph type="title"/>
          </p:nvPr>
        </p:nvSpPr>
        <p:spPr/>
        <p:txBody>
          <a:bodyPr/>
          <a:lstStyle/>
          <a:p>
            <a:pPr algn="ctr"/>
            <a:r>
              <a:rPr lang="fr-FR" dirty="0" err="1"/>
              <a:t>drawHangman</a:t>
            </a:r>
            <a:endParaRPr lang="fr-FR" dirty="0"/>
          </a:p>
        </p:txBody>
      </p:sp>
      <p:pic>
        <p:nvPicPr>
          <p:cNvPr id="6" name="Espace réservé du contenu 5">
            <a:extLst>
              <a:ext uri="{FF2B5EF4-FFF2-40B4-BE49-F238E27FC236}">
                <a16:creationId xmlns:a16="http://schemas.microsoft.com/office/drawing/2014/main" id="{FDE948F9-5C25-0E69-A638-1094D805021C}"/>
              </a:ext>
            </a:extLst>
          </p:cNvPr>
          <p:cNvPicPr>
            <a:picLocks noGrp="1" noChangeAspect="1"/>
          </p:cNvPicPr>
          <p:nvPr>
            <p:ph sz="half" idx="1"/>
          </p:nvPr>
        </p:nvPicPr>
        <p:blipFill>
          <a:blip r:embed="rId4"/>
          <a:stretch>
            <a:fillRect/>
          </a:stretch>
        </p:blipFill>
        <p:spPr>
          <a:xfrm>
            <a:off x="2957671" y="1914331"/>
            <a:ext cx="1929165" cy="4267200"/>
          </a:xfrm>
        </p:spPr>
      </p:pic>
      <p:pic>
        <p:nvPicPr>
          <p:cNvPr id="8" name="Espace réservé du contenu 7">
            <a:extLst>
              <a:ext uri="{FF2B5EF4-FFF2-40B4-BE49-F238E27FC236}">
                <a16:creationId xmlns:a16="http://schemas.microsoft.com/office/drawing/2014/main" id="{FF579394-F94E-00C6-D027-7F99F12C1F7C}"/>
              </a:ext>
            </a:extLst>
          </p:cNvPr>
          <p:cNvPicPr>
            <a:picLocks noGrp="1" noChangeAspect="1"/>
          </p:cNvPicPr>
          <p:nvPr>
            <p:ph sz="half" idx="2"/>
          </p:nvPr>
        </p:nvPicPr>
        <p:blipFill>
          <a:blip r:embed="rId5"/>
          <a:stretch>
            <a:fillRect/>
          </a:stretch>
        </p:blipFill>
        <p:spPr>
          <a:xfrm>
            <a:off x="4886836" y="1905000"/>
            <a:ext cx="1740976" cy="4267200"/>
          </a:xfrm>
        </p:spPr>
      </p:pic>
      <p:pic>
        <p:nvPicPr>
          <p:cNvPr id="10" name="Image 9" descr="Une image contenant texte&#10;&#10;Description générée automatiquement">
            <a:extLst>
              <a:ext uri="{FF2B5EF4-FFF2-40B4-BE49-F238E27FC236}">
                <a16:creationId xmlns:a16="http://schemas.microsoft.com/office/drawing/2014/main" id="{F2D84AFE-D36D-3E94-2E34-8A130A71535F}"/>
              </a:ext>
            </a:extLst>
          </p:cNvPr>
          <p:cNvPicPr>
            <a:picLocks noChangeAspect="1"/>
          </p:cNvPicPr>
          <p:nvPr/>
        </p:nvPicPr>
        <p:blipFill>
          <a:blip r:embed="rId6"/>
          <a:stretch>
            <a:fillRect/>
          </a:stretch>
        </p:blipFill>
        <p:spPr>
          <a:xfrm>
            <a:off x="6599066" y="1914639"/>
            <a:ext cx="2468179" cy="4250362"/>
          </a:xfrm>
          <a:prstGeom prst="rect">
            <a:avLst/>
          </a:prstGeom>
        </p:spPr>
      </p:pic>
      <p:pic>
        <p:nvPicPr>
          <p:cNvPr id="4" name="Image 3" descr="Une image contenant texte, signe&#10;&#10;Description générée automatiquement">
            <a:extLst>
              <a:ext uri="{FF2B5EF4-FFF2-40B4-BE49-F238E27FC236}">
                <a16:creationId xmlns:a16="http://schemas.microsoft.com/office/drawing/2014/main" id="{65AB993A-319F-43A4-1EEA-654031E19AE2}"/>
              </a:ext>
            </a:extLst>
          </p:cNvPr>
          <p:cNvPicPr>
            <a:picLocks noChangeAspect="1"/>
          </p:cNvPicPr>
          <p:nvPr/>
        </p:nvPicPr>
        <p:blipFill>
          <a:blip r:embed="rId7"/>
          <a:stretch>
            <a:fillRect/>
          </a:stretch>
        </p:blipFill>
        <p:spPr>
          <a:xfrm>
            <a:off x="64560" y="123604"/>
            <a:ext cx="1118223" cy="1018732"/>
          </a:xfrm>
          <a:prstGeom prst="rect">
            <a:avLst/>
          </a:prstGeom>
        </p:spPr>
      </p:pic>
    </p:spTree>
    <p:extLst>
      <p:ext uri="{BB962C8B-B14F-4D97-AF65-F5344CB8AC3E}">
        <p14:creationId xmlns:p14="http://schemas.microsoft.com/office/powerpoint/2010/main" val="326897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checkWin</a:t>
            </a:r>
            <a:endParaRPr lang="en-US" dirty="0"/>
          </a:p>
        </p:txBody>
      </p:sp>
      <p:pic>
        <p:nvPicPr>
          <p:cNvPr id="5" name="Image 4" descr="Une image contenant texte, signe&#10;&#10;Description générée automatiquement">
            <a:extLst>
              <a:ext uri="{FF2B5EF4-FFF2-40B4-BE49-F238E27FC236}">
                <a16:creationId xmlns:a16="http://schemas.microsoft.com/office/drawing/2014/main" id="{241335B6-2384-A562-C4E2-5D9079371C35}"/>
              </a:ext>
            </a:extLst>
          </p:cNvPr>
          <p:cNvPicPr>
            <a:picLocks noChangeAspect="1"/>
          </p:cNvPicPr>
          <p:nvPr/>
        </p:nvPicPr>
        <p:blipFill>
          <a:blip r:embed="rId4"/>
          <a:stretch>
            <a:fillRect/>
          </a:stretch>
        </p:blipFill>
        <p:spPr>
          <a:xfrm>
            <a:off x="64560" y="123604"/>
            <a:ext cx="1118223" cy="1018732"/>
          </a:xfrm>
          <a:prstGeom prst="rect">
            <a:avLst/>
          </a:prstGeom>
        </p:spPr>
      </p:pic>
      <p:pic>
        <p:nvPicPr>
          <p:cNvPr id="9" name="Image 8">
            <a:extLst>
              <a:ext uri="{FF2B5EF4-FFF2-40B4-BE49-F238E27FC236}">
                <a16:creationId xmlns:a16="http://schemas.microsoft.com/office/drawing/2014/main" id="{F4F9BF47-2787-8C96-1C1A-A8B98DBC41F1}"/>
              </a:ext>
            </a:extLst>
          </p:cNvPr>
          <p:cNvPicPr>
            <a:picLocks noChangeAspect="1"/>
          </p:cNvPicPr>
          <p:nvPr/>
        </p:nvPicPr>
        <p:blipFill>
          <a:blip r:embed="rId5"/>
          <a:stretch>
            <a:fillRect/>
          </a:stretch>
        </p:blipFill>
        <p:spPr>
          <a:xfrm>
            <a:off x="4741091" y="2667000"/>
            <a:ext cx="5337461" cy="2274983"/>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56BCE-2088-6655-2A9E-C10B954BFC4D}"/>
              </a:ext>
            </a:extLst>
          </p:cNvPr>
          <p:cNvSpPr>
            <a:spLocks noGrp="1"/>
          </p:cNvSpPr>
          <p:nvPr>
            <p:ph type="title"/>
          </p:nvPr>
        </p:nvSpPr>
        <p:spPr>
          <a:xfrm>
            <a:off x="1522414" y="274638"/>
            <a:ext cx="9143998" cy="1020762"/>
          </a:xfrm>
        </p:spPr>
        <p:txBody>
          <a:bodyPr anchor="b">
            <a:normAutofit/>
          </a:bodyPr>
          <a:lstStyle/>
          <a:p>
            <a:r>
              <a:rPr lang="fr-FR" dirty="0"/>
              <a:t>             </a:t>
            </a:r>
            <a:r>
              <a:rPr lang="fr-FR" dirty="0" err="1"/>
              <a:t>gamePlayX</a:t>
            </a:r>
            <a:endParaRPr lang="fr-FR" dirty="0"/>
          </a:p>
        </p:txBody>
      </p:sp>
      <p:pic>
        <p:nvPicPr>
          <p:cNvPr id="6" name="Image 5" descr="Une image contenant texte&#10;&#10;Description générée automatiquement">
            <a:extLst>
              <a:ext uri="{FF2B5EF4-FFF2-40B4-BE49-F238E27FC236}">
                <a16:creationId xmlns:a16="http://schemas.microsoft.com/office/drawing/2014/main" id="{7EE01029-26C8-223D-CDBE-A5A3ED26CADC}"/>
              </a:ext>
            </a:extLst>
          </p:cNvPr>
          <p:cNvPicPr>
            <a:picLocks noChangeAspect="1"/>
          </p:cNvPicPr>
          <p:nvPr/>
        </p:nvPicPr>
        <p:blipFill>
          <a:blip r:embed="rId4"/>
          <a:stretch>
            <a:fillRect/>
          </a:stretch>
        </p:blipFill>
        <p:spPr>
          <a:xfrm>
            <a:off x="2799279" y="1942424"/>
            <a:ext cx="6590270" cy="4192351"/>
          </a:xfrm>
          <a:prstGeom prst="rect">
            <a:avLst/>
          </a:prstGeom>
          <a:noFill/>
        </p:spPr>
      </p:pic>
      <p:pic>
        <p:nvPicPr>
          <p:cNvPr id="4" name="Image 3" descr="Une image contenant texte, signe&#10;&#10;Description générée automatiquement">
            <a:extLst>
              <a:ext uri="{FF2B5EF4-FFF2-40B4-BE49-F238E27FC236}">
                <a16:creationId xmlns:a16="http://schemas.microsoft.com/office/drawing/2014/main" id="{185D57B8-C2D2-8242-FEFB-CBEAF9E84708}"/>
              </a:ext>
            </a:extLst>
          </p:cNvPr>
          <p:cNvPicPr>
            <a:picLocks noChangeAspect="1"/>
          </p:cNvPicPr>
          <p:nvPr/>
        </p:nvPicPr>
        <p:blipFill>
          <a:blip r:embed="rId5"/>
          <a:stretch>
            <a:fillRect/>
          </a:stretch>
        </p:blipFill>
        <p:spPr>
          <a:xfrm>
            <a:off x="64560" y="123604"/>
            <a:ext cx="1118223" cy="1018732"/>
          </a:xfrm>
          <a:prstGeom prst="rect">
            <a:avLst/>
          </a:prstGeom>
        </p:spPr>
      </p:pic>
    </p:spTree>
    <p:extLst>
      <p:ext uri="{BB962C8B-B14F-4D97-AF65-F5344CB8AC3E}">
        <p14:creationId xmlns:p14="http://schemas.microsoft.com/office/powerpoint/2010/main" val="279372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E6BC0-B7F6-761B-292B-B408E25904BA}"/>
              </a:ext>
            </a:extLst>
          </p:cNvPr>
          <p:cNvSpPr>
            <a:spLocks noGrp="1"/>
          </p:cNvSpPr>
          <p:nvPr>
            <p:ph type="title"/>
          </p:nvPr>
        </p:nvSpPr>
        <p:spPr/>
        <p:txBody>
          <a:bodyPr/>
          <a:lstStyle/>
          <a:p>
            <a:pPr algn="ctr"/>
            <a:r>
              <a:rPr lang="fr-FR" dirty="0" err="1"/>
              <a:t>gamePlayX</a:t>
            </a:r>
            <a:endParaRPr lang="fr-FR" dirty="0"/>
          </a:p>
        </p:txBody>
      </p:sp>
      <p:pic>
        <p:nvPicPr>
          <p:cNvPr id="5" name="Espace réservé du contenu 4">
            <a:extLst>
              <a:ext uri="{FF2B5EF4-FFF2-40B4-BE49-F238E27FC236}">
                <a16:creationId xmlns:a16="http://schemas.microsoft.com/office/drawing/2014/main" id="{3177FA01-E73A-49AE-1EFB-6E040DD02694}"/>
              </a:ext>
            </a:extLst>
          </p:cNvPr>
          <p:cNvPicPr>
            <a:picLocks noGrp="1" noChangeAspect="1"/>
          </p:cNvPicPr>
          <p:nvPr>
            <p:ph idx="1"/>
          </p:nvPr>
        </p:nvPicPr>
        <p:blipFill>
          <a:blip r:embed="rId4"/>
          <a:stretch>
            <a:fillRect/>
          </a:stretch>
        </p:blipFill>
        <p:spPr>
          <a:xfrm>
            <a:off x="2360612" y="2133600"/>
            <a:ext cx="7216266" cy="3131933"/>
          </a:xfrm>
        </p:spPr>
      </p:pic>
      <p:pic>
        <p:nvPicPr>
          <p:cNvPr id="4" name="Image 3" descr="Une image contenant texte, signe&#10;&#10;Description générée automatiquement">
            <a:extLst>
              <a:ext uri="{FF2B5EF4-FFF2-40B4-BE49-F238E27FC236}">
                <a16:creationId xmlns:a16="http://schemas.microsoft.com/office/drawing/2014/main" id="{B2089D73-7DF0-7BDF-251C-CB011861C681}"/>
              </a:ext>
            </a:extLst>
          </p:cNvPr>
          <p:cNvPicPr>
            <a:picLocks noChangeAspect="1"/>
          </p:cNvPicPr>
          <p:nvPr/>
        </p:nvPicPr>
        <p:blipFill>
          <a:blip r:embed="rId5"/>
          <a:stretch>
            <a:fillRect/>
          </a:stretch>
        </p:blipFill>
        <p:spPr>
          <a:xfrm>
            <a:off x="64560" y="123604"/>
            <a:ext cx="1118223" cy="1018732"/>
          </a:xfrm>
          <a:prstGeom prst="rect">
            <a:avLst/>
          </a:prstGeom>
        </p:spPr>
      </p:pic>
    </p:spTree>
    <p:extLst>
      <p:ext uri="{BB962C8B-B14F-4D97-AF65-F5344CB8AC3E}">
        <p14:creationId xmlns:p14="http://schemas.microsoft.com/office/powerpoint/2010/main" val="285018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7ECED5-2512-2BAB-2AE5-87A43AA359B4}"/>
              </a:ext>
            </a:extLst>
          </p:cNvPr>
          <p:cNvSpPr>
            <a:spLocks noGrp="1"/>
          </p:cNvSpPr>
          <p:nvPr>
            <p:ph type="title"/>
          </p:nvPr>
        </p:nvSpPr>
        <p:spPr/>
        <p:txBody>
          <a:bodyPr/>
          <a:lstStyle/>
          <a:p>
            <a:pPr algn="ctr"/>
            <a:r>
              <a:rPr lang="fr-FR" dirty="0" err="1"/>
              <a:t>gamePlayX</a:t>
            </a:r>
            <a:endParaRPr lang="fr-FR" dirty="0"/>
          </a:p>
        </p:txBody>
      </p:sp>
      <p:pic>
        <p:nvPicPr>
          <p:cNvPr id="5" name="Espace réservé du contenu 4" descr="Une image contenant texte&#10;&#10;Description générée automatiquement">
            <a:extLst>
              <a:ext uri="{FF2B5EF4-FFF2-40B4-BE49-F238E27FC236}">
                <a16:creationId xmlns:a16="http://schemas.microsoft.com/office/drawing/2014/main" id="{A732746F-FA44-3F4E-6CDA-6643B9AAE4EE}"/>
              </a:ext>
            </a:extLst>
          </p:cNvPr>
          <p:cNvPicPr>
            <a:picLocks noGrp="1" noChangeAspect="1"/>
          </p:cNvPicPr>
          <p:nvPr>
            <p:ph idx="1"/>
          </p:nvPr>
        </p:nvPicPr>
        <p:blipFill>
          <a:blip r:embed="rId4"/>
          <a:stretch>
            <a:fillRect/>
          </a:stretch>
        </p:blipFill>
        <p:spPr>
          <a:xfrm>
            <a:off x="3388724" y="1597302"/>
            <a:ext cx="4513344" cy="5074434"/>
          </a:xfrm>
        </p:spPr>
      </p:pic>
      <p:pic>
        <p:nvPicPr>
          <p:cNvPr id="4" name="Image 3" descr="Une image contenant texte, signe&#10;&#10;Description générée automatiquement">
            <a:extLst>
              <a:ext uri="{FF2B5EF4-FFF2-40B4-BE49-F238E27FC236}">
                <a16:creationId xmlns:a16="http://schemas.microsoft.com/office/drawing/2014/main" id="{297A9E43-6826-0078-0803-277986BA144D}"/>
              </a:ext>
            </a:extLst>
          </p:cNvPr>
          <p:cNvPicPr>
            <a:picLocks noChangeAspect="1"/>
          </p:cNvPicPr>
          <p:nvPr/>
        </p:nvPicPr>
        <p:blipFill>
          <a:blip r:embed="rId5"/>
          <a:stretch>
            <a:fillRect/>
          </a:stretch>
        </p:blipFill>
        <p:spPr>
          <a:xfrm>
            <a:off x="64560" y="123604"/>
            <a:ext cx="1118223" cy="1018732"/>
          </a:xfrm>
          <a:prstGeom prst="rect">
            <a:avLst/>
          </a:prstGeom>
        </p:spPr>
      </p:pic>
    </p:spTree>
    <p:extLst>
      <p:ext uri="{BB962C8B-B14F-4D97-AF65-F5344CB8AC3E}">
        <p14:creationId xmlns:p14="http://schemas.microsoft.com/office/powerpoint/2010/main" val="18461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8E8E92-38C3-E093-C143-86E1A681FDAC}"/>
              </a:ext>
            </a:extLst>
          </p:cNvPr>
          <p:cNvSpPr>
            <a:spLocks noGrp="1"/>
          </p:cNvSpPr>
          <p:nvPr>
            <p:ph type="title"/>
          </p:nvPr>
        </p:nvSpPr>
        <p:spPr/>
        <p:txBody>
          <a:bodyPr/>
          <a:lstStyle/>
          <a:p>
            <a:pPr algn="ctr"/>
            <a:r>
              <a:rPr lang="fr-FR" dirty="0"/>
              <a:t>replay</a:t>
            </a:r>
          </a:p>
        </p:txBody>
      </p:sp>
      <p:pic>
        <p:nvPicPr>
          <p:cNvPr id="6" name="Espace réservé du contenu 5">
            <a:extLst>
              <a:ext uri="{FF2B5EF4-FFF2-40B4-BE49-F238E27FC236}">
                <a16:creationId xmlns:a16="http://schemas.microsoft.com/office/drawing/2014/main" id="{E7AF6C35-AB64-2CFE-5A20-6EDEF8BAFABA}"/>
              </a:ext>
            </a:extLst>
          </p:cNvPr>
          <p:cNvPicPr>
            <a:picLocks noGrp="1" noChangeAspect="1"/>
          </p:cNvPicPr>
          <p:nvPr>
            <p:ph sz="half" idx="1"/>
          </p:nvPr>
        </p:nvPicPr>
        <p:blipFill>
          <a:blip r:embed="rId2"/>
          <a:stretch>
            <a:fillRect/>
          </a:stretch>
        </p:blipFill>
        <p:spPr>
          <a:xfrm>
            <a:off x="1918496" y="3322258"/>
            <a:ext cx="3627434" cy="1432684"/>
          </a:xfrm>
        </p:spPr>
      </p:pic>
      <p:pic>
        <p:nvPicPr>
          <p:cNvPr id="4" name="Image 3" descr="Une image contenant texte, signe&#10;&#10;Description générée automatiquement">
            <a:extLst>
              <a:ext uri="{FF2B5EF4-FFF2-40B4-BE49-F238E27FC236}">
                <a16:creationId xmlns:a16="http://schemas.microsoft.com/office/drawing/2014/main" id="{14575CDB-A404-DECA-703F-AABEC20B1C53}"/>
              </a:ext>
            </a:extLst>
          </p:cNvPr>
          <p:cNvPicPr>
            <a:picLocks noChangeAspect="1"/>
          </p:cNvPicPr>
          <p:nvPr/>
        </p:nvPicPr>
        <p:blipFill>
          <a:blip r:embed="rId3"/>
          <a:stretch>
            <a:fillRect/>
          </a:stretch>
        </p:blipFill>
        <p:spPr>
          <a:xfrm>
            <a:off x="64560" y="123604"/>
            <a:ext cx="1118223" cy="1018732"/>
          </a:xfrm>
          <a:prstGeom prst="rect">
            <a:avLst/>
          </a:prstGeom>
        </p:spPr>
      </p:pic>
    </p:spTree>
    <p:extLst>
      <p:ext uri="{BB962C8B-B14F-4D97-AF65-F5344CB8AC3E}">
        <p14:creationId xmlns:p14="http://schemas.microsoft.com/office/powerpoint/2010/main" val="254171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6F85A-5EC3-688C-4E11-202E7F29CDCF}"/>
              </a:ext>
            </a:extLst>
          </p:cNvPr>
          <p:cNvSpPr>
            <a:spLocks noGrp="1"/>
          </p:cNvSpPr>
          <p:nvPr>
            <p:ph type="title"/>
          </p:nvPr>
        </p:nvSpPr>
        <p:spPr/>
        <p:txBody>
          <a:bodyPr/>
          <a:lstStyle/>
          <a:p>
            <a:pPr algn="ctr"/>
            <a:r>
              <a:rPr lang="fr-FR" dirty="0" err="1"/>
              <a:t>gameover</a:t>
            </a:r>
            <a:endParaRPr lang="fr-FR" dirty="0"/>
          </a:p>
        </p:txBody>
      </p:sp>
      <p:pic>
        <p:nvPicPr>
          <p:cNvPr id="6" name="Espace réservé du contenu 5">
            <a:extLst>
              <a:ext uri="{FF2B5EF4-FFF2-40B4-BE49-F238E27FC236}">
                <a16:creationId xmlns:a16="http://schemas.microsoft.com/office/drawing/2014/main" id="{9614A7B5-DFDC-00BE-8F1C-664A6F34F634}"/>
              </a:ext>
            </a:extLst>
          </p:cNvPr>
          <p:cNvPicPr>
            <a:picLocks noGrp="1" noChangeAspect="1"/>
          </p:cNvPicPr>
          <p:nvPr>
            <p:ph sz="half" idx="1"/>
          </p:nvPr>
        </p:nvPicPr>
        <p:blipFill>
          <a:blip r:embed="rId2"/>
          <a:stretch>
            <a:fillRect/>
          </a:stretch>
        </p:blipFill>
        <p:spPr>
          <a:xfrm>
            <a:off x="1522701" y="2906408"/>
            <a:ext cx="4169949" cy="1121101"/>
          </a:xfrm>
        </p:spPr>
      </p:pic>
      <p:pic>
        <p:nvPicPr>
          <p:cNvPr id="5" name="Image 4" descr="Une image contenant texte, signe&#10;&#10;Description générée automatiquement">
            <a:extLst>
              <a:ext uri="{FF2B5EF4-FFF2-40B4-BE49-F238E27FC236}">
                <a16:creationId xmlns:a16="http://schemas.microsoft.com/office/drawing/2014/main" id="{2D110C3C-32B1-CEBC-4A44-A394906906B1}"/>
              </a:ext>
            </a:extLst>
          </p:cNvPr>
          <p:cNvPicPr>
            <a:picLocks noChangeAspect="1"/>
          </p:cNvPicPr>
          <p:nvPr/>
        </p:nvPicPr>
        <p:blipFill>
          <a:blip r:embed="rId3"/>
          <a:stretch>
            <a:fillRect/>
          </a:stretch>
        </p:blipFill>
        <p:spPr>
          <a:xfrm>
            <a:off x="154424" y="291018"/>
            <a:ext cx="1118223" cy="1018732"/>
          </a:xfrm>
          <a:prstGeom prst="rect">
            <a:avLst/>
          </a:prstGeom>
        </p:spPr>
      </p:pic>
    </p:spTree>
    <p:extLst>
      <p:ext uri="{BB962C8B-B14F-4D97-AF65-F5344CB8AC3E}">
        <p14:creationId xmlns:p14="http://schemas.microsoft.com/office/powerpoint/2010/main" val="296693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4E581-C9B6-F23E-6954-0815F90E5759}"/>
              </a:ext>
            </a:extLst>
          </p:cNvPr>
          <p:cNvSpPr>
            <a:spLocks noGrp="1"/>
          </p:cNvSpPr>
          <p:nvPr>
            <p:ph type="title"/>
          </p:nvPr>
        </p:nvSpPr>
        <p:spPr/>
        <p:txBody>
          <a:bodyPr/>
          <a:lstStyle/>
          <a:p>
            <a:pPr algn="ctr"/>
            <a:r>
              <a:rPr lang="fr-FR" dirty="0"/>
              <a:t>Bonus !</a:t>
            </a:r>
          </a:p>
        </p:txBody>
      </p:sp>
      <p:pic>
        <p:nvPicPr>
          <p:cNvPr id="5" name="Image 5" descr="Une image contenant texte, orange&#10;&#10;Description générée automatiquement">
            <a:extLst>
              <a:ext uri="{FF2B5EF4-FFF2-40B4-BE49-F238E27FC236}">
                <a16:creationId xmlns:a16="http://schemas.microsoft.com/office/drawing/2014/main" id="{E6AA39DA-44E9-72E8-223F-8AE5CE34F108}"/>
              </a:ext>
            </a:extLst>
          </p:cNvPr>
          <p:cNvPicPr>
            <a:picLocks noGrp="1" noChangeAspect="1"/>
          </p:cNvPicPr>
          <p:nvPr>
            <p:ph sz="half" idx="1"/>
          </p:nvPr>
        </p:nvPicPr>
        <p:blipFill>
          <a:blip r:embed="rId4"/>
          <a:stretch>
            <a:fillRect/>
          </a:stretch>
        </p:blipFill>
        <p:spPr>
          <a:xfrm>
            <a:off x="977623" y="1732615"/>
            <a:ext cx="3888015" cy="779358"/>
          </a:xfrm>
        </p:spPr>
      </p:pic>
      <p:sp>
        <p:nvSpPr>
          <p:cNvPr id="4" name="Espace réservé du contenu 3">
            <a:extLst>
              <a:ext uri="{FF2B5EF4-FFF2-40B4-BE49-F238E27FC236}">
                <a16:creationId xmlns:a16="http://schemas.microsoft.com/office/drawing/2014/main" id="{0279BB65-4721-AE6A-0C48-3C48C2E7A740}"/>
              </a:ext>
            </a:extLst>
          </p:cNvPr>
          <p:cNvSpPr>
            <a:spLocks noGrp="1"/>
          </p:cNvSpPr>
          <p:nvPr>
            <p:ph sz="half" idx="2"/>
          </p:nvPr>
        </p:nvSpPr>
        <p:spPr>
          <a:xfrm>
            <a:off x="6332943" y="1906204"/>
            <a:ext cx="4419598" cy="4091270"/>
          </a:xfrm>
        </p:spPr>
        <p:txBody>
          <a:bodyPr vert="horz" lIns="91440" tIns="45720" rIns="91440" bIns="45720" rtlCol="0" anchor="t">
            <a:normAutofit/>
          </a:bodyPr>
          <a:lstStyle/>
          <a:p>
            <a:r>
              <a:rPr lang="fr-FR" sz="2000" dirty="0" err="1"/>
              <a:t>Built-In</a:t>
            </a:r>
            <a:r>
              <a:rPr lang="fr-FR" sz="2000" dirty="0"/>
              <a:t> </a:t>
            </a:r>
            <a:r>
              <a:rPr lang="fr-FR" sz="2000" dirty="0" err="1"/>
              <a:t>colorRed</a:t>
            </a:r>
            <a:r>
              <a:rPr lang="fr-FR" sz="2000" dirty="0"/>
              <a:t> </a:t>
            </a:r>
          </a:p>
          <a:p>
            <a:r>
              <a:rPr lang="fr-FR" sz="2000" dirty="0" err="1"/>
              <a:t>Built-In</a:t>
            </a:r>
            <a:r>
              <a:rPr lang="fr-FR" sz="2000" dirty="0"/>
              <a:t> </a:t>
            </a:r>
            <a:r>
              <a:rPr lang="fr-FR" sz="2000" dirty="0" err="1"/>
              <a:t>colorReset</a:t>
            </a:r>
            <a:r>
              <a:rPr lang="fr-FR" sz="2000" dirty="0"/>
              <a:t> </a:t>
            </a:r>
          </a:p>
          <a:p>
            <a:r>
              <a:rPr lang="fr-FR" sz="2000" dirty="0" err="1"/>
              <a:t>Built-In</a:t>
            </a:r>
            <a:r>
              <a:rPr lang="fr-FR" sz="2000" dirty="0"/>
              <a:t> </a:t>
            </a:r>
            <a:r>
              <a:rPr lang="fr-FR" sz="2000" dirty="0" err="1"/>
              <a:t>colorGreen</a:t>
            </a:r>
          </a:p>
          <a:p>
            <a:r>
              <a:rPr lang="fr-FR" sz="2000" dirty="0"/>
              <a:t>Variable score </a:t>
            </a:r>
          </a:p>
          <a:p>
            <a:endParaRPr lang="fr-FR" sz="2000" dirty="0"/>
          </a:p>
          <a:p>
            <a:endParaRPr lang="fr-FR" sz="2000" dirty="0"/>
          </a:p>
          <a:p>
            <a:pPr marL="0" indent="0">
              <a:buNone/>
            </a:pPr>
            <a:endParaRPr lang="fr-FR" sz="2000" dirty="0"/>
          </a:p>
          <a:p>
            <a:endParaRPr lang="fr-FR" sz="2000" dirty="0"/>
          </a:p>
        </p:txBody>
      </p:sp>
      <p:pic>
        <p:nvPicPr>
          <p:cNvPr id="6" name="Image 6" descr="Une image contenant texte, orange, fermer&#10;&#10;Description générée automatiquement">
            <a:extLst>
              <a:ext uri="{FF2B5EF4-FFF2-40B4-BE49-F238E27FC236}">
                <a16:creationId xmlns:a16="http://schemas.microsoft.com/office/drawing/2014/main" id="{7726219E-9207-F991-4CCC-2015E8241959}"/>
              </a:ext>
            </a:extLst>
          </p:cNvPr>
          <p:cNvPicPr>
            <a:picLocks noChangeAspect="1"/>
          </p:cNvPicPr>
          <p:nvPr/>
        </p:nvPicPr>
        <p:blipFill>
          <a:blip r:embed="rId5"/>
          <a:stretch>
            <a:fillRect/>
          </a:stretch>
        </p:blipFill>
        <p:spPr>
          <a:xfrm>
            <a:off x="973585" y="2511973"/>
            <a:ext cx="3892053" cy="617004"/>
          </a:xfrm>
          <a:prstGeom prst="rect">
            <a:avLst/>
          </a:prstGeom>
        </p:spPr>
      </p:pic>
      <p:pic>
        <p:nvPicPr>
          <p:cNvPr id="9" name="Image 8" descr="Une image contenant texte, signe&#10;&#10;Description générée automatiquement">
            <a:extLst>
              <a:ext uri="{FF2B5EF4-FFF2-40B4-BE49-F238E27FC236}">
                <a16:creationId xmlns:a16="http://schemas.microsoft.com/office/drawing/2014/main" id="{F54236BA-68FB-340C-1D69-4F186BAF6D42}"/>
              </a:ext>
            </a:extLst>
          </p:cNvPr>
          <p:cNvPicPr>
            <a:picLocks noChangeAspect="1"/>
          </p:cNvPicPr>
          <p:nvPr/>
        </p:nvPicPr>
        <p:blipFill>
          <a:blip r:embed="rId6"/>
          <a:stretch>
            <a:fillRect/>
          </a:stretch>
        </p:blipFill>
        <p:spPr>
          <a:xfrm>
            <a:off x="199110" y="273990"/>
            <a:ext cx="1118223" cy="1018732"/>
          </a:xfrm>
          <a:prstGeom prst="rect">
            <a:avLst/>
          </a:prstGeom>
        </p:spPr>
      </p:pic>
      <p:pic>
        <p:nvPicPr>
          <p:cNvPr id="10" name="Image 10" descr="Une image contenant texte&#10;&#10;Description générée automatiquement">
            <a:extLst>
              <a:ext uri="{FF2B5EF4-FFF2-40B4-BE49-F238E27FC236}">
                <a16:creationId xmlns:a16="http://schemas.microsoft.com/office/drawing/2014/main" id="{C8CD2D86-B522-0C5F-10AE-F5FB2364F2E5}"/>
              </a:ext>
            </a:extLst>
          </p:cNvPr>
          <p:cNvPicPr>
            <a:picLocks noChangeAspect="1"/>
          </p:cNvPicPr>
          <p:nvPr/>
        </p:nvPicPr>
        <p:blipFill>
          <a:blip r:embed="rId7"/>
          <a:stretch>
            <a:fillRect/>
          </a:stretch>
        </p:blipFill>
        <p:spPr>
          <a:xfrm>
            <a:off x="973374" y="3116686"/>
            <a:ext cx="3892264" cy="624627"/>
          </a:xfrm>
          <a:prstGeom prst="rect">
            <a:avLst/>
          </a:prstGeom>
        </p:spPr>
      </p:pic>
      <p:pic>
        <p:nvPicPr>
          <p:cNvPr id="3" name="Image 6" descr="Une image contenant texte&#10;&#10;Description générée automatiquement">
            <a:extLst>
              <a:ext uri="{FF2B5EF4-FFF2-40B4-BE49-F238E27FC236}">
                <a16:creationId xmlns:a16="http://schemas.microsoft.com/office/drawing/2014/main" id="{472BCF10-37A1-AA55-1E1B-DDEE5830E97E}"/>
              </a:ext>
            </a:extLst>
          </p:cNvPr>
          <p:cNvPicPr>
            <a:picLocks noChangeAspect="1"/>
          </p:cNvPicPr>
          <p:nvPr/>
        </p:nvPicPr>
        <p:blipFill>
          <a:blip r:embed="rId8"/>
          <a:stretch>
            <a:fillRect/>
          </a:stretch>
        </p:blipFill>
        <p:spPr>
          <a:xfrm>
            <a:off x="973374" y="4023438"/>
            <a:ext cx="4104794" cy="2372366"/>
          </a:xfrm>
          <a:prstGeom prst="rect">
            <a:avLst/>
          </a:prstGeom>
        </p:spPr>
      </p:pic>
      <p:pic>
        <p:nvPicPr>
          <p:cNvPr id="7" name="Image 7" descr="Une image contenant texte&#10;&#10;Description générée automatiquement">
            <a:extLst>
              <a:ext uri="{FF2B5EF4-FFF2-40B4-BE49-F238E27FC236}">
                <a16:creationId xmlns:a16="http://schemas.microsoft.com/office/drawing/2014/main" id="{3157E38F-2DA6-0C43-F051-F0F7537D7CF1}"/>
              </a:ext>
            </a:extLst>
          </p:cNvPr>
          <p:cNvPicPr>
            <a:picLocks noChangeAspect="1"/>
          </p:cNvPicPr>
          <p:nvPr/>
        </p:nvPicPr>
        <p:blipFill>
          <a:blip r:embed="rId9"/>
          <a:stretch>
            <a:fillRect/>
          </a:stretch>
        </p:blipFill>
        <p:spPr>
          <a:xfrm>
            <a:off x="5074320" y="5193711"/>
            <a:ext cx="2942306" cy="1232615"/>
          </a:xfrm>
          <a:prstGeom prst="rect">
            <a:avLst/>
          </a:prstGeom>
        </p:spPr>
      </p:pic>
      <p:pic>
        <p:nvPicPr>
          <p:cNvPr id="11" name="Image 11">
            <a:extLst>
              <a:ext uri="{FF2B5EF4-FFF2-40B4-BE49-F238E27FC236}">
                <a16:creationId xmlns:a16="http://schemas.microsoft.com/office/drawing/2014/main" id="{C2870FBF-A704-F136-FAFB-627977B7C9B3}"/>
              </a:ext>
            </a:extLst>
          </p:cNvPr>
          <p:cNvPicPr>
            <a:picLocks noChangeAspect="1"/>
          </p:cNvPicPr>
          <p:nvPr/>
        </p:nvPicPr>
        <p:blipFill>
          <a:blip r:embed="rId10"/>
          <a:stretch>
            <a:fillRect/>
          </a:stretch>
        </p:blipFill>
        <p:spPr>
          <a:xfrm>
            <a:off x="995059" y="3716425"/>
            <a:ext cx="1409581" cy="304800"/>
          </a:xfrm>
          <a:prstGeom prst="rect">
            <a:avLst/>
          </a:prstGeom>
        </p:spPr>
      </p:pic>
    </p:spTree>
    <p:extLst>
      <p:ext uri="{BB962C8B-B14F-4D97-AF65-F5344CB8AC3E}">
        <p14:creationId xmlns:p14="http://schemas.microsoft.com/office/powerpoint/2010/main" val="109628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B1DB2B-F827-159E-1957-85D7EAE69977}"/>
              </a:ext>
            </a:extLst>
          </p:cNvPr>
          <p:cNvSpPr>
            <a:spLocks noGrp="1"/>
          </p:cNvSpPr>
          <p:nvPr>
            <p:ph type="title"/>
          </p:nvPr>
        </p:nvSpPr>
        <p:spPr/>
        <p:txBody>
          <a:bodyPr/>
          <a:lstStyle/>
          <a:p>
            <a:pPr algn="ctr"/>
            <a:r>
              <a:rPr lang="fr-FR" dirty="0"/>
              <a:t>main</a:t>
            </a:r>
          </a:p>
        </p:txBody>
      </p:sp>
      <p:pic>
        <p:nvPicPr>
          <p:cNvPr id="6" name="Espace réservé du contenu 5" descr="Une image contenant texte&#10;&#10;Description générée automatiquement">
            <a:extLst>
              <a:ext uri="{FF2B5EF4-FFF2-40B4-BE49-F238E27FC236}">
                <a16:creationId xmlns:a16="http://schemas.microsoft.com/office/drawing/2014/main" id="{C36E471A-DE1C-21FF-DC5B-59B7951FF0E8}"/>
              </a:ext>
            </a:extLst>
          </p:cNvPr>
          <p:cNvPicPr>
            <a:picLocks noGrp="1" noChangeAspect="1"/>
          </p:cNvPicPr>
          <p:nvPr>
            <p:ph sz="half" idx="1"/>
          </p:nvPr>
        </p:nvPicPr>
        <p:blipFill>
          <a:blip r:embed="rId2"/>
          <a:stretch>
            <a:fillRect/>
          </a:stretch>
        </p:blipFill>
        <p:spPr>
          <a:xfrm>
            <a:off x="3425226" y="2098604"/>
            <a:ext cx="5334996" cy="4235772"/>
          </a:xfrm>
        </p:spPr>
      </p:pic>
      <p:pic>
        <p:nvPicPr>
          <p:cNvPr id="5" name="Image 4" descr="Une image contenant texte, signe&#10;&#10;Description générée automatiquement">
            <a:extLst>
              <a:ext uri="{FF2B5EF4-FFF2-40B4-BE49-F238E27FC236}">
                <a16:creationId xmlns:a16="http://schemas.microsoft.com/office/drawing/2014/main" id="{6C2DDE5F-F584-B042-5FF9-111624CC1A05}"/>
              </a:ext>
            </a:extLst>
          </p:cNvPr>
          <p:cNvPicPr>
            <a:picLocks noChangeAspect="1"/>
          </p:cNvPicPr>
          <p:nvPr/>
        </p:nvPicPr>
        <p:blipFill>
          <a:blip r:embed="rId3"/>
          <a:stretch>
            <a:fillRect/>
          </a:stretch>
        </p:blipFill>
        <p:spPr>
          <a:xfrm>
            <a:off x="174922" y="270824"/>
            <a:ext cx="1118223" cy="1018732"/>
          </a:xfrm>
          <a:prstGeom prst="rect">
            <a:avLst/>
          </a:prstGeom>
        </p:spPr>
      </p:pic>
    </p:spTree>
    <p:extLst>
      <p:ext uri="{BB962C8B-B14F-4D97-AF65-F5344CB8AC3E}">
        <p14:creationId xmlns:p14="http://schemas.microsoft.com/office/powerpoint/2010/main" val="23440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3998" cy="1020762"/>
          </a:xfrm>
        </p:spPr>
        <p:txBody>
          <a:bodyPr anchor="b">
            <a:normAutofit/>
          </a:bodyPr>
          <a:lstStyle/>
          <a:p>
            <a:r>
              <a:rPr lang="en-US" dirty="0"/>
              <a:t>Plan</a:t>
            </a:r>
          </a:p>
        </p:txBody>
      </p:sp>
      <p:sp>
        <p:nvSpPr>
          <p:cNvPr id="14" name="Content Placeholder 13"/>
          <p:cNvSpPr>
            <a:spLocks noGrp="1"/>
          </p:cNvSpPr>
          <p:nvPr>
            <p:ph sz="half" idx="1"/>
          </p:nvPr>
        </p:nvSpPr>
        <p:spPr>
          <a:xfrm>
            <a:off x="1492276" y="1760887"/>
            <a:ext cx="4909867" cy="4267200"/>
          </a:xfrm>
        </p:spPr>
        <p:txBody>
          <a:bodyPr vert="horz" lIns="91440" tIns="45720" rIns="91440" bIns="45720" rtlCol="0" anchor="t">
            <a:normAutofit lnSpcReduction="10000"/>
          </a:bodyPr>
          <a:lstStyle/>
          <a:p>
            <a:r>
              <a:rPr lang="en-US" dirty="0"/>
              <a:t>Introduction</a:t>
            </a:r>
            <a:endParaRPr lang="en-US" dirty="0">
              <a:ea typeface="+mn-lt"/>
              <a:cs typeface="+mn-lt"/>
            </a:endParaRPr>
          </a:p>
          <a:p>
            <a:r>
              <a:rPr lang="en-US" dirty="0" err="1">
                <a:ea typeface="+mn-lt"/>
                <a:cs typeface="+mn-lt"/>
              </a:rPr>
              <a:t>Objectifs</a:t>
            </a:r>
            <a:endParaRPr lang="en-US" dirty="0">
              <a:ea typeface="+mn-lt"/>
              <a:cs typeface="+mn-lt"/>
            </a:endParaRPr>
          </a:p>
          <a:p>
            <a:r>
              <a:rPr lang="en-US" dirty="0" err="1">
                <a:ea typeface="+mn-lt"/>
                <a:cs typeface="+mn-lt"/>
              </a:rPr>
              <a:t>Algorigramme</a:t>
            </a:r>
            <a:endParaRPr lang="en-US" dirty="0">
              <a:ea typeface="+mn-lt"/>
              <a:cs typeface="+mn-lt"/>
            </a:endParaRPr>
          </a:p>
          <a:p>
            <a:r>
              <a:rPr lang="en-US" dirty="0" err="1">
                <a:ea typeface="+mn-lt"/>
                <a:cs typeface="+mn-lt"/>
              </a:rPr>
              <a:t>Bibliothéques</a:t>
            </a:r>
            <a:endParaRPr lang="en-US" dirty="0">
              <a:ea typeface="+mn-lt"/>
              <a:cs typeface="+mn-lt"/>
            </a:endParaRPr>
          </a:p>
          <a:p>
            <a:r>
              <a:rPr lang="en-US" dirty="0">
                <a:ea typeface="+mn-lt"/>
                <a:cs typeface="+mn-lt"/>
              </a:rPr>
              <a:t>Les </a:t>
            </a:r>
            <a:r>
              <a:rPr lang="en-US" dirty="0" err="1">
                <a:ea typeface="+mn-lt"/>
                <a:cs typeface="+mn-lt"/>
              </a:rPr>
              <a:t>différentes</a:t>
            </a:r>
            <a:r>
              <a:rPr lang="en-US" dirty="0">
                <a:ea typeface="+mn-lt"/>
                <a:cs typeface="+mn-lt"/>
              </a:rPr>
              <a:t> </a:t>
            </a:r>
            <a:r>
              <a:rPr lang="en-US" dirty="0" err="1">
                <a:ea typeface="+mn-lt"/>
                <a:cs typeface="+mn-lt"/>
              </a:rPr>
              <a:t>fonctions</a:t>
            </a:r>
            <a:r>
              <a:rPr lang="en-US" dirty="0">
                <a:ea typeface="+mn-lt"/>
                <a:cs typeface="+mn-lt"/>
              </a:rPr>
              <a:t>  &amp; Bonus !</a:t>
            </a:r>
            <a:endParaRPr lang="en-US" dirty="0"/>
          </a:p>
          <a:p>
            <a:r>
              <a:rPr lang="en-US" dirty="0" err="1"/>
              <a:t>Difficultés</a:t>
            </a:r>
            <a:r>
              <a:rPr lang="en-US" dirty="0"/>
              <a:t> </a:t>
            </a:r>
            <a:r>
              <a:rPr lang="en-US" dirty="0" err="1"/>
              <a:t>rencontrées</a:t>
            </a:r>
            <a:endParaRPr lang="en-US" dirty="0"/>
          </a:p>
          <a:p>
            <a:r>
              <a:rPr lang="en-US" dirty="0"/>
              <a:t>Les problems non </a:t>
            </a:r>
            <a:r>
              <a:rPr lang="en-US" dirty="0" err="1"/>
              <a:t>résolus</a:t>
            </a:r>
            <a:endParaRPr lang="en-US" dirty="0"/>
          </a:p>
          <a:p>
            <a:r>
              <a:rPr lang="en-US" dirty="0"/>
              <a:t>Conclusion</a:t>
            </a:r>
          </a:p>
          <a:p>
            <a:endParaRPr lang="en-US" dirty="0"/>
          </a:p>
          <a:p>
            <a:endParaRPr lang="en-US" dirty="0"/>
          </a:p>
        </p:txBody>
      </p:sp>
      <p:pic>
        <p:nvPicPr>
          <p:cNvPr id="3" name="Image 4" descr="Une image contenant texte, signe&#10;&#10;Description générée automatiquement">
            <a:extLst>
              <a:ext uri="{FF2B5EF4-FFF2-40B4-BE49-F238E27FC236}">
                <a16:creationId xmlns:a16="http://schemas.microsoft.com/office/drawing/2014/main" id="{D9E82B83-8270-85BE-CDF8-F7AB81A97BEB}"/>
              </a:ext>
            </a:extLst>
          </p:cNvPr>
          <p:cNvPicPr>
            <a:picLocks noChangeAspect="1"/>
          </p:cNvPicPr>
          <p:nvPr/>
        </p:nvPicPr>
        <p:blipFill>
          <a:blip r:embed="rId2"/>
          <a:stretch>
            <a:fillRect/>
          </a:stretch>
        </p:blipFill>
        <p:spPr>
          <a:xfrm>
            <a:off x="64560" y="123604"/>
            <a:ext cx="1118223" cy="1018732"/>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4BB5FD-5666-9DAB-CEA2-7CBC0883FDD1}"/>
              </a:ext>
            </a:extLst>
          </p:cNvPr>
          <p:cNvSpPr>
            <a:spLocks noGrp="1"/>
          </p:cNvSpPr>
          <p:nvPr>
            <p:ph type="title"/>
          </p:nvPr>
        </p:nvSpPr>
        <p:spPr/>
        <p:txBody>
          <a:bodyPr/>
          <a:lstStyle/>
          <a:p>
            <a:pPr algn="ctr"/>
            <a:r>
              <a:rPr lang="fr-FR" dirty="0"/>
              <a:t>Main (2)</a:t>
            </a:r>
          </a:p>
        </p:txBody>
      </p:sp>
      <p:pic>
        <p:nvPicPr>
          <p:cNvPr id="6" name="Espace réservé du contenu 5" descr="Une image contenant texte&#10;&#10;Description générée automatiquement">
            <a:extLst>
              <a:ext uri="{FF2B5EF4-FFF2-40B4-BE49-F238E27FC236}">
                <a16:creationId xmlns:a16="http://schemas.microsoft.com/office/drawing/2014/main" id="{3A6EE6F2-5705-0173-7864-65E21D6F1651}"/>
              </a:ext>
            </a:extLst>
          </p:cNvPr>
          <p:cNvPicPr>
            <a:picLocks noGrp="1" noChangeAspect="1"/>
          </p:cNvPicPr>
          <p:nvPr>
            <p:ph sz="half" idx="1"/>
          </p:nvPr>
        </p:nvPicPr>
        <p:blipFill>
          <a:blip r:embed="rId2"/>
          <a:stretch>
            <a:fillRect/>
          </a:stretch>
        </p:blipFill>
        <p:spPr>
          <a:xfrm>
            <a:off x="1652816" y="1905000"/>
            <a:ext cx="3340242" cy="4267200"/>
          </a:xfrm>
        </p:spPr>
      </p:pic>
      <p:pic>
        <p:nvPicPr>
          <p:cNvPr id="8" name="Espace réservé du contenu 7" descr="Une image contenant texte&#10;&#10;Description générée automatiquement">
            <a:extLst>
              <a:ext uri="{FF2B5EF4-FFF2-40B4-BE49-F238E27FC236}">
                <a16:creationId xmlns:a16="http://schemas.microsoft.com/office/drawing/2014/main" id="{D07EE55A-B9F2-CFFF-E22A-6CE0375C570D}"/>
              </a:ext>
            </a:extLst>
          </p:cNvPr>
          <p:cNvPicPr>
            <a:picLocks noGrp="1" noChangeAspect="1"/>
          </p:cNvPicPr>
          <p:nvPr>
            <p:ph sz="half" idx="2"/>
          </p:nvPr>
        </p:nvPicPr>
        <p:blipFill>
          <a:blip r:embed="rId3"/>
          <a:stretch>
            <a:fillRect/>
          </a:stretch>
        </p:blipFill>
        <p:spPr>
          <a:xfrm>
            <a:off x="5866791" y="1905000"/>
            <a:ext cx="4714483" cy="4267199"/>
          </a:xfrm>
        </p:spPr>
      </p:pic>
      <p:pic>
        <p:nvPicPr>
          <p:cNvPr id="4" name="Image 3" descr="Une image contenant texte, signe&#10;&#10;Description générée automatiquement">
            <a:extLst>
              <a:ext uri="{FF2B5EF4-FFF2-40B4-BE49-F238E27FC236}">
                <a16:creationId xmlns:a16="http://schemas.microsoft.com/office/drawing/2014/main" id="{BB89E4D4-54C4-EAEA-5C63-5FD71CD4806A}"/>
              </a:ext>
            </a:extLst>
          </p:cNvPr>
          <p:cNvPicPr>
            <a:picLocks noChangeAspect="1"/>
          </p:cNvPicPr>
          <p:nvPr/>
        </p:nvPicPr>
        <p:blipFill>
          <a:blip r:embed="rId4"/>
          <a:stretch>
            <a:fillRect/>
          </a:stretch>
        </p:blipFill>
        <p:spPr>
          <a:xfrm>
            <a:off x="64560" y="123604"/>
            <a:ext cx="1118223" cy="1018732"/>
          </a:xfrm>
          <a:prstGeom prst="rect">
            <a:avLst/>
          </a:prstGeom>
        </p:spPr>
      </p:pic>
    </p:spTree>
    <p:extLst>
      <p:ext uri="{BB962C8B-B14F-4D97-AF65-F5344CB8AC3E}">
        <p14:creationId xmlns:p14="http://schemas.microsoft.com/office/powerpoint/2010/main" val="57246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B2A13D-D809-0601-6413-CB18277A8412}"/>
              </a:ext>
            </a:extLst>
          </p:cNvPr>
          <p:cNvSpPr>
            <a:spLocks noGrp="1"/>
          </p:cNvSpPr>
          <p:nvPr>
            <p:ph type="title"/>
          </p:nvPr>
        </p:nvSpPr>
        <p:spPr>
          <a:xfrm>
            <a:off x="1522414" y="274638"/>
            <a:ext cx="9143998" cy="1020762"/>
          </a:xfrm>
        </p:spPr>
        <p:txBody>
          <a:bodyPr anchor="b">
            <a:normAutofit/>
          </a:bodyPr>
          <a:lstStyle/>
          <a:p>
            <a:pPr algn="ctr"/>
            <a:r>
              <a:rPr lang="fr-FR" dirty="0" err="1"/>
              <a:t>Resultat</a:t>
            </a:r>
            <a:endParaRPr lang="fr-FR"/>
          </a:p>
        </p:txBody>
      </p:sp>
      <p:pic>
        <p:nvPicPr>
          <p:cNvPr id="5" name="Image 5" descr="Une image contenant texte&#10;&#10;Description générée automatiquement">
            <a:extLst>
              <a:ext uri="{FF2B5EF4-FFF2-40B4-BE49-F238E27FC236}">
                <a16:creationId xmlns:a16="http://schemas.microsoft.com/office/drawing/2014/main" id="{5874746D-C49A-2CDA-ACE7-EB80E1972A2C}"/>
              </a:ext>
            </a:extLst>
          </p:cNvPr>
          <p:cNvPicPr>
            <a:picLocks noGrp="1" noChangeAspect="1"/>
          </p:cNvPicPr>
          <p:nvPr>
            <p:ph type="pic" idx="1"/>
          </p:nvPr>
        </p:nvPicPr>
        <p:blipFill rotWithShape="1">
          <a:blip r:embed="rId4"/>
          <a:stretch/>
        </p:blipFill>
        <p:spPr>
          <a:xfrm>
            <a:off x="1745838" y="2381516"/>
            <a:ext cx="5669280" cy="3047238"/>
          </a:xfrm>
          <a:noFill/>
        </p:spPr>
      </p:pic>
      <p:sp>
        <p:nvSpPr>
          <p:cNvPr id="10" name="Text Placeholder 3">
            <a:extLst>
              <a:ext uri="{FF2B5EF4-FFF2-40B4-BE49-F238E27FC236}">
                <a16:creationId xmlns:a16="http://schemas.microsoft.com/office/drawing/2014/main" id="{F068233F-504F-4C84-A0E3-AF8110C9E4C1}"/>
              </a:ext>
            </a:extLst>
          </p:cNvPr>
          <p:cNvSpPr>
            <a:spLocks noGrp="1"/>
          </p:cNvSpPr>
          <p:nvPr>
            <p:ph type="body" sz="half" idx="2"/>
          </p:nvPr>
        </p:nvSpPr>
        <p:spPr>
          <a:xfrm>
            <a:off x="7905959" y="3430134"/>
            <a:ext cx="4077071" cy="2724814"/>
          </a:xfrm>
        </p:spPr>
        <p:txBody>
          <a:bodyPr anchor="b">
            <a:normAutofit/>
          </a:bodyPr>
          <a:lstStyle/>
          <a:p>
            <a:endParaRPr lang="en-US" dirty="0"/>
          </a:p>
          <a:p>
            <a:r>
              <a:rPr lang="en-US" sz="1800" dirty="0"/>
              <a:t>Et voilà  le </a:t>
            </a:r>
            <a:r>
              <a:rPr lang="en-US" sz="1800" dirty="0" err="1"/>
              <a:t>résultat</a:t>
            </a:r>
            <a:r>
              <a:rPr lang="en-US" sz="1800" dirty="0"/>
              <a:t> final !</a:t>
            </a:r>
          </a:p>
        </p:txBody>
      </p:sp>
      <p:pic>
        <p:nvPicPr>
          <p:cNvPr id="7" name="Image 6" descr="Une image contenant texte, signe&#10;&#10;Description générée automatiquement">
            <a:extLst>
              <a:ext uri="{FF2B5EF4-FFF2-40B4-BE49-F238E27FC236}">
                <a16:creationId xmlns:a16="http://schemas.microsoft.com/office/drawing/2014/main" id="{5C509F36-146D-28DE-727B-8C960724B6DD}"/>
              </a:ext>
            </a:extLst>
          </p:cNvPr>
          <p:cNvPicPr>
            <a:picLocks noChangeAspect="1"/>
          </p:cNvPicPr>
          <p:nvPr/>
        </p:nvPicPr>
        <p:blipFill>
          <a:blip r:embed="rId5"/>
          <a:stretch>
            <a:fillRect/>
          </a:stretch>
        </p:blipFill>
        <p:spPr>
          <a:xfrm>
            <a:off x="64560" y="123604"/>
            <a:ext cx="1118223" cy="1018732"/>
          </a:xfrm>
          <a:prstGeom prst="rect">
            <a:avLst/>
          </a:prstGeom>
        </p:spPr>
      </p:pic>
    </p:spTree>
    <p:extLst>
      <p:ext uri="{BB962C8B-B14F-4D97-AF65-F5344CB8AC3E}">
        <p14:creationId xmlns:p14="http://schemas.microsoft.com/office/powerpoint/2010/main" val="39298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D4FFFB-E779-1ACF-4A7A-27456F18EE50}"/>
              </a:ext>
            </a:extLst>
          </p:cNvPr>
          <p:cNvSpPr>
            <a:spLocks noGrp="1"/>
          </p:cNvSpPr>
          <p:nvPr>
            <p:ph type="title"/>
          </p:nvPr>
        </p:nvSpPr>
        <p:spPr/>
        <p:txBody>
          <a:bodyPr/>
          <a:lstStyle/>
          <a:p>
            <a:pPr algn="ctr"/>
            <a:r>
              <a:rPr lang="fr-FR" dirty="0"/>
              <a:t>Les difficultés rencontrées</a:t>
            </a:r>
          </a:p>
        </p:txBody>
      </p:sp>
      <p:sp>
        <p:nvSpPr>
          <p:cNvPr id="3" name="Espace réservé du contenu 2">
            <a:extLst>
              <a:ext uri="{FF2B5EF4-FFF2-40B4-BE49-F238E27FC236}">
                <a16:creationId xmlns:a16="http://schemas.microsoft.com/office/drawing/2014/main" id="{F6153551-3754-7CF3-452A-F43404E26995}"/>
              </a:ext>
            </a:extLst>
          </p:cNvPr>
          <p:cNvSpPr>
            <a:spLocks noGrp="1"/>
          </p:cNvSpPr>
          <p:nvPr>
            <p:ph idx="1"/>
          </p:nvPr>
        </p:nvSpPr>
        <p:spPr/>
        <p:txBody>
          <a:bodyPr/>
          <a:lstStyle/>
          <a:p>
            <a:r>
              <a:rPr lang="fr-FR" dirty="0"/>
              <a:t>Complexité du programme</a:t>
            </a:r>
          </a:p>
          <a:p>
            <a:r>
              <a:rPr lang="fr-FR" dirty="0"/>
              <a:t>Utilisation de plusieurs fonctions</a:t>
            </a:r>
          </a:p>
          <a:p>
            <a:r>
              <a:rPr lang="fr-FR" dirty="0"/>
              <a:t>Découverte de nouvelles bibliothèques</a:t>
            </a:r>
          </a:p>
          <a:p>
            <a:r>
              <a:rPr lang="fr-FR" dirty="0"/>
              <a:t>Respecter le temps</a:t>
            </a:r>
          </a:p>
          <a:p>
            <a:r>
              <a:rPr lang="fr-FR" dirty="0"/>
              <a:t>Affichage du score en temps réel</a:t>
            </a:r>
          </a:p>
          <a:p>
            <a:pPr marL="0" indent="0">
              <a:buNone/>
            </a:pPr>
            <a:endParaRPr lang="fr-FR" dirty="0"/>
          </a:p>
        </p:txBody>
      </p:sp>
      <p:pic>
        <p:nvPicPr>
          <p:cNvPr id="5" name="Image 4" descr="Une image contenant texte, signe&#10;&#10;Description générée automatiquement">
            <a:extLst>
              <a:ext uri="{FF2B5EF4-FFF2-40B4-BE49-F238E27FC236}">
                <a16:creationId xmlns:a16="http://schemas.microsoft.com/office/drawing/2014/main" id="{BF13176A-75D6-8C5A-3200-1146695DAA3B}"/>
              </a:ext>
            </a:extLst>
          </p:cNvPr>
          <p:cNvPicPr>
            <a:picLocks noChangeAspect="1"/>
          </p:cNvPicPr>
          <p:nvPr/>
        </p:nvPicPr>
        <p:blipFill>
          <a:blip r:embed="rId2"/>
          <a:stretch>
            <a:fillRect/>
          </a:stretch>
        </p:blipFill>
        <p:spPr>
          <a:xfrm>
            <a:off x="64560" y="123604"/>
            <a:ext cx="1118223" cy="1018732"/>
          </a:xfrm>
          <a:prstGeom prst="rect">
            <a:avLst/>
          </a:prstGeom>
        </p:spPr>
      </p:pic>
    </p:spTree>
    <p:extLst>
      <p:ext uri="{BB962C8B-B14F-4D97-AF65-F5344CB8AC3E}">
        <p14:creationId xmlns:p14="http://schemas.microsoft.com/office/powerpoint/2010/main" val="111189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DF10BA-D766-DAF2-AABC-DBF00BA96935}"/>
              </a:ext>
            </a:extLst>
          </p:cNvPr>
          <p:cNvSpPr>
            <a:spLocks noGrp="1"/>
          </p:cNvSpPr>
          <p:nvPr>
            <p:ph type="title"/>
          </p:nvPr>
        </p:nvSpPr>
        <p:spPr/>
        <p:txBody>
          <a:bodyPr/>
          <a:lstStyle/>
          <a:p>
            <a:pPr algn="ctr"/>
            <a:r>
              <a:rPr lang="fr-FR" dirty="0"/>
              <a:t>Les problèmes non résolus</a:t>
            </a:r>
          </a:p>
        </p:txBody>
      </p:sp>
      <p:sp>
        <p:nvSpPr>
          <p:cNvPr id="3" name="Espace réservé du contenu 2">
            <a:extLst>
              <a:ext uri="{FF2B5EF4-FFF2-40B4-BE49-F238E27FC236}">
                <a16:creationId xmlns:a16="http://schemas.microsoft.com/office/drawing/2014/main" id="{1C0AE182-D2F4-647F-023F-634477307556}"/>
              </a:ext>
            </a:extLst>
          </p:cNvPr>
          <p:cNvSpPr>
            <a:spLocks noGrp="1"/>
          </p:cNvSpPr>
          <p:nvPr>
            <p:ph idx="1"/>
          </p:nvPr>
        </p:nvSpPr>
        <p:spPr/>
        <p:txBody>
          <a:bodyPr/>
          <a:lstStyle/>
          <a:p>
            <a:pPr marL="0" indent="0">
              <a:buNone/>
            </a:pPr>
            <a:r>
              <a:rPr lang="fr-FR" dirty="0"/>
              <a:t>Mis en place d’un système d’indice ( manque de temps )</a:t>
            </a:r>
          </a:p>
        </p:txBody>
      </p:sp>
      <p:pic>
        <p:nvPicPr>
          <p:cNvPr id="5" name="Image 4" descr="Une image contenant texte, signe&#10;&#10;Description générée automatiquement">
            <a:extLst>
              <a:ext uri="{FF2B5EF4-FFF2-40B4-BE49-F238E27FC236}">
                <a16:creationId xmlns:a16="http://schemas.microsoft.com/office/drawing/2014/main" id="{71F765DC-76ED-6AA1-1C9F-56E1C34917B4}"/>
              </a:ext>
            </a:extLst>
          </p:cNvPr>
          <p:cNvPicPr>
            <a:picLocks noChangeAspect="1"/>
          </p:cNvPicPr>
          <p:nvPr/>
        </p:nvPicPr>
        <p:blipFill>
          <a:blip r:embed="rId4"/>
          <a:stretch>
            <a:fillRect/>
          </a:stretch>
        </p:blipFill>
        <p:spPr>
          <a:xfrm>
            <a:off x="64560" y="123604"/>
            <a:ext cx="1118223" cy="1018732"/>
          </a:xfrm>
          <a:prstGeom prst="rect">
            <a:avLst/>
          </a:prstGeom>
        </p:spPr>
      </p:pic>
    </p:spTree>
    <p:extLst>
      <p:ext uri="{BB962C8B-B14F-4D97-AF65-F5344CB8AC3E}">
        <p14:creationId xmlns:p14="http://schemas.microsoft.com/office/powerpoint/2010/main" val="40165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AE0D54-B7BF-49B2-AA4D-ABB2292E8B65}"/>
              </a:ext>
            </a:extLst>
          </p:cNvPr>
          <p:cNvSpPr>
            <a:spLocks noGrp="1"/>
          </p:cNvSpPr>
          <p:nvPr>
            <p:ph type="ctrTitle"/>
          </p:nvPr>
        </p:nvSpPr>
        <p:spPr>
          <a:xfrm>
            <a:off x="1522413" y="1905000"/>
            <a:ext cx="9144000" cy="2667000"/>
          </a:xfrm>
        </p:spPr>
        <p:txBody>
          <a:bodyPr anchor="b">
            <a:normAutofit/>
          </a:bodyPr>
          <a:lstStyle/>
          <a:p>
            <a:r>
              <a:rPr lang="fr-FR"/>
              <a:t>Conclusion</a:t>
            </a:r>
          </a:p>
        </p:txBody>
      </p:sp>
      <p:pic>
        <p:nvPicPr>
          <p:cNvPr id="4" name="Image 3" descr="Une image contenant texte, signe&#10;&#10;Description générée automatiquement">
            <a:extLst>
              <a:ext uri="{FF2B5EF4-FFF2-40B4-BE49-F238E27FC236}">
                <a16:creationId xmlns:a16="http://schemas.microsoft.com/office/drawing/2014/main" id="{162A28DB-3298-B186-A17C-D5306617474D}"/>
              </a:ext>
            </a:extLst>
          </p:cNvPr>
          <p:cNvPicPr>
            <a:picLocks noChangeAspect="1"/>
          </p:cNvPicPr>
          <p:nvPr/>
        </p:nvPicPr>
        <p:blipFill>
          <a:blip r:embed="rId4"/>
          <a:stretch>
            <a:fillRect/>
          </a:stretch>
        </p:blipFill>
        <p:spPr>
          <a:xfrm>
            <a:off x="64560" y="123604"/>
            <a:ext cx="1118223" cy="1018732"/>
          </a:xfrm>
          <a:prstGeom prst="rect">
            <a:avLst/>
          </a:prstGeom>
        </p:spPr>
      </p:pic>
    </p:spTree>
    <p:extLst>
      <p:ext uri="{BB962C8B-B14F-4D97-AF65-F5344CB8AC3E}">
        <p14:creationId xmlns:p14="http://schemas.microsoft.com/office/powerpoint/2010/main" val="301389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38C7DE0C-0C54-AC9A-BAB2-F4FD4513A233}"/>
              </a:ext>
            </a:extLst>
          </p:cNvPr>
          <p:cNvSpPr>
            <a:spLocks noGrp="1"/>
          </p:cNvSpPr>
          <p:nvPr>
            <p:ph sz="half" idx="1"/>
          </p:nvPr>
        </p:nvSpPr>
        <p:spPr>
          <a:xfrm>
            <a:off x="1494417" y="3429216"/>
            <a:ext cx="4419599" cy="1296023"/>
          </a:xfrm>
        </p:spPr>
        <p:txBody>
          <a:bodyPr vert="horz" lIns="91440" tIns="45720" rIns="91440" bIns="45720" rtlCol="0" anchor="t">
            <a:normAutofit/>
          </a:bodyPr>
          <a:lstStyle/>
          <a:p>
            <a:pPr marL="0" indent="0" algn="ctr">
              <a:buNone/>
            </a:pPr>
            <a:r>
              <a:rPr lang="en-US" sz="3600" dirty="0"/>
              <a:t>Merci pour </a:t>
            </a:r>
            <a:r>
              <a:rPr lang="en-US" sz="3600" dirty="0" err="1"/>
              <a:t>votre</a:t>
            </a:r>
            <a:r>
              <a:rPr lang="en-US" sz="3600" dirty="0"/>
              <a:t> Attention !</a:t>
            </a:r>
            <a:endParaRPr lang="fr-FR" sz="3600" dirty="0"/>
          </a:p>
        </p:txBody>
      </p:sp>
      <p:pic>
        <p:nvPicPr>
          <p:cNvPr id="5" name="Image 5" descr="Une image contenant jaune&#10;&#10;Description générée automatiquement">
            <a:extLst>
              <a:ext uri="{FF2B5EF4-FFF2-40B4-BE49-F238E27FC236}">
                <a16:creationId xmlns:a16="http://schemas.microsoft.com/office/drawing/2014/main" id="{8F7C5ACF-72DB-7F5A-3796-16E153F32223}"/>
              </a:ext>
            </a:extLst>
          </p:cNvPr>
          <p:cNvPicPr>
            <a:picLocks noChangeAspect="1"/>
          </p:cNvPicPr>
          <p:nvPr/>
        </p:nvPicPr>
        <p:blipFill rotWithShape="1">
          <a:blip r:embed="rId2"/>
          <a:srcRect b="16000"/>
          <a:stretch/>
        </p:blipFill>
        <p:spPr>
          <a:xfrm>
            <a:off x="7730604" y="1550261"/>
            <a:ext cx="4456958" cy="5304308"/>
          </a:xfrm>
          <a:prstGeom prst="rect">
            <a:avLst/>
          </a:prstGeom>
          <a:noFill/>
        </p:spPr>
      </p:pic>
      <p:pic>
        <p:nvPicPr>
          <p:cNvPr id="3" name="Image 2" descr="Une image contenant texte, signe&#10;&#10;Description générée automatiquement">
            <a:extLst>
              <a:ext uri="{FF2B5EF4-FFF2-40B4-BE49-F238E27FC236}">
                <a16:creationId xmlns:a16="http://schemas.microsoft.com/office/drawing/2014/main" id="{E824ABB3-81BA-02AA-8B1B-4DBE5C348FAE}"/>
              </a:ext>
            </a:extLst>
          </p:cNvPr>
          <p:cNvPicPr>
            <a:picLocks noChangeAspect="1"/>
          </p:cNvPicPr>
          <p:nvPr/>
        </p:nvPicPr>
        <p:blipFill>
          <a:blip r:embed="rId3"/>
          <a:stretch>
            <a:fillRect/>
          </a:stretch>
        </p:blipFill>
        <p:spPr>
          <a:xfrm>
            <a:off x="64560" y="123604"/>
            <a:ext cx="1118223" cy="1018732"/>
          </a:xfrm>
          <a:prstGeom prst="rect">
            <a:avLst/>
          </a:prstGeom>
        </p:spPr>
      </p:pic>
    </p:spTree>
    <p:extLst>
      <p:ext uri="{BB962C8B-B14F-4D97-AF65-F5344CB8AC3E}">
        <p14:creationId xmlns:p14="http://schemas.microsoft.com/office/powerpoint/2010/main" val="26217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AE0D54-B7BF-49B2-AA4D-ABB2292E8B65}"/>
              </a:ext>
            </a:extLst>
          </p:cNvPr>
          <p:cNvSpPr>
            <a:spLocks noGrp="1"/>
          </p:cNvSpPr>
          <p:nvPr>
            <p:ph type="title"/>
          </p:nvPr>
        </p:nvSpPr>
        <p:spPr/>
        <p:txBody>
          <a:bodyPr anchor="b">
            <a:normAutofit/>
          </a:bodyPr>
          <a:lstStyle/>
          <a:p>
            <a:pPr algn="ctr"/>
            <a:r>
              <a:rPr lang="fr-FR" dirty="0"/>
              <a:t>Introduction</a:t>
            </a:r>
          </a:p>
        </p:txBody>
      </p:sp>
      <p:sp>
        <p:nvSpPr>
          <p:cNvPr id="3" name="Espace réservé du contenu 2">
            <a:extLst>
              <a:ext uri="{FF2B5EF4-FFF2-40B4-BE49-F238E27FC236}">
                <a16:creationId xmlns:a16="http://schemas.microsoft.com/office/drawing/2014/main" id="{270AF77A-11E0-76DD-5580-8C637AD338B6}"/>
              </a:ext>
            </a:extLst>
          </p:cNvPr>
          <p:cNvSpPr>
            <a:spLocks noGrp="1"/>
          </p:cNvSpPr>
          <p:nvPr>
            <p:ph idx="1"/>
          </p:nvPr>
        </p:nvSpPr>
        <p:spPr/>
        <p:txBody>
          <a:bodyPr/>
          <a:lstStyle/>
          <a:p>
            <a:pPr algn="just"/>
            <a:r>
              <a:rPr lang="fr-FR" b="0" i="0" dirty="0">
                <a:effectLst/>
                <a:latin typeface="Verdana" panose="020B0604030504040204" pitchFamily="34" charset="0"/>
              </a:rPr>
              <a:t>Le jeu </a:t>
            </a:r>
            <a:r>
              <a:rPr lang="fr-FR" b="0" i="1" dirty="0" err="1">
                <a:effectLst/>
                <a:latin typeface="Verdana" panose="020B0604030504040204" pitchFamily="34" charset="0"/>
              </a:rPr>
              <a:t>Hangman</a:t>
            </a:r>
            <a:r>
              <a:rPr lang="fr-FR" b="0" i="0" dirty="0">
                <a:effectLst/>
                <a:latin typeface="Verdana" panose="020B0604030504040204" pitchFamily="34" charset="0"/>
              </a:rPr>
              <a:t> est le jeu de devinettes de lettres/mots populaire, où vous n'avez qu'un certain nombre de suppositions avant que votre joueur ne soit pendu à la potence. Chaque fausse supposition que vous faites ajoute une autre partie à la personne, jusqu'à ce que la personne complète soit formée (et pendue).</a:t>
            </a:r>
          </a:p>
          <a:p>
            <a:pPr marL="0" indent="0">
              <a:buNone/>
            </a:pPr>
            <a:endParaRPr lang="fr-FR" dirty="0"/>
          </a:p>
        </p:txBody>
      </p:sp>
      <p:pic>
        <p:nvPicPr>
          <p:cNvPr id="5" name="Image 4" descr="Une image contenant texte, signe&#10;&#10;Description générée automatiquement">
            <a:extLst>
              <a:ext uri="{FF2B5EF4-FFF2-40B4-BE49-F238E27FC236}">
                <a16:creationId xmlns:a16="http://schemas.microsoft.com/office/drawing/2014/main" id="{AC621768-A61E-5B7C-963A-AD92B26603B4}"/>
              </a:ext>
            </a:extLst>
          </p:cNvPr>
          <p:cNvPicPr>
            <a:picLocks noChangeAspect="1"/>
          </p:cNvPicPr>
          <p:nvPr/>
        </p:nvPicPr>
        <p:blipFill>
          <a:blip r:embed="rId2"/>
          <a:stretch>
            <a:fillRect/>
          </a:stretch>
        </p:blipFill>
        <p:spPr>
          <a:xfrm>
            <a:off x="64560" y="123604"/>
            <a:ext cx="1118223" cy="1018732"/>
          </a:xfrm>
          <a:prstGeom prst="rect">
            <a:avLst/>
          </a:prstGeom>
        </p:spPr>
      </p:pic>
      <p:pic>
        <p:nvPicPr>
          <p:cNvPr id="4" name="Image 5">
            <a:extLst>
              <a:ext uri="{FF2B5EF4-FFF2-40B4-BE49-F238E27FC236}">
                <a16:creationId xmlns:a16="http://schemas.microsoft.com/office/drawing/2014/main" id="{C2C9EBDF-B6EF-0D2A-8514-F916BF01B42B}"/>
              </a:ext>
            </a:extLst>
          </p:cNvPr>
          <p:cNvPicPr>
            <a:picLocks noChangeAspect="1"/>
          </p:cNvPicPr>
          <p:nvPr/>
        </p:nvPicPr>
        <p:blipFill>
          <a:blip r:embed="rId3"/>
          <a:stretch>
            <a:fillRect/>
          </a:stretch>
        </p:blipFill>
        <p:spPr>
          <a:xfrm>
            <a:off x="3454326" y="4117585"/>
            <a:ext cx="4716118" cy="2352402"/>
          </a:xfrm>
          <a:prstGeom prst="rect">
            <a:avLst/>
          </a:prstGeom>
          <a:ln>
            <a:noFill/>
          </a:ln>
          <a:effectLst>
            <a:softEdge rad="112500"/>
          </a:effectLst>
        </p:spPr>
      </p:pic>
    </p:spTree>
    <p:extLst>
      <p:ext uri="{BB962C8B-B14F-4D97-AF65-F5344CB8AC3E}">
        <p14:creationId xmlns:p14="http://schemas.microsoft.com/office/powerpoint/2010/main" val="297088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504A7-CDA6-5F8F-6415-18BD252D23D4}"/>
              </a:ext>
            </a:extLst>
          </p:cNvPr>
          <p:cNvSpPr>
            <a:spLocks noGrp="1"/>
          </p:cNvSpPr>
          <p:nvPr>
            <p:ph type="title"/>
          </p:nvPr>
        </p:nvSpPr>
        <p:spPr/>
        <p:txBody>
          <a:bodyPr/>
          <a:lstStyle/>
          <a:p>
            <a:pPr algn="ctr"/>
            <a:r>
              <a:rPr lang="fr-FR" dirty="0"/>
              <a:t>Présentation de l’équipe </a:t>
            </a:r>
          </a:p>
        </p:txBody>
      </p:sp>
      <p:sp>
        <p:nvSpPr>
          <p:cNvPr id="3" name="Espace réservé du contenu 2">
            <a:extLst>
              <a:ext uri="{FF2B5EF4-FFF2-40B4-BE49-F238E27FC236}">
                <a16:creationId xmlns:a16="http://schemas.microsoft.com/office/drawing/2014/main" id="{A9476FF5-76AB-471D-240D-1295900E23D8}"/>
              </a:ext>
            </a:extLst>
          </p:cNvPr>
          <p:cNvSpPr>
            <a:spLocks noGrp="1"/>
          </p:cNvSpPr>
          <p:nvPr>
            <p:ph idx="1"/>
          </p:nvPr>
        </p:nvSpPr>
        <p:spPr/>
        <p:txBody>
          <a:bodyPr/>
          <a:lstStyle/>
          <a:p>
            <a:r>
              <a:rPr lang="fr-FR" dirty="0"/>
              <a:t>Chef de projet : Walid MOUAHIDI </a:t>
            </a:r>
          </a:p>
          <a:p>
            <a:r>
              <a:rPr lang="fr-FR" dirty="0"/>
              <a:t>Responsable technique: Anass AJJA </a:t>
            </a:r>
          </a:p>
          <a:p>
            <a:r>
              <a:rPr lang="fr-FR" dirty="0"/>
              <a:t>Responsable communication : Anas </a:t>
            </a:r>
            <a:r>
              <a:rPr lang="fr-FR" dirty="0" err="1"/>
              <a:t>Rayk</a:t>
            </a:r>
            <a:endParaRPr lang="fr-FR" dirty="0"/>
          </a:p>
          <a:p>
            <a:r>
              <a:rPr lang="fr-FR" dirty="0"/>
              <a:t>Responsable design : Rayane </a:t>
            </a:r>
            <a:r>
              <a:rPr lang="fr-FR" dirty="0" err="1"/>
              <a:t>Chihame</a:t>
            </a:r>
            <a:endParaRPr lang="fr-FR" dirty="0"/>
          </a:p>
          <a:p>
            <a:pPr marL="0" indent="0">
              <a:buNone/>
            </a:pPr>
            <a:endParaRPr lang="fr-FR" dirty="0"/>
          </a:p>
        </p:txBody>
      </p:sp>
    </p:spTree>
    <p:extLst>
      <p:ext uri="{BB962C8B-B14F-4D97-AF65-F5344CB8AC3E}">
        <p14:creationId xmlns:p14="http://schemas.microsoft.com/office/powerpoint/2010/main" val="41789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propos</a:t>
            </a:r>
            <a:r>
              <a:rPr lang="en-US" dirty="0"/>
              <a:t> language GO</a:t>
            </a:r>
          </a:p>
        </p:txBody>
      </p:sp>
      <p:sp>
        <p:nvSpPr>
          <p:cNvPr id="4" name="Content Placeholder 3"/>
          <p:cNvSpPr>
            <a:spLocks noGrp="1"/>
          </p:cNvSpPr>
          <p:nvPr>
            <p:ph idx="1"/>
          </p:nvPr>
        </p:nvSpPr>
        <p:spPr/>
        <p:txBody>
          <a:bodyPr vert="horz" lIns="91440" tIns="45720" rIns="91440" bIns="45720" rtlCol="0" anchor="t">
            <a:normAutofit/>
          </a:bodyPr>
          <a:lstStyle/>
          <a:p>
            <a:r>
              <a:rPr lang="en-US" b="1" dirty="0">
                <a:ea typeface="+mn-lt"/>
                <a:cs typeface="+mn-lt"/>
              </a:rPr>
              <a:t>Go</a:t>
            </a:r>
            <a:r>
              <a:rPr lang="en-US" dirty="0">
                <a:ea typeface="+mn-lt"/>
                <a:cs typeface="+mn-lt"/>
              </a:rPr>
              <a:t> </a:t>
            </a:r>
            <a:r>
              <a:rPr lang="en-US" dirty="0" err="1">
                <a:ea typeface="+mn-lt"/>
                <a:cs typeface="+mn-lt"/>
              </a:rPr>
              <a:t>est</a:t>
            </a:r>
            <a:r>
              <a:rPr lang="en-US" dirty="0">
                <a:ea typeface="+mn-lt"/>
                <a:cs typeface="+mn-lt"/>
              </a:rPr>
              <a:t> un </a:t>
            </a:r>
            <a:r>
              <a:rPr lang="en-US" dirty="0">
                <a:ea typeface="+mn-lt"/>
                <a:cs typeface="+mn-lt"/>
                <a:hlinkClick r:id="rId2"/>
              </a:rPr>
              <a:t>langage de programmation</a:t>
            </a:r>
            <a:r>
              <a:rPr lang="en-US" dirty="0">
                <a:ea typeface="+mn-lt"/>
                <a:cs typeface="+mn-lt"/>
              </a:rPr>
              <a:t> </a:t>
            </a:r>
            <a:r>
              <a:rPr lang="en-US" dirty="0">
                <a:ea typeface="+mn-lt"/>
                <a:cs typeface="+mn-lt"/>
                <a:hlinkClick r:id="rId3"/>
              </a:rPr>
              <a:t>compilé</a:t>
            </a:r>
            <a:r>
              <a:rPr lang="en-US" dirty="0">
                <a:ea typeface="+mn-lt"/>
                <a:cs typeface="+mn-lt"/>
              </a:rPr>
              <a:t> et </a:t>
            </a:r>
            <a:r>
              <a:rPr lang="en-US" dirty="0">
                <a:ea typeface="+mn-lt"/>
                <a:cs typeface="+mn-lt"/>
                <a:hlinkClick r:id="rId4"/>
              </a:rPr>
              <a:t>concurrent</a:t>
            </a:r>
            <a:r>
              <a:rPr lang="en-US" dirty="0">
                <a:ea typeface="+mn-lt"/>
                <a:cs typeface="+mn-lt"/>
              </a:rPr>
              <a:t> </a:t>
            </a:r>
            <a:r>
              <a:rPr lang="en-US" dirty="0" err="1">
                <a:ea typeface="+mn-lt"/>
                <a:cs typeface="+mn-lt"/>
              </a:rPr>
              <a:t>inspiré</a:t>
            </a:r>
            <a:r>
              <a:rPr lang="en-US" dirty="0">
                <a:ea typeface="+mn-lt"/>
                <a:cs typeface="+mn-lt"/>
              </a:rPr>
              <a:t> de </a:t>
            </a:r>
            <a:r>
              <a:rPr lang="en-US" dirty="0">
                <a:ea typeface="+mn-lt"/>
                <a:cs typeface="+mn-lt"/>
                <a:hlinkClick r:id="rId5"/>
              </a:rPr>
              <a:t>C</a:t>
            </a:r>
            <a:r>
              <a:rPr lang="en-US" dirty="0">
                <a:ea typeface="+mn-lt"/>
                <a:cs typeface="+mn-lt"/>
              </a:rPr>
              <a:t> et </a:t>
            </a:r>
            <a:r>
              <a:rPr lang="en-US" dirty="0">
                <a:ea typeface="+mn-lt"/>
                <a:cs typeface="+mn-lt"/>
                <a:hlinkClick r:id="rId6"/>
              </a:rPr>
              <a:t>Pascal</a:t>
            </a:r>
            <a:r>
              <a:rPr lang="en-US" dirty="0">
                <a:ea typeface="+mn-lt"/>
                <a:cs typeface="+mn-lt"/>
              </a:rPr>
              <a:t>. Ce </a:t>
            </a:r>
            <a:r>
              <a:rPr lang="en-US" dirty="0" err="1">
                <a:ea typeface="+mn-lt"/>
                <a:cs typeface="+mn-lt"/>
              </a:rPr>
              <a:t>langage</a:t>
            </a:r>
            <a:r>
              <a:rPr lang="en-US" dirty="0">
                <a:ea typeface="+mn-lt"/>
                <a:cs typeface="+mn-lt"/>
              </a:rPr>
              <a:t> a </a:t>
            </a:r>
            <a:r>
              <a:rPr lang="en-US" dirty="0" err="1">
                <a:ea typeface="+mn-lt"/>
                <a:cs typeface="+mn-lt"/>
              </a:rPr>
              <a:t>été</a:t>
            </a:r>
            <a:r>
              <a:rPr lang="en-US" dirty="0">
                <a:ea typeface="+mn-lt"/>
                <a:cs typeface="+mn-lt"/>
              </a:rPr>
              <a:t> </a:t>
            </a:r>
            <a:r>
              <a:rPr lang="en-US" dirty="0" err="1">
                <a:ea typeface="+mn-lt"/>
                <a:cs typeface="+mn-lt"/>
              </a:rPr>
              <a:t>développé</a:t>
            </a:r>
            <a:r>
              <a:rPr lang="en-US" dirty="0">
                <a:ea typeface="+mn-lt"/>
                <a:cs typeface="+mn-lt"/>
              </a:rPr>
              <a:t> par </a:t>
            </a:r>
            <a:r>
              <a:rPr lang="en-US" dirty="0">
                <a:ea typeface="+mn-lt"/>
                <a:cs typeface="+mn-lt"/>
                <a:hlinkClick r:id="rId7"/>
              </a:rPr>
              <a:t>Google</a:t>
            </a:r>
            <a:r>
              <a:rPr lang="en-US" dirty="0">
                <a:ea typeface="+mn-lt"/>
                <a:cs typeface="+mn-lt"/>
              </a:rPr>
              <a:t> à </a:t>
            </a:r>
            <a:r>
              <a:rPr lang="en-US" dirty="0" err="1">
                <a:ea typeface="+mn-lt"/>
                <a:cs typeface="+mn-lt"/>
              </a:rPr>
              <a:t>partir</a:t>
            </a:r>
            <a:r>
              <a:rPr lang="en-US" dirty="0">
                <a:ea typeface="+mn-lt"/>
                <a:cs typeface="+mn-lt"/>
              </a:rPr>
              <a:t> d’un concept initial de </a:t>
            </a:r>
            <a:r>
              <a:rPr lang="en-US" dirty="0">
                <a:ea typeface="+mn-lt"/>
                <a:cs typeface="+mn-lt"/>
                <a:hlinkClick r:id="rId8"/>
              </a:rPr>
              <a:t>Robert Griesemer</a:t>
            </a:r>
            <a:r>
              <a:rPr lang="en-US" dirty="0">
                <a:ea typeface="+mn-lt"/>
                <a:cs typeface="+mn-lt"/>
              </a:rPr>
              <a:t> </a:t>
            </a:r>
            <a:r>
              <a:rPr lang="en-US" b="1" dirty="0">
                <a:ea typeface="+mn-lt"/>
                <a:cs typeface="+mn-lt"/>
                <a:hlinkClick r:id="rId9"/>
              </a:rPr>
              <a:t>(en)</a:t>
            </a:r>
            <a:r>
              <a:rPr lang="en-US" dirty="0">
                <a:ea typeface="+mn-lt"/>
                <a:cs typeface="+mn-lt"/>
              </a:rPr>
              <a:t>, </a:t>
            </a:r>
            <a:r>
              <a:rPr lang="en-US" dirty="0">
                <a:ea typeface="+mn-lt"/>
                <a:cs typeface="+mn-lt"/>
                <a:hlinkClick r:id="rId10"/>
              </a:rPr>
              <a:t>Rob Pike</a:t>
            </a:r>
            <a:r>
              <a:rPr lang="en-US" dirty="0">
                <a:ea typeface="+mn-lt"/>
                <a:cs typeface="+mn-lt"/>
              </a:rPr>
              <a:t> et </a:t>
            </a:r>
            <a:r>
              <a:rPr lang="en-US" dirty="0">
                <a:ea typeface="+mn-lt"/>
                <a:cs typeface="+mn-lt"/>
                <a:hlinkClick r:id="rId11"/>
              </a:rPr>
              <a:t>Ken Thompson.</a:t>
            </a:r>
            <a:endParaRPr lang="en-US" dirty="0"/>
          </a:p>
        </p:txBody>
      </p:sp>
      <p:pic>
        <p:nvPicPr>
          <p:cNvPr id="8" name="Image 7" descr="Une image contenant texte, signe&#10;&#10;Description générée automatiquement">
            <a:extLst>
              <a:ext uri="{FF2B5EF4-FFF2-40B4-BE49-F238E27FC236}">
                <a16:creationId xmlns:a16="http://schemas.microsoft.com/office/drawing/2014/main" id="{9145A487-2229-E5BF-E114-C8945F631222}"/>
              </a:ext>
            </a:extLst>
          </p:cNvPr>
          <p:cNvPicPr>
            <a:picLocks noChangeAspect="1"/>
          </p:cNvPicPr>
          <p:nvPr/>
        </p:nvPicPr>
        <p:blipFill>
          <a:blip r:embed="rId12"/>
          <a:stretch>
            <a:fillRect/>
          </a:stretch>
        </p:blipFill>
        <p:spPr>
          <a:xfrm>
            <a:off x="64560" y="123604"/>
            <a:ext cx="1118223" cy="1018732"/>
          </a:xfrm>
          <a:prstGeom prst="rect">
            <a:avLst/>
          </a:prstGeom>
        </p:spPr>
      </p:pic>
      <p:pic>
        <p:nvPicPr>
          <p:cNvPr id="3" name="Image 4" descr="Une image contenant carré&#10;&#10;Description générée automatiquement">
            <a:extLst>
              <a:ext uri="{FF2B5EF4-FFF2-40B4-BE49-F238E27FC236}">
                <a16:creationId xmlns:a16="http://schemas.microsoft.com/office/drawing/2014/main" id="{5315024F-7864-0D2F-ECA4-E0AD86CEE513}"/>
              </a:ext>
            </a:extLst>
          </p:cNvPr>
          <p:cNvPicPr>
            <a:picLocks noChangeAspect="1"/>
          </p:cNvPicPr>
          <p:nvPr/>
        </p:nvPicPr>
        <p:blipFill>
          <a:blip r:embed="rId13"/>
          <a:stretch>
            <a:fillRect/>
          </a:stretch>
        </p:blipFill>
        <p:spPr>
          <a:xfrm>
            <a:off x="10794794" y="2892873"/>
            <a:ext cx="1390167" cy="2483112"/>
          </a:xfrm>
          <a:prstGeom prst="rect">
            <a:avLst/>
          </a:prstGeom>
        </p:spPr>
      </p:pic>
      <p:pic>
        <p:nvPicPr>
          <p:cNvPr id="6" name="Image 6">
            <a:extLst>
              <a:ext uri="{FF2B5EF4-FFF2-40B4-BE49-F238E27FC236}">
                <a16:creationId xmlns:a16="http://schemas.microsoft.com/office/drawing/2014/main" id="{6BDDC5B6-2157-A3B2-9BFC-36D6B638D955}"/>
              </a:ext>
            </a:extLst>
          </p:cNvPr>
          <p:cNvPicPr>
            <a:picLocks noChangeAspect="1"/>
          </p:cNvPicPr>
          <p:nvPr/>
        </p:nvPicPr>
        <p:blipFill>
          <a:blip r:embed="rId14"/>
          <a:stretch>
            <a:fillRect/>
          </a:stretch>
        </p:blipFill>
        <p:spPr>
          <a:xfrm>
            <a:off x="8064989" y="3796828"/>
            <a:ext cx="2741873" cy="1030986"/>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Objectifs</a:t>
            </a:r>
            <a:endParaRPr lang="en-US" dirty="0"/>
          </a:p>
        </p:txBody>
      </p:sp>
      <p:sp>
        <p:nvSpPr>
          <p:cNvPr id="4" name="Content Placeholder 3"/>
          <p:cNvSpPr>
            <a:spLocks noGrp="1"/>
          </p:cNvSpPr>
          <p:nvPr>
            <p:ph idx="1"/>
          </p:nvPr>
        </p:nvSpPr>
        <p:spPr/>
        <p:txBody>
          <a:bodyPr vert="horz" lIns="91440" tIns="45720" rIns="91440" bIns="45720" rtlCol="0" anchor="t">
            <a:normAutofit/>
          </a:bodyPr>
          <a:lstStyle/>
          <a:p>
            <a:r>
              <a:rPr lang="en-US" dirty="0" err="1"/>
              <a:t>Créer</a:t>
            </a:r>
            <a:r>
              <a:rPr lang="en-US" dirty="0"/>
              <a:t> un jeu hangman</a:t>
            </a:r>
          </a:p>
          <a:p>
            <a:r>
              <a:rPr lang="en-US" dirty="0" err="1"/>
              <a:t>Développer</a:t>
            </a:r>
            <a:r>
              <a:rPr lang="en-US" dirty="0"/>
              <a:t> </a:t>
            </a:r>
            <a:r>
              <a:rPr lang="en-US" dirty="0" err="1"/>
              <a:t>nos</a:t>
            </a:r>
            <a:r>
              <a:rPr lang="en-US" dirty="0"/>
              <a:t>  skills </a:t>
            </a:r>
            <a:r>
              <a:rPr lang="en-US" dirty="0" err="1"/>
              <a:t>en</a:t>
            </a:r>
            <a:r>
              <a:rPr lang="en-US" dirty="0"/>
              <a:t> </a:t>
            </a:r>
            <a:r>
              <a:rPr lang="en-US" dirty="0" err="1"/>
              <a:t>progrommation</a:t>
            </a:r>
            <a:endParaRPr lang="en-US" dirty="0"/>
          </a:p>
          <a:p>
            <a:r>
              <a:rPr lang="en-US" dirty="0" err="1"/>
              <a:t>Mieux</a:t>
            </a:r>
            <a:r>
              <a:rPr lang="en-US" dirty="0"/>
              <a:t> </a:t>
            </a:r>
            <a:r>
              <a:rPr lang="en-US" dirty="0" err="1"/>
              <a:t>travailler</a:t>
            </a:r>
            <a:r>
              <a:rPr lang="en-US" dirty="0"/>
              <a:t> </a:t>
            </a:r>
            <a:r>
              <a:rPr lang="en-US" dirty="0" err="1"/>
              <a:t>en</a:t>
            </a:r>
            <a:r>
              <a:rPr lang="en-US" dirty="0"/>
              <a:t> </a:t>
            </a:r>
            <a:r>
              <a:rPr lang="en-US" dirty="0" err="1"/>
              <a:t>groupe</a:t>
            </a:r>
            <a:endParaRPr lang="en-US" dirty="0"/>
          </a:p>
          <a:p>
            <a:r>
              <a:rPr lang="en-US" dirty="0" err="1"/>
              <a:t>Avoir</a:t>
            </a:r>
            <a:r>
              <a:rPr lang="en-US" dirty="0"/>
              <a:t> </a:t>
            </a:r>
            <a:r>
              <a:rPr lang="en-US" dirty="0" err="1"/>
              <a:t>une</a:t>
            </a:r>
            <a:r>
              <a:rPr lang="en-US" dirty="0"/>
              <a:t> </a:t>
            </a:r>
            <a:r>
              <a:rPr lang="en-US" dirty="0" err="1"/>
              <a:t>meilleur</a:t>
            </a:r>
            <a:r>
              <a:rPr lang="en-US" dirty="0"/>
              <a:t> gestion de </a:t>
            </a:r>
            <a:r>
              <a:rPr lang="en-US" dirty="0" err="1"/>
              <a:t>projets</a:t>
            </a:r>
            <a:r>
              <a:rPr lang="en-US" dirty="0"/>
              <a:t> (Trello)</a:t>
            </a:r>
          </a:p>
        </p:txBody>
      </p:sp>
      <p:pic>
        <p:nvPicPr>
          <p:cNvPr id="8" name="Image 7" descr="Une image contenant texte, signe&#10;&#10;Description générée automatiquement">
            <a:extLst>
              <a:ext uri="{FF2B5EF4-FFF2-40B4-BE49-F238E27FC236}">
                <a16:creationId xmlns:a16="http://schemas.microsoft.com/office/drawing/2014/main" id="{3B87B4FF-98D9-8D34-17BC-E36A361A17FA}"/>
              </a:ext>
            </a:extLst>
          </p:cNvPr>
          <p:cNvPicPr>
            <a:picLocks noChangeAspect="1"/>
          </p:cNvPicPr>
          <p:nvPr/>
        </p:nvPicPr>
        <p:blipFill>
          <a:blip r:embed="rId2"/>
          <a:stretch>
            <a:fillRect/>
          </a:stretch>
        </p:blipFill>
        <p:spPr>
          <a:xfrm>
            <a:off x="64560" y="123604"/>
            <a:ext cx="1118223" cy="1018732"/>
          </a:xfrm>
          <a:prstGeom prst="rect">
            <a:avLst/>
          </a:prstGeom>
        </p:spPr>
      </p:pic>
      <p:pic>
        <p:nvPicPr>
          <p:cNvPr id="3" name="Image 4">
            <a:extLst>
              <a:ext uri="{FF2B5EF4-FFF2-40B4-BE49-F238E27FC236}">
                <a16:creationId xmlns:a16="http://schemas.microsoft.com/office/drawing/2014/main" id="{C256DF7C-48E3-D395-3EE2-15838155E0BE}"/>
              </a:ext>
            </a:extLst>
          </p:cNvPr>
          <p:cNvPicPr>
            <a:picLocks noChangeAspect="1"/>
          </p:cNvPicPr>
          <p:nvPr/>
        </p:nvPicPr>
        <p:blipFill>
          <a:blip r:embed="rId3"/>
          <a:stretch>
            <a:fillRect/>
          </a:stretch>
        </p:blipFill>
        <p:spPr>
          <a:xfrm>
            <a:off x="9718812" y="2003829"/>
            <a:ext cx="1997069" cy="1844340"/>
          </a:xfrm>
          <a:prstGeom prst="rect">
            <a:avLst/>
          </a:prstGeom>
        </p:spPr>
      </p:pic>
    </p:spTree>
    <p:extLst>
      <p:ext uri="{BB962C8B-B14F-4D97-AF65-F5344CB8AC3E}">
        <p14:creationId xmlns:p14="http://schemas.microsoft.com/office/powerpoint/2010/main" val="162073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8FD22-D390-08FB-E155-47AAD660510D}"/>
              </a:ext>
            </a:extLst>
          </p:cNvPr>
          <p:cNvSpPr>
            <a:spLocks noGrp="1"/>
          </p:cNvSpPr>
          <p:nvPr>
            <p:ph type="title"/>
          </p:nvPr>
        </p:nvSpPr>
        <p:spPr/>
        <p:txBody>
          <a:bodyPr/>
          <a:lstStyle/>
          <a:p>
            <a:pPr algn="ctr"/>
            <a:r>
              <a:rPr lang="fr-FR" dirty="0"/>
              <a:t>Algorigramme</a:t>
            </a:r>
          </a:p>
        </p:txBody>
      </p:sp>
      <p:pic>
        <p:nvPicPr>
          <p:cNvPr id="4" name="Image 3" descr="Une image contenant texte, signe&#10;&#10;Description générée automatiquement">
            <a:extLst>
              <a:ext uri="{FF2B5EF4-FFF2-40B4-BE49-F238E27FC236}">
                <a16:creationId xmlns:a16="http://schemas.microsoft.com/office/drawing/2014/main" id="{25024607-6773-4A1E-5CBD-9857453A22FA}"/>
              </a:ext>
            </a:extLst>
          </p:cNvPr>
          <p:cNvPicPr>
            <a:picLocks noChangeAspect="1"/>
          </p:cNvPicPr>
          <p:nvPr/>
        </p:nvPicPr>
        <p:blipFill>
          <a:blip r:embed="rId2"/>
          <a:stretch>
            <a:fillRect/>
          </a:stretch>
        </p:blipFill>
        <p:spPr>
          <a:xfrm>
            <a:off x="64560" y="123604"/>
            <a:ext cx="1118223" cy="1018732"/>
          </a:xfrm>
          <a:prstGeom prst="rect">
            <a:avLst/>
          </a:prstGeom>
        </p:spPr>
      </p:pic>
      <p:sp>
        <p:nvSpPr>
          <p:cNvPr id="5" name="Espace réservé du contenu 4">
            <a:extLst>
              <a:ext uri="{FF2B5EF4-FFF2-40B4-BE49-F238E27FC236}">
                <a16:creationId xmlns:a16="http://schemas.microsoft.com/office/drawing/2014/main" id="{FC47D2C9-8472-E675-3043-E39EC59BDA56}"/>
              </a:ext>
            </a:extLst>
          </p:cNvPr>
          <p:cNvSpPr>
            <a:spLocks noGrp="1"/>
          </p:cNvSpPr>
          <p:nvPr>
            <p:ph sz="half" idx="1"/>
          </p:nvPr>
        </p:nvSpPr>
        <p:spPr/>
        <p:txBody>
          <a:bodyPr vert="horz" lIns="91440" tIns="45720" rIns="91440" bIns="45720" rtlCol="0" anchor="t">
            <a:normAutofit/>
          </a:bodyPr>
          <a:lstStyle/>
          <a:p>
            <a:r>
              <a:rPr lang="fr-FR" dirty="0">
                <a:ea typeface="+mn-lt"/>
                <a:cs typeface="+mn-lt"/>
              </a:rPr>
              <a:t>Un algorigramme, aussi appelé organigramme de programmation, </a:t>
            </a:r>
            <a:r>
              <a:rPr lang="fr-FR" b="1" dirty="0">
                <a:ea typeface="+mn-lt"/>
                <a:cs typeface="+mn-lt"/>
              </a:rPr>
              <a:t>est la représentation visuelle d'un algorithme</a:t>
            </a:r>
            <a:r>
              <a:rPr lang="fr-FR" dirty="0">
                <a:ea typeface="+mn-lt"/>
                <a:cs typeface="+mn-lt"/>
              </a:rPr>
              <a:t>. Il montre les enchaînements de décisions et d'opérations à faire pour un algorithme donné. </a:t>
            </a:r>
          </a:p>
          <a:p>
            <a:r>
              <a:rPr lang="fr-FR" sz="2000" dirty="0">
                <a:solidFill>
                  <a:srgbClr val="FF0000"/>
                </a:solidFill>
                <a:ea typeface="+mn-lt"/>
                <a:cs typeface="+mn-lt"/>
              </a:rPr>
              <a:t>N.B: Un algorithme est une suite de règles opératoires rigoureuses propre à un calcul.</a:t>
            </a:r>
            <a:endParaRPr lang="fr-FR" sz="2000" dirty="0">
              <a:solidFill>
                <a:srgbClr val="FF0000"/>
              </a:solidFill>
            </a:endParaRPr>
          </a:p>
        </p:txBody>
      </p:sp>
    </p:spTree>
    <p:extLst>
      <p:ext uri="{BB962C8B-B14F-4D97-AF65-F5344CB8AC3E}">
        <p14:creationId xmlns:p14="http://schemas.microsoft.com/office/powerpoint/2010/main" val="395496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2721C6B8-EE8D-B115-2D79-881F63BFCCCF}"/>
              </a:ext>
            </a:extLst>
          </p:cNvPr>
          <p:cNvPicPr>
            <a:picLocks noGrp="1" noChangeAspect="1"/>
          </p:cNvPicPr>
          <p:nvPr>
            <p:ph sz="half" idx="4294967295"/>
          </p:nvPr>
        </p:nvPicPr>
        <p:blipFill>
          <a:blip r:embed="rId4"/>
          <a:stretch>
            <a:fillRect/>
          </a:stretch>
        </p:blipFill>
        <p:spPr>
          <a:xfrm>
            <a:off x="2575993" y="197620"/>
            <a:ext cx="6622012" cy="6455116"/>
          </a:xfrm>
        </p:spPr>
      </p:pic>
      <p:pic>
        <p:nvPicPr>
          <p:cNvPr id="4" name="Image 3" descr="Une image contenant texte, signe&#10;&#10;Description générée automatiquement">
            <a:extLst>
              <a:ext uri="{FF2B5EF4-FFF2-40B4-BE49-F238E27FC236}">
                <a16:creationId xmlns:a16="http://schemas.microsoft.com/office/drawing/2014/main" id="{25024607-6773-4A1E-5CBD-9857453A22FA}"/>
              </a:ext>
            </a:extLst>
          </p:cNvPr>
          <p:cNvPicPr>
            <a:picLocks noChangeAspect="1"/>
          </p:cNvPicPr>
          <p:nvPr/>
        </p:nvPicPr>
        <p:blipFill>
          <a:blip r:embed="rId5"/>
          <a:stretch>
            <a:fillRect/>
          </a:stretch>
        </p:blipFill>
        <p:spPr>
          <a:xfrm>
            <a:off x="64560" y="123604"/>
            <a:ext cx="1118223" cy="1018732"/>
          </a:xfrm>
          <a:prstGeom prst="rect">
            <a:avLst/>
          </a:prstGeom>
        </p:spPr>
      </p:pic>
    </p:spTree>
    <p:extLst>
      <p:ext uri="{BB962C8B-B14F-4D97-AF65-F5344CB8AC3E}">
        <p14:creationId xmlns:p14="http://schemas.microsoft.com/office/powerpoint/2010/main" val="3127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8FD22-D390-08FB-E155-47AAD660510D}"/>
              </a:ext>
            </a:extLst>
          </p:cNvPr>
          <p:cNvSpPr>
            <a:spLocks noGrp="1"/>
          </p:cNvSpPr>
          <p:nvPr>
            <p:ph type="title"/>
          </p:nvPr>
        </p:nvSpPr>
        <p:spPr>
          <a:xfrm>
            <a:off x="1522414" y="227985"/>
            <a:ext cx="9143998" cy="1020762"/>
          </a:xfrm>
        </p:spPr>
        <p:txBody>
          <a:bodyPr/>
          <a:lstStyle/>
          <a:p>
            <a:pPr algn="ctr"/>
            <a:r>
              <a:rPr lang="fr-FR" dirty="0"/>
              <a:t>Les différentes bibliothèques </a:t>
            </a:r>
          </a:p>
        </p:txBody>
      </p:sp>
      <p:pic>
        <p:nvPicPr>
          <p:cNvPr id="6" name="Espace réservé du contenu 5">
            <a:extLst>
              <a:ext uri="{FF2B5EF4-FFF2-40B4-BE49-F238E27FC236}">
                <a16:creationId xmlns:a16="http://schemas.microsoft.com/office/drawing/2014/main" id="{2721C6B8-EE8D-B115-2D79-881F63BFCCCF}"/>
              </a:ext>
            </a:extLst>
          </p:cNvPr>
          <p:cNvPicPr>
            <a:picLocks noGrp="1" noChangeAspect="1"/>
          </p:cNvPicPr>
          <p:nvPr>
            <p:ph sz="half" idx="1"/>
          </p:nvPr>
        </p:nvPicPr>
        <p:blipFill>
          <a:blip r:embed="rId2"/>
          <a:stretch>
            <a:fillRect/>
          </a:stretch>
        </p:blipFill>
        <p:spPr>
          <a:xfrm>
            <a:off x="2665412" y="2590800"/>
            <a:ext cx="6165046" cy="1884009"/>
          </a:xfrm>
        </p:spPr>
      </p:pic>
      <p:pic>
        <p:nvPicPr>
          <p:cNvPr id="4" name="Image 3" descr="Une image contenant texte, signe&#10;&#10;Description générée automatiquement">
            <a:extLst>
              <a:ext uri="{FF2B5EF4-FFF2-40B4-BE49-F238E27FC236}">
                <a16:creationId xmlns:a16="http://schemas.microsoft.com/office/drawing/2014/main" id="{25024607-6773-4A1E-5CBD-9857453A22FA}"/>
              </a:ext>
            </a:extLst>
          </p:cNvPr>
          <p:cNvPicPr>
            <a:picLocks noChangeAspect="1"/>
          </p:cNvPicPr>
          <p:nvPr/>
        </p:nvPicPr>
        <p:blipFill>
          <a:blip r:embed="rId3"/>
          <a:stretch>
            <a:fillRect/>
          </a:stretch>
        </p:blipFill>
        <p:spPr>
          <a:xfrm>
            <a:off x="64560" y="123604"/>
            <a:ext cx="1118223" cy="1018732"/>
          </a:xfrm>
          <a:prstGeom prst="rect">
            <a:avLst/>
          </a:prstGeom>
        </p:spPr>
      </p:pic>
    </p:spTree>
    <p:extLst>
      <p:ext uri="{BB962C8B-B14F-4D97-AF65-F5344CB8AC3E}">
        <p14:creationId xmlns:p14="http://schemas.microsoft.com/office/powerpoint/2010/main" val="257403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872</Words>
  <Application>Microsoft Office PowerPoint</Application>
  <PresentationFormat>Personnalisé</PresentationFormat>
  <Paragraphs>96</Paragraphs>
  <Slides>25</Slides>
  <Notes>10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Consolas</vt:lpstr>
      <vt:lpstr>Corbel</vt:lpstr>
      <vt:lpstr>Verdana</vt:lpstr>
      <vt:lpstr>Chalkboard 16x9</vt:lpstr>
      <vt:lpstr> </vt:lpstr>
      <vt:lpstr>Plan</vt:lpstr>
      <vt:lpstr>Introduction</vt:lpstr>
      <vt:lpstr>Présentation de l’équipe </vt:lpstr>
      <vt:lpstr>A propos language GO</vt:lpstr>
      <vt:lpstr>Objectifs</vt:lpstr>
      <vt:lpstr>Algorigramme</vt:lpstr>
      <vt:lpstr>Présentation PowerPoint</vt:lpstr>
      <vt:lpstr>Les différentes bibliothèques </vt:lpstr>
      <vt:lpstr>Les différentes fonctions utilisées</vt:lpstr>
      <vt:lpstr>drawHangman</vt:lpstr>
      <vt:lpstr>checkWin</vt:lpstr>
      <vt:lpstr>             gamePlayX</vt:lpstr>
      <vt:lpstr>gamePlayX</vt:lpstr>
      <vt:lpstr>gamePlayX</vt:lpstr>
      <vt:lpstr>replay</vt:lpstr>
      <vt:lpstr>gameover</vt:lpstr>
      <vt:lpstr>Bonus !</vt:lpstr>
      <vt:lpstr>main</vt:lpstr>
      <vt:lpstr>Main (2)</vt:lpstr>
      <vt:lpstr>Resultat</vt:lpstr>
      <vt:lpstr>Les difficultés rencontrées</vt:lpstr>
      <vt:lpstr>Les problèmes non résolus</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Walid Mouahidi</cp:lastModifiedBy>
  <cp:revision>448</cp:revision>
  <dcterms:created xsi:type="dcterms:W3CDTF">2023-01-17T09:24:50Z</dcterms:created>
  <dcterms:modified xsi:type="dcterms:W3CDTF">2023-01-27T04:09:57Z</dcterms:modified>
</cp:coreProperties>
</file>