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3" r:id="rId7"/>
    <p:sldId id="257" r:id="rId8"/>
    <p:sldId id="264" r:id="rId9"/>
    <p:sldId id="266" r:id="rId10"/>
    <p:sldId id="270" r:id="rId11"/>
    <p:sldId id="261" r:id="rId12"/>
    <p:sldId id="271" r:id="rId13"/>
    <p:sldId id="269" r:id="rId14"/>
    <p:sldId id="259" r:id="rId15"/>
    <p:sldId id="268" r:id="rId16"/>
    <p:sldId id="265" r:id="rId17"/>
    <p:sldId id="267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4CC7D865-C7CA-4098-9B13-027DC207831D}">
          <p14:sldIdLst>
            <p14:sldId id="256"/>
          </p14:sldIdLst>
        </p14:section>
        <p14:section name="Sommaire" id="{FE98E2EC-4A68-4951-95EE-DAC18B8E4166}">
          <p14:sldIdLst>
            <p14:sldId id="258"/>
            <p14:sldId id="263"/>
          </p14:sldIdLst>
        </p14:section>
        <p14:section name="Trello" id="{36BE33D8-B576-4B8C-B9A5-8B9FCE3D6360}">
          <p14:sldIdLst>
            <p14:sldId id="257"/>
            <p14:sldId id="264"/>
            <p14:sldId id="266"/>
            <p14:sldId id="270"/>
          </p14:sldIdLst>
        </p14:section>
        <p14:section name="Apercu" id="{E68FFFA8-8C9C-4AC7-BA3D-718CC792D4FE}">
          <p14:sldIdLst>
            <p14:sldId id="261"/>
            <p14:sldId id="271"/>
            <p14:sldId id="269"/>
          </p14:sldIdLst>
        </p14:section>
        <p14:section name="Pb recontré" id="{8ADEBBE2-55ED-44DD-9E86-19B07C84AED7}">
          <p14:sldIdLst>
            <p14:sldId id="259"/>
            <p14:sldId id="268"/>
            <p14:sldId id="265"/>
            <p14:sldId id="267"/>
          </p14:sldIdLst>
        </p14:section>
        <p14:section name="thanks" id="{16ABDF2A-CCD1-41EF-910A-B226A2AF596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ad Erdi" initials="ME" lastIdx="1" clrIdx="0">
    <p:extLst>
      <p:ext uri="{19B8F6BF-5375-455C-9EA6-DF929625EA0E}">
        <p15:presenceInfo xmlns:p15="http://schemas.microsoft.com/office/powerpoint/2012/main" userId="Muhamad Er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682BB"/>
    <a:srgbClr val="6C59F5"/>
    <a:srgbClr val="22CFE6"/>
    <a:srgbClr val="8E54E9"/>
    <a:srgbClr val="3F5EFB"/>
    <a:srgbClr val="DDE757"/>
    <a:srgbClr val="26E272"/>
    <a:srgbClr val="FC466B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2B6B6-1CBE-B58F-F1DC-93860AA68180}" v="86" dt="2023-03-21T15:25:16.049"/>
    <p1510:client id="{7EE74F1A-0CAF-B738-14A7-580FA934D9BF}" v="67" dt="2023-03-21T13:46:34.278"/>
    <p1510:client id="{92C3A5FF-889E-1EC0-299B-C856C690C207}" v="33" dt="2023-03-21T21:43:49.685"/>
    <p1510:client id="{E7F8E5CD-E252-4809-9212-472FFBDCA546}" v="922" dt="2023-03-21T22:41:44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10" y="120"/>
      </p:cViewPr>
      <p:guideLst>
        <p:guide orient="horz" pos="2409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22:31:03.8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19FFA0-4794-233E-B3E3-030E60AA21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4418" cy="68580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107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615E-FFB4-854E-96A0-DFFE5156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3FCB-6401-2D42-8000-9B3F5885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B1BE-DF4D-FCC9-CC17-66180232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B73E-5922-317A-8B19-FC9232E6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978C-EABD-604F-B32B-FF79B23D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18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F6E1E-41A9-187C-00BA-A5D539741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080CC-1328-BBAB-16E7-369AC5AD8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3FF15-52E4-B78F-ED2E-B17A8581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67F7-B583-80E0-F1AF-253B5E2A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B31C-61FB-A843-7F64-7F824BD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323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34EF-840E-8F70-0581-3A517EC4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818F-2293-2428-3D02-0E302EE9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8390-D46B-9DF8-E053-CC4B4309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8101-30DB-6903-3678-B983F84A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51B7-7B9A-8FD5-1B7D-1FCED29D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95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D199-D7DB-E6A3-31B5-D524F210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F519A-C3E2-D042-681C-93CC2C4E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5424-6372-DE15-415F-1BB3CCBB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DF6A-53BE-8B00-B004-120CC85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2EBD-122A-716E-F3D7-D893D07C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744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06F5-F215-756B-C25D-D971A2B3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2764-FB07-B541-E9A5-07C82C35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C29E-225C-C3C4-AC31-DCEE0E0C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9F67E-606F-0A8C-6947-66946918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F0B8-3508-8B3F-BD65-2E5DB61A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50203-BC57-FA08-69C8-A3103301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321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7CB8-E3C8-85B6-A7A0-202D8C09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B86C6-A7EB-8F54-0FC0-C7E46802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BAB90-8D43-1713-DAB9-B8E2F270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5A017-50D6-BFA3-0A4B-ADF9CCCF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4A997-29F9-3D8B-BB80-3487CA5EF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89D8C-F75A-8D42-DA80-9B1A41A6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277A6-9F2F-D16E-D7A3-7A4BCB38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220E7-1ECA-2F9F-F40F-4CDAAAC8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391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375F-D97C-7A43-1BBE-2B8F5ABE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F0C0F-7515-DD9D-74F6-C4DF3457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3E0A-9F22-B620-34E3-24A12D4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E1889-91EF-3FBF-D71A-0FE289E1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8682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6AD76-9D78-AD67-3117-0F463602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7C9A7-B7DF-A512-F170-3BF364DD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18A5A-1D76-BA06-2DE4-3D606132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32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2ECC-6024-0129-BFD5-FC34785E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A109-8684-0388-0C2D-58339720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0276F-4C3A-6411-5ADD-145B5EB5F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BE00-73E5-D7F9-C487-19B32084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E396B-9CB2-3CB8-CA5C-AAE8A444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F4FC-C933-DE04-8D41-E169D88E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313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248A-87CB-A61B-8F89-7FC96B7A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BFE7C-A2DC-8EA1-4775-6395203F3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FE5CA-C17D-8FE7-582C-A3F7A09AF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E8569-994B-D1D3-0EA4-365E234F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F9596-3AED-245B-3E7D-A9D20D45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EF41-96A4-AC2A-CD78-DF714471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883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F1D-FC7E-42CB-68F1-816448C7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C5461-8C41-5223-BF74-87EE5E66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1D3C-3475-35E8-001A-6AD06ADD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A4EC-CA76-457B-9822-100F4994A2C5}" type="datetimeFigureOut">
              <a:rPr lang="en-ID" smtClean="0"/>
              <a:t>19/05/2023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A8C9-914D-FB20-A459-7C56785C6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13355-03E6-40F6-3380-D2A5597FB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BD2C-1261-4BE3-B221-08D01AA90868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14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9" descr="Une image contenant texte, ordinateur, affichage, graphique vectoriel&#10;&#10;Description générée automatiquement">
            <a:extLst>
              <a:ext uri="{FF2B5EF4-FFF2-40B4-BE49-F238E27FC236}">
                <a16:creationId xmlns:a16="http://schemas.microsoft.com/office/drawing/2014/main" id="{8B1BCD2E-0696-235C-DE6C-7BEF8C81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131613"/>
            <a:ext cx="12203500" cy="5730584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E4EE67A-1DA6-F43C-4C4C-7FC4EB909F5E}"/>
              </a:ext>
            </a:extLst>
          </p:cNvPr>
          <p:cNvSpPr txBox="1"/>
          <p:nvPr/>
        </p:nvSpPr>
        <p:spPr>
          <a:xfrm>
            <a:off x="2692335" y="541465"/>
            <a:ext cx="6807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gradFill>
                  <a:gsLst>
                    <a:gs pos="21000">
                      <a:srgbClr val="9AE9F4"/>
                    </a:gs>
                    <a:gs pos="93000">
                      <a:srgbClr val="8E54E9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PROJET HANGMAN WEB</a:t>
            </a:r>
            <a:endParaRPr lang="en-ID" sz="5400" b="1" spc="600" dirty="0">
              <a:gradFill>
                <a:gsLst>
                  <a:gs pos="21000">
                    <a:srgbClr val="9AE9F4"/>
                  </a:gs>
                  <a:gs pos="93000">
                    <a:srgbClr val="8E54E9"/>
                  </a:gs>
                </a:gsLst>
                <a:lin ang="66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1808318-C150-36DB-5E59-4CC00A1529EB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798158D-69BA-1D43-4239-212542708471}"/>
              </a:ext>
            </a:extLst>
          </p:cNvPr>
          <p:cNvSpPr txBox="1"/>
          <p:nvPr/>
        </p:nvSpPr>
        <p:spPr>
          <a:xfrm>
            <a:off x="-1580177" y="3656468"/>
            <a:ext cx="4527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1" i="0" dirty="0">
                <a:gradFill>
                  <a:gsLst>
                    <a:gs pos="41000">
                      <a:srgbClr val="9AE9F4"/>
                    </a:gs>
                    <a:gs pos="100000">
                      <a:srgbClr val="8E54E9"/>
                    </a:gs>
                  </a:gsLst>
                  <a:lin ang="60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PERESENTE PAR</a:t>
            </a:r>
            <a:endParaRPr lang="en-ID" sz="1200" b="1" dirty="0">
              <a:gradFill>
                <a:gsLst>
                  <a:gs pos="41000">
                    <a:srgbClr val="9AE9F4"/>
                  </a:gs>
                  <a:gs pos="100000">
                    <a:srgbClr val="8E54E9"/>
                  </a:gs>
                </a:gsLst>
                <a:lin ang="60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65F4CB3-312B-7F32-9CB7-E85A74F44CDC}"/>
              </a:ext>
            </a:extLst>
          </p:cNvPr>
          <p:cNvSpPr/>
          <p:nvPr/>
        </p:nvSpPr>
        <p:spPr>
          <a:xfrm>
            <a:off x="1209995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6C1A12C-137E-1534-1BFB-408F4ADC0CBC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8369422-27E8-8FA8-43BE-210242291762}"/>
              </a:ext>
            </a:extLst>
          </p:cNvPr>
          <p:cNvSpPr txBox="1"/>
          <p:nvPr/>
        </p:nvSpPr>
        <p:spPr>
          <a:xfrm>
            <a:off x="1811227" y="59385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2CA7D8-FC99-A40B-B8EC-7E7EC7E98385}"/>
              </a:ext>
            </a:extLst>
          </p:cNvPr>
          <p:cNvSpPr txBox="1"/>
          <p:nvPr/>
        </p:nvSpPr>
        <p:spPr>
          <a:xfrm>
            <a:off x="3940602" y="5938586"/>
            <a:ext cx="260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IDENTIFIKASI MASALAH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28208-CDD4-52ED-D90B-701AFBE80F10}"/>
              </a:ext>
            </a:extLst>
          </p:cNvPr>
          <p:cNvSpPr txBox="1"/>
          <p:nvPr/>
        </p:nvSpPr>
        <p:spPr>
          <a:xfrm>
            <a:off x="6645456" y="5938586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0D97F4-95AC-7516-C864-0DEC8FDB3E2F}"/>
              </a:ext>
            </a:extLst>
          </p:cNvPr>
          <p:cNvSpPr txBox="1"/>
          <p:nvPr/>
        </p:nvSpPr>
        <p:spPr>
          <a:xfrm>
            <a:off x="9024900" y="5938586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TUJUAN PENELITIAN</a:t>
            </a:r>
          </a:p>
        </p:txBody>
      </p:sp>
      <p:sp>
        <p:nvSpPr>
          <p:cNvPr id="4" name="Text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4CF63F-214A-44B3-7EEF-50365D21DB3B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52DD00-483B-3C85-D300-7A2A48059864}"/>
              </a:ext>
            </a:extLst>
          </p:cNvPr>
          <p:cNvSpPr txBox="1"/>
          <p:nvPr/>
        </p:nvSpPr>
        <p:spPr>
          <a:xfrm rot="10800000" flipH="1">
            <a:off x="-376930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C83F2F-949E-A810-6D21-D097099CD3E2}"/>
              </a:ext>
            </a:extLst>
          </p:cNvPr>
          <p:cNvSpPr/>
          <p:nvPr/>
        </p:nvSpPr>
        <p:spPr>
          <a:xfrm>
            <a:off x="447405" y="4593653"/>
            <a:ext cx="3384772" cy="371489"/>
          </a:xfrm>
          <a:prstGeom prst="roundRect">
            <a:avLst>
              <a:gd name="adj" fmla="val 40351"/>
            </a:avLst>
          </a:prstGeom>
          <a:noFill/>
          <a:ln w="25400">
            <a:gradFill>
              <a:gsLst>
                <a:gs pos="0">
                  <a:srgbClr val="9AE9F4"/>
                </a:gs>
                <a:gs pos="100000">
                  <a:srgbClr val="8E54E9"/>
                </a:gs>
              </a:gsLst>
              <a:lin ang="8400000" scaled="0"/>
            </a:gradFill>
          </a:ln>
          <a:effectLst>
            <a:glow rad="508000">
              <a:srgbClr val="8E54E9">
                <a:alpha val="15000"/>
              </a:srgbClr>
            </a:glow>
            <a:innerShdw blurRad="444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Rayane</a:t>
            </a:r>
            <a:r>
              <a:rPr lang="en-US" sz="1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CHIHAME</a:t>
            </a:r>
            <a:endParaRPr lang="en-ID" sz="1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4BE0F8-D507-38F7-5464-0C6F1E31B94E}"/>
              </a:ext>
            </a:extLst>
          </p:cNvPr>
          <p:cNvSpPr/>
          <p:nvPr/>
        </p:nvSpPr>
        <p:spPr>
          <a:xfrm>
            <a:off x="447405" y="4149716"/>
            <a:ext cx="3384772" cy="371489"/>
          </a:xfrm>
          <a:prstGeom prst="roundRect">
            <a:avLst>
              <a:gd name="adj" fmla="val 40351"/>
            </a:avLst>
          </a:prstGeom>
          <a:noFill/>
          <a:ln w="25400">
            <a:gradFill>
              <a:gsLst>
                <a:gs pos="0">
                  <a:srgbClr val="9AE9F4"/>
                </a:gs>
                <a:gs pos="100000">
                  <a:srgbClr val="8E54E9"/>
                </a:gs>
              </a:gsLst>
              <a:lin ang="8400000" scaled="0"/>
            </a:gradFill>
          </a:ln>
          <a:effectLst>
            <a:glow rad="508000">
              <a:srgbClr val="8E54E9">
                <a:alpha val="15000"/>
              </a:srgbClr>
            </a:glow>
            <a:innerShdw blurRad="444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Ryan NDONG ASSOUMOU</a:t>
            </a:r>
            <a:endParaRPr lang="en-ID" sz="1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D1268B-D8E5-9B7C-C1AC-FCBD1957A312}"/>
              </a:ext>
            </a:extLst>
          </p:cNvPr>
          <p:cNvSpPr/>
          <p:nvPr/>
        </p:nvSpPr>
        <p:spPr>
          <a:xfrm>
            <a:off x="447405" y="5454535"/>
            <a:ext cx="3384772" cy="371489"/>
          </a:xfrm>
          <a:prstGeom prst="roundRect">
            <a:avLst>
              <a:gd name="adj" fmla="val 40351"/>
            </a:avLst>
          </a:prstGeom>
          <a:noFill/>
          <a:ln w="25400">
            <a:gradFill>
              <a:gsLst>
                <a:gs pos="0">
                  <a:srgbClr val="9AE9F4"/>
                </a:gs>
                <a:gs pos="100000">
                  <a:srgbClr val="8E54E9"/>
                </a:gs>
              </a:gsLst>
              <a:lin ang="8400000" scaled="0"/>
            </a:gradFill>
          </a:ln>
          <a:effectLst>
            <a:glow rad="508000">
              <a:srgbClr val="8E54E9">
                <a:alpha val="15000"/>
              </a:srgbClr>
            </a:glow>
            <a:innerShdw blurRad="444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Anass AJJA</a:t>
            </a:r>
            <a:endParaRPr lang="en-ID" sz="1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A9982E-102E-0471-5B7D-DF6168A8A973}"/>
              </a:ext>
            </a:extLst>
          </p:cNvPr>
          <p:cNvSpPr/>
          <p:nvPr/>
        </p:nvSpPr>
        <p:spPr>
          <a:xfrm>
            <a:off x="447405" y="5035351"/>
            <a:ext cx="3384772" cy="371489"/>
          </a:xfrm>
          <a:prstGeom prst="roundRect">
            <a:avLst>
              <a:gd name="adj" fmla="val 40351"/>
            </a:avLst>
          </a:prstGeom>
          <a:noFill/>
          <a:ln w="25400">
            <a:gradFill>
              <a:gsLst>
                <a:gs pos="0">
                  <a:srgbClr val="9AE9F4"/>
                </a:gs>
                <a:gs pos="100000">
                  <a:srgbClr val="8E54E9"/>
                </a:gs>
              </a:gsLst>
              <a:lin ang="8400000" scaled="0"/>
            </a:gradFill>
          </a:ln>
          <a:effectLst>
            <a:glow rad="508000">
              <a:srgbClr val="8E54E9">
                <a:alpha val="15000"/>
              </a:srgbClr>
            </a:glow>
            <a:innerShdw blurRad="444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Reda TAHIRI</a:t>
            </a:r>
            <a:endParaRPr lang="en-ID" sz="14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8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7E79DB8-D93D-9618-738E-C6FE2807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43" y="369138"/>
            <a:ext cx="1409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9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93B046-076D-87F4-DF99-A2B49C16BC1B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AC876C-16AA-C8C6-650A-39A91B004359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E21BA-A098-616F-8307-2C14BBF8528C}"/>
              </a:ext>
            </a:extLst>
          </p:cNvPr>
          <p:cNvSpPr txBox="1"/>
          <p:nvPr/>
        </p:nvSpPr>
        <p:spPr>
          <a:xfrm>
            <a:off x="1811227" y="59385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DB4A2-FFC8-F3F8-5A35-375ED63AFC0D}"/>
              </a:ext>
            </a:extLst>
          </p:cNvPr>
          <p:cNvSpPr txBox="1"/>
          <p:nvPr/>
        </p:nvSpPr>
        <p:spPr>
          <a:xfrm>
            <a:off x="3940602" y="5938586"/>
            <a:ext cx="260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IDENTIFIKASI MASALAH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E68743-F70A-253B-0024-56FE4CB90167}"/>
              </a:ext>
            </a:extLst>
          </p:cNvPr>
          <p:cNvSpPr txBox="1"/>
          <p:nvPr/>
        </p:nvSpPr>
        <p:spPr>
          <a:xfrm>
            <a:off x="6645456" y="5938586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3CC61-E14E-EDBB-C300-BD85D3908B13}"/>
              </a:ext>
            </a:extLst>
          </p:cNvPr>
          <p:cNvSpPr txBox="1"/>
          <p:nvPr/>
        </p:nvSpPr>
        <p:spPr>
          <a:xfrm>
            <a:off x="8093836" y="6077085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Liaison</a:t>
            </a:r>
          </a:p>
        </p:txBody>
      </p: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6357D2D-7B14-222D-D5EB-A7EC61E5D4B6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EF069D-EC73-C84B-8B61-C206B4FADBB6}"/>
              </a:ext>
            </a:extLst>
          </p:cNvPr>
          <p:cNvSpPr/>
          <p:nvPr/>
        </p:nvSpPr>
        <p:spPr>
          <a:xfrm>
            <a:off x="8446129" y="6366385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7D494-9C6B-B18E-F18B-9C9E158A4D92}"/>
              </a:ext>
            </a:extLst>
          </p:cNvPr>
          <p:cNvSpPr txBox="1"/>
          <p:nvPr/>
        </p:nvSpPr>
        <p:spPr>
          <a:xfrm>
            <a:off x="5773239" y="4785276"/>
            <a:ext cx="34863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D773A7-F48B-9487-518C-75397FD0D302}"/>
              </a:ext>
            </a:extLst>
          </p:cNvPr>
          <p:cNvSpPr txBox="1"/>
          <p:nvPr/>
        </p:nvSpPr>
        <p:spPr>
          <a:xfrm>
            <a:off x="11602248" y="6073998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4E0F5D5-0B74-6FF2-923F-0B42B12B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27" y="2156795"/>
            <a:ext cx="8188225" cy="323566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07142E0-DFE5-AE18-6157-7517F041DD1E}"/>
              </a:ext>
            </a:extLst>
          </p:cNvPr>
          <p:cNvSpPr txBox="1"/>
          <p:nvPr/>
        </p:nvSpPr>
        <p:spPr>
          <a:xfrm>
            <a:off x="280794" y="487290"/>
            <a:ext cx="1858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rgbClr val="E682BB"/>
                    </a:gs>
                    <a:gs pos="90000">
                      <a:srgbClr val="8E54E9"/>
                    </a:gs>
                  </a:gsLst>
                  <a:lin ang="13200000" scaled="0"/>
                </a:gradFill>
                <a:latin typeface="Century Gothic" panose="020B0502020202020204" pitchFamily="34" charset="0"/>
              </a:rPr>
              <a:t>Liaison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8C999-5920-92EB-A44B-0286E67341E6}"/>
              </a:ext>
            </a:extLst>
          </p:cNvPr>
          <p:cNvSpPr/>
          <p:nvPr/>
        </p:nvSpPr>
        <p:spPr>
          <a:xfrm>
            <a:off x="1882347" y="3429000"/>
            <a:ext cx="2479040" cy="751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 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E035C-3BC7-DAF7-CCAB-208ED1B7A023}"/>
              </a:ext>
            </a:extLst>
          </p:cNvPr>
          <p:cNvSpPr/>
          <p:nvPr/>
        </p:nvSpPr>
        <p:spPr>
          <a:xfrm>
            <a:off x="7516399" y="3457662"/>
            <a:ext cx="2479040" cy="751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 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07DDB-2AE0-51DA-CD25-05A9AAD268BB}"/>
              </a:ext>
            </a:extLst>
          </p:cNvPr>
          <p:cNvSpPr/>
          <p:nvPr/>
        </p:nvSpPr>
        <p:spPr>
          <a:xfrm>
            <a:off x="4665819" y="4640624"/>
            <a:ext cx="2479040" cy="751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150889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1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1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31738B-5900-2331-C0D7-66E1E78AE74B}"/>
              </a:ext>
            </a:extLst>
          </p:cNvPr>
          <p:cNvSpPr/>
          <p:nvPr/>
        </p:nvSpPr>
        <p:spPr>
          <a:xfrm>
            <a:off x="748191" y="1941390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5CD029-68A1-5060-9717-4233107025E1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C604908-2A7E-C994-9748-9E06BEE7FC6A}"/>
              </a:ext>
            </a:extLst>
          </p:cNvPr>
          <p:cNvSpPr/>
          <p:nvPr/>
        </p:nvSpPr>
        <p:spPr>
          <a:xfrm>
            <a:off x="9814263" y="6348024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8D7D-9C22-3FD5-D02E-9B0954E021D2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03F8A-802A-0388-B50F-4E0C3C518507}"/>
              </a:ext>
            </a:extLst>
          </p:cNvPr>
          <p:cNvSpPr txBox="1"/>
          <p:nvPr/>
        </p:nvSpPr>
        <p:spPr>
          <a:xfrm>
            <a:off x="1811227" y="59385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54A6B-E7DF-2AB2-D467-F27775D0B289}"/>
              </a:ext>
            </a:extLst>
          </p:cNvPr>
          <p:cNvSpPr txBox="1"/>
          <p:nvPr/>
        </p:nvSpPr>
        <p:spPr>
          <a:xfrm>
            <a:off x="3940602" y="5938586"/>
            <a:ext cx="260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IDENTIFIKASI MASALAH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E46FE-1A4B-837D-0FF8-82B77BB59A52}"/>
              </a:ext>
            </a:extLst>
          </p:cNvPr>
          <p:cNvSpPr txBox="1"/>
          <p:nvPr/>
        </p:nvSpPr>
        <p:spPr>
          <a:xfrm>
            <a:off x="9090670" y="5993241"/>
            <a:ext cx="1643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P.RENCONTRE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FD371-586C-5E3D-578C-72C6F4F5F325}"/>
              </a:ext>
            </a:extLst>
          </p:cNvPr>
          <p:cNvSpPr txBox="1"/>
          <p:nvPr/>
        </p:nvSpPr>
        <p:spPr>
          <a:xfrm>
            <a:off x="8189680" y="5993241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TUJUAN PENELITIAN</a:t>
            </a:r>
          </a:p>
        </p:txBody>
      </p: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089079-16AA-4CEE-4AB7-DE22A3E2E029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211EA-0240-1846-22C5-506701DFC20C}"/>
              </a:ext>
            </a:extLst>
          </p:cNvPr>
          <p:cNvSpPr txBox="1"/>
          <p:nvPr/>
        </p:nvSpPr>
        <p:spPr>
          <a:xfrm>
            <a:off x="456506" y="342024"/>
            <a:ext cx="5798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rgbClr val="9AE9F4"/>
                    </a:gs>
                    <a:gs pos="81000">
                      <a:srgbClr val="8E54E9"/>
                    </a:gs>
                  </a:gsLst>
                  <a:lin ang="4800000" scaled="0"/>
                </a:gradFill>
                <a:latin typeface="Century Gothic" panose="020B0502020202020204" pitchFamily="34" charset="0"/>
              </a:rPr>
              <a:t>PROBLEME RENCONTRE</a:t>
            </a:r>
            <a:endParaRPr lang="en-ID" sz="4000" b="1" dirty="0">
              <a:gradFill>
                <a:gsLst>
                  <a:gs pos="0">
                    <a:srgbClr val="9AE9F4"/>
                  </a:gs>
                  <a:gs pos="81000">
                    <a:srgbClr val="8E54E9"/>
                  </a:gs>
                </a:gsLst>
                <a:lin ang="4800000" scaled="0"/>
              </a:gra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D92F02-4BF9-B257-2702-B2D57B5F0469}"/>
              </a:ext>
            </a:extLst>
          </p:cNvPr>
          <p:cNvSpPr txBox="1"/>
          <p:nvPr/>
        </p:nvSpPr>
        <p:spPr>
          <a:xfrm>
            <a:off x="1171748" y="2052323"/>
            <a:ext cx="3583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FOCALISATION SUR LE FRONT</a:t>
            </a:r>
          </a:p>
        </p:txBody>
      </p:sp>
      <p:grpSp>
        <p:nvGrpSpPr>
          <p:cNvPr id="24" name="1">
            <a:extLst>
              <a:ext uri="{FF2B5EF4-FFF2-40B4-BE49-F238E27FC236}">
                <a16:creationId xmlns:a16="http://schemas.microsoft.com/office/drawing/2014/main" id="{C1FD5436-E144-3AD6-D323-A3AB433D154C}"/>
              </a:ext>
            </a:extLst>
          </p:cNvPr>
          <p:cNvGrpSpPr/>
          <p:nvPr/>
        </p:nvGrpSpPr>
        <p:grpSpPr>
          <a:xfrm>
            <a:off x="4502554" y="1932390"/>
            <a:ext cx="576000" cy="576000"/>
            <a:chOff x="4365997" y="2375554"/>
            <a:chExt cx="576000" cy="576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711DCF-F12C-D02B-9D8A-79A7B7FF2FFE}"/>
                </a:ext>
              </a:extLst>
            </p:cNvPr>
            <p:cNvSpPr/>
            <p:nvPr/>
          </p:nvSpPr>
          <p:spPr>
            <a:xfrm>
              <a:off x="4389743" y="2393554"/>
              <a:ext cx="540000" cy="540000"/>
            </a:xfrm>
            <a:prstGeom prst="ellipse">
              <a:avLst/>
            </a:prstGeom>
            <a:gradFill>
              <a:gsLst>
                <a:gs pos="0">
                  <a:srgbClr val="9AE9F4"/>
                </a:gs>
                <a:gs pos="100000">
                  <a:srgbClr val="8E54E9"/>
                </a:gs>
              </a:gsLst>
              <a:lin ang="7800000" scaled="0"/>
            </a:gradFill>
            <a:ln>
              <a:noFill/>
            </a:ln>
            <a:effectLst>
              <a:outerShdw blurRad="88900" dist="38100" dir="10800000" sx="107000" sy="107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4EC7A1F-B2C8-3A45-B493-B558237E4AB4}"/>
                </a:ext>
              </a:extLst>
            </p:cNvPr>
            <p:cNvSpPr/>
            <p:nvPr/>
          </p:nvSpPr>
          <p:spPr>
            <a:xfrm>
              <a:off x="4365997" y="2375554"/>
              <a:ext cx="576000" cy="576000"/>
            </a:xfrm>
            <a:prstGeom prst="ellipse">
              <a:avLst/>
            </a:prstGeom>
            <a:gradFill>
              <a:gsLst>
                <a:gs pos="0">
                  <a:srgbClr val="9AE9F4"/>
                </a:gs>
                <a:gs pos="97000">
                  <a:srgbClr val="8E54E9"/>
                </a:gs>
              </a:gsLst>
              <a:lin ang="78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1</a:t>
              </a:r>
              <a:endParaRPr lang="en-ID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7F4958-B899-3BAE-D65E-FFB457E2EE19}"/>
              </a:ext>
            </a:extLst>
          </p:cNvPr>
          <p:cNvSpPr/>
          <p:nvPr/>
        </p:nvSpPr>
        <p:spPr>
          <a:xfrm>
            <a:off x="6865845" y="3028554"/>
            <a:ext cx="4413198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E682BB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E682BB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FB3967-5FA0-DE55-9321-EAB5BC29188A}"/>
              </a:ext>
            </a:extLst>
          </p:cNvPr>
          <p:cNvSpPr txBox="1"/>
          <p:nvPr/>
        </p:nvSpPr>
        <p:spPr>
          <a:xfrm>
            <a:off x="7066969" y="3176686"/>
            <a:ext cx="3662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1" i="0" spc="30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LIAISON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5" name="3">
            <a:extLst>
              <a:ext uri="{FF2B5EF4-FFF2-40B4-BE49-F238E27FC236}">
                <a16:creationId xmlns:a16="http://schemas.microsoft.com/office/drawing/2014/main" id="{5A7F7880-216F-74DF-EF33-26E186B2BEFF}"/>
              </a:ext>
            </a:extLst>
          </p:cNvPr>
          <p:cNvGrpSpPr/>
          <p:nvPr/>
        </p:nvGrpSpPr>
        <p:grpSpPr>
          <a:xfrm>
            <a:off x="6865625" y="3028554"/>
            <a:ext cx="588684" cy="576000"/>
            <a:chOff x="4365997" y="2375554"/>
            <a:chExt cx="576000" cy="576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5B63363-ADB5-0C69-A3FF-DA0B42426085}"/>
                </a:ext>
              </a:extLst>
            </p:cNvPr>
            <p:cNvSpPr/>
            <p:nvPr/>
          </p:nvSpPr>
          <p:spPr>
            <a:xfrm>
              <a:off x="4389743" y="2393554"/>
              <a:ext cx="540000" cy="540000"/>
            </a:xfrm>
            <a:prstGeom prst="ellipse">
              <a:avLst/>
            </a:prstGeom>
            <a:gradFill>
              <a:gsLst>
                <a:gs pos="0">
                  <a:srgbClr val="9AE9F4"/>
                </a:gs>
                <a:gs pos="100000">
                  <a:srgbClr val="8E54E9"/>
                </a:gs>
              </a:gsLst>
              <a:lin ang="7800000" scaled="0"/>
            </a:gradFill>
            <a:ln>
              <a:noFill/>
            </a:ln>
            <a:effectLst>
              <a:outerShdw blurRad="88900" dist="38100" sx="107000" sy="107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6C9CFEF-B7F4-D2B9-01AA-5990ED3784F8}"/>
                </a:ext>
              </a:extLst>
            </p:cNvPr>
            <p:cNvSpPr/>
            <p:nvPr/>
          </p:nvSpPr>
          <p:spPr>
            <a:xfrm>
              <a:off x="4365997" y="2375554"/>
              <a:ext cx="576000" cy="576000"/>
            </a:xfrm>
            <a:prstGeom prst="ellipse">
              <a:avLst/>
            </a:prstGeom>
            <a:gradFill>
              <a:gsLst>
                <a:gs pos="0">
                  <a:srgbClr val="E682BB"/>
                </a:gs>
                <a:gs pos="97000">
                  <a:srgbClr val="8E54E9"/>
                </a:gs>
              </a:gsLst>
              <a:lin ang="78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</a:t>
              </a:r>
              <a:endParaRPr lang="en-ID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029D2A8-6C2A-539A-307A-DC45BF7B3455}"/>
              </a:ext>
            </a:extLst>
          </p:cNvPr>
          <p:cNvSpPr/>
          <p:nvPr/>
        </p:nvSpPr>
        <p:spPr>
          <a:xfrm>
            <a:off x="765183" y="4186453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3F5EFB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3F5EFB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53F2C2-F0F3-9BB9-9645-45D34F226EFA}"/>
              </a:ext>
            </a:extLst>
          </p:cNvPr>
          <p:cNvSpPr txBox="1"/>
          <p:nvPr/>
        </p:nvSpPr>
        <p:spPr>
          <a:xfrm>
            <a:off x="942782" y="4350951"/>
            <a:ext cx="3583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1" i="0" spc="30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NIVEAU DE DIFFICULTES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0" name="3">
            <a:extLst>
              <a:ext uri="{FF2B5EF4-FFF2-40B4-BE49-F238E27FC236}">
                <a16:creationId xmlns:a16="http://schemas.microsoft.com/office/drawing/2014/main" id="{B602E5D3-0284-4CB0-7E15-EA3C37B9A130}"/>
              </a:ext>
            </a:extLst>
          </p:cNvPr>
          <p:cNvGrpSpPr/>
          <p:nvPr/>
        </p:nvGrpSpPr>
        <p:grpSpPr>
          <a:xfrm>
            <a:off x="765183" y="4186453"/>
            <a:ext cx="576000" cy="576000"/>
            <a:chOff x="4365997" y="2375554"/>
            <a:chExt cx="576000" cy="576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CB0A10-B39D-6E04-B456-74EE883AB3FB}"/>
                </a:ext>
              </a:extLst>
            </p:cNvPr>
            <p:cNvSpPr/>
            <p:nvPr/>
          </p:nvSpPr>
          <p:spPr>
            <a:xfrm>
              <a:off x="4389743" y="2393554"/>
              <a:ext cx="540000" cy="540000"/>
            </a:xfrm>
            <a:prstGeom prst="ellipse">
              <a:avLst/>
            </a:prstGeom>
            <a:gradFill>
              <a:gsLst>
                <a:gs pos="0">
                  <a:srgbClr val="9AE9F4"/>
                </a:gs>
                <a:gs pos="100000">
                  <a:srgbClr val="8E54E9"/>
                </a:gs>
              </a:gsLst>
              <a:lin ang="7800000" scaled="0"/>
            </a:gradFill>
            <a:ln>
              <a:noFill/>
            </a:ln>
            <a:effectLst>
              <a:outerShdw blurRad="88900" dist="38100" sx="107000" sy="107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1465BE-F0A6-B57C-4F7B-F110665A1B28}"/>
                </a:ext>
              </a:extLst>
            </p:cNvPr>
            <p:cNvSpPr/>
            <p:nvPr/>
          </p:nvSpPr>
          <p:spPr>
            <a:xfrm>
              <a:off x="4365997" y="2375554"/>
              <a:ext cx="576000" cy="576000"/>
            </a:xfrm>
            <a:prstGeom prst="ellipse">
              <a:avLst/>
            </a:prstGeom>
            <a:gradFill>
              <a:gsLst>
                <a:gs pos="74000">
                  <a:srgbClr val="8E54E9"/>
                </a:gs>
                <a:gs pos="24000">
                  <a:srgbClr val="3F5EFB"/>
                </a:gs>
              </a:gsLst>
              <a:lin ang="78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en-ID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A3D0AB-BBB6-375D-EC2F-C9D9E94ABC7E}"/>
              </a:ext>
            </a:extLst>
          </p:cNvPr>
          <p:cNvSpPr txBox="1"/>
          <p:nvPr/>
        </p:nvSpPr>
        <p:spPr>
          <a:xfrm>
            <a:off x="11602248" y="6073998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0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0677 -0.0002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39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3069 -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3069 -0.00023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26" grpId="0"/>
      <p:bldP spid="34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5CD029-68A1-5060-9717-4233107025E1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C604908-2A7E-C994-9748-9E06BEE7FC6A}"/>
              </a:ext>
            </a:extLst>
          </p:cNvPr>
          <p:cNvSpPr/>
          <p:nvPr/>
        </p:nvSpPr>
        <p:spPr>
          <a:xfrm>
            <a:off x="10556186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8D7D-9C22-3FD5-D02E-9B0954E021D2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03F8A-802A-0388-B50F-4E0C3C518507}"/>
              </a:ext>
            </a:extLst>
          </p:cNvPr>
          <p:cNvSpPr txBox="1"/>
          <p:nvPr/>
        </p:nvSpPr>
        <p:spPr>
          <a:xfrm>
            <a:off x="1811227" y="59385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54A6B-E7DF-2AB2-D467-F27775D0B289}"/>
              </a:ext>
            </a:extLst>
          </p:cNvPr>
          <p:cNvSpPr txBox="1"/>
          <p:nvPr/>
        </p:nvSpPr>
        <p:spPr>
          <a:xfrm>
            <a:off x="3940602" y="5938586"/>
            <a:ext cx="260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IDENTIFIKASI MASALAH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E46FE-1A4B-837D-0FF8-82B77BB59A52}"/>
              </a:ext>
            </a:extLst>
          </p:cNvPr>
          <p:cNvSpPr txBox="1"/>
          <p:nvPr/>
        </p:nvSpPr>
        <p:spPr>
          <a:xfrm>
            <a:off x="9849991" y="5898861"/>
            <a:ext cx="160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ACQUIS</a:t>
            </a:r>
          </a:p>
        </p:txBody>
      </p: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089079-16AA-4CEE-4AB7-DE22A3E2E029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211EA-0240-1846-22C5-506701DFC20C}"/>
              </a:ext>
            </a:extLst>
          </p:cNvPr>
          <p:cNvSpPr txBox="1"/>
          <p:nvPr/>
        </p:nvSpPr>
        <p:spPr>
          <a:xfrm>
            <a:off x="456506" y="342024"/>
            <a:ext cx="2813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rgbClr val="9AE9F4"/>
                    </a:gs>
                    <a:gs pos="81000">
                      <a:srgbClr val="8E54E9"/>
                    </a:gs>
                  </a:gsLst>
                  <a:lin ang="4800000" scaled="0"/>
                </a:gradFill>
                <a:latin typeface="Century Gothic" panose="020B0502020202020204" pitchFamily="34" charset="0"/>
              </a:rPr>
              <a:t>Les Acquis</a:t>
            </a:r>
            <a:endParaRPr lang="en-ID" sz="4000" b="1" dirty="0">
              <a:gradFill>
                <a:gsLst>
                  <a:gs pos="0">
                    <a:srgbClr val="9AE9F4"/>
                  </a:gs>
                  <a:gs pos="81000">
                    <a:srgbClr val="8E54E9"/>
                  </a:gs>
                </a:gsLst>
                <a:lin ang="4800000" scaled="0"/>
              </a:gradFill>
              <a:latin typeface="Century Gothic" panose="020B0502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7F4958-B899-3BAE-D65E-FFB457E2EE19}"/>
              </a:ext>
            </a:extLst>
          </p:cNvPr>
          <p:cNvSpPr/>
          <p:nvPr/>
        </p:nvSpPr>
        <p:spPr>
          <a:xfrm>
            <a:off x="6938165" y="3045921"/>
            <a:ext cx="4413198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E682BB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E682BB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FB3967-5FA0-DE55-9321-EAB5BC29188A}"/>
              </a:ext>
            </a:extLst>
          </p:cNvPr>
          <p:cNvSpPr txBox="1"/>
          <p:nvPr/>
        </p:nvSpPr>
        <p:spPr>
          <a:xfrm>
            <a:off x="7287113" y="3144957"/>
            <a:ext cx="3662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AMELIORER NOTRE TRAVAIL D’EQUIPE</a:t>
            </a:r>
          </a:p>
        </p:txBody>
      </p:sp>
      <p:grpSp>
        <p:nvGrpSpPr>
          <p:cNvPr id="35" name="3">
            <a:extLst>
              <a:ext uri="{FF2B5EF4-FFF2-40B4-BE49-F238E27FC236}">
                <a16:creationId xmlns:a16="http://schemas.microsoft.com/office/drawing/2014/main" id="{5A7F7880-216F-74DF-EF33-26E186B2BEFF}"/>
              </a:ext>
            </a:extLst>
          </p:cNvPr>
          <p:cNvGrpSpPr/>
          <p:nvPr/>
        </p:nvGrpSpPr>
        <p:grpSpPr>
          <a:xfrm>
            <a:off x="6938165" y="3047356"/>
            <a:ext cx="588684" cy="576000"/>
            <a:chOff x="4365997" y="2375554"/>
            <a:chExt cx="576000" cy="576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5B63363-ADB5-0C69-A3FF-DA0B42426085}"/>
                </a:ext>
              </a:extLst>
            </p:cNvPr>
            <p:cNvSpPr/>
            <p:nvPr/>
          </p:nvSpPr>
          <p:spPr>
            <a:xfrm>
              <a:off x="4389743" y="2393554"/>
              <a:ext cx="540000" cy="540000"/>
            </a:xfrm>
            <a:prstGeom prst="ellipse">
              <a:avLst/>
            </a:prstGeom>
            <a:gradFill>
              <a:gsLst>
                <a:gs pos="0">
                  <a:srgbClr val="9AE9F4"/>
                </a:gs>
                <a:gs pos="100000">
                  <a:srgbClr val="8E54E9"/>
                </a:gs>
              </a:gsLst>
              <a:lin ang="7800000" scaled="0"/>
            </a:gradFill>
            <a:ln>
              <a:noFill/>
            </a:ln>
            <a:effectLst>
              <a:outerShdw blurRad="88900" dist="38100" sx="107000" sy="107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6C9CFEF-B7F4-D2B9-01AA-5990ED3784F8}"/>
                </a:ext>
              </a:extLst>
            </p:cNvPr>
            <p:cNvSpPr/>
            <p:nvPr/>
          </p:nvSpPr>
          <p:spPr>
            <a:xfrm>
              <a:off x="4365997" y="2375554"/>
              <a:ext cx="576000" cy="576000"/>
            </a:xfrm>
            <a:prstGeom prst="ellipse">
              <a:avLst/>
            </a:prstGeom>
            <a:gradFill>
              <a:gsLst>
                <a:gs pos="0">
                  <a:srgbClr val="E682BB"/>
                </a:gs>
                <a:gs pos="97000">
                  <a:srgbClr val="8E54E9"/>
                </a:gs>
              </a:gsLst>
              <a:lin ang="78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</a:t>
              </a:r>
              <a:endParaRPr lang="en-ID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8CB3A7-E2FC-AD71-38EA-10BFE4A7BAF4}"/>
              </a:ext>
            </a:extLst>
          </p:cNvPr>
          <p:cNvSpPr/>
          <p:nvPr/>
        </p:nvSpPr>
        <p:spPr>
          <a:xfrm>
            <a:off x="1356415" y="3029356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09643-4B9C-6260-3825-BDA678D9A4B6}"/>
              </a:ext>
            </a:extLst>
          </p:cNvPr>
          <p:cNvSpPr txBox="1"/>
          <p:nvPr/>
        </p:nvSpPr>
        <p:spPr>
          <a:xfrm>
            <a:off x="1779972" y="3140289"/>
            <a:ext cx="3583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APPRENDRE DE NOUVEAU LANGAGES </a:t>
            </a:r>
          </a:p>
        </p:txBody>
      </p:sp>
      <p:grpSp>
        <p:nvGrpSpPr>
          <p:cNvPr id="9" name="1">
            <a:extLst>
              <a:ext uri="{FF2B5EF4-FFF2-40B4-BE49-F238E27FC236}">
                <a16:creationId xmlns:a16="http://schemas.microsoft.com/office/drawing/2014/main" id="{3C8539C5-33B1-C497-12E5-1144B03DAB69}"/>
              </a:ext>
            </a:extLst>
          </p:cNvPr>
          <p:cNvGrpSpPr/>
          <p:nvPr/>
        </p:nvGrpSpPr>
        <p:grpSpPr>
          <a:xfrm>
            <a:off x="5110778" y="3020356"/>
            <a:ext cx="576000" cy="576000"/>
            <a:chOff x="4365997" y="2375554"/>
            <a:chExt cx="576000" cy="576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608753-7222-A7F8-F515-24376F2DB8BC}"/>
                </a:ext>
              </a:extLst>
            </p:cNvPr>
            <p:cNvSpPr/>
            <p:nvPr/>
          </p:nvSpPr>
          <p:spPr>
            <a:xfrm>
              <a:off x="4389743" y="2393554"/>
              <a:ext cx="540000" cy="540000"/>
            </a:xfrm>
            <a:prstGeom prst="ellipse">
              <a:avLst/>
            </a:prstGeom>
            <a:gradFill>
              <a:gsLst>
                <a:gs pos="0">
                  <a:srgbClr val="9AE9F4"/>
                </a:gs>
                <a:gs pos="100000">
                  <a:srgbClr val="8E54E9"/>
                </a:gs>
              </a:gsLst>
              <a:lin ang="7800000" scaled="0"/>
            </a:gradFill>
            <a:ln>
              <a:noFill/>
            </a:ln>
            <a:effectLst>
              <a:outerShdw blurRad="88900" dist="38100" dir="10800000" sx="107000" sy="107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B01A28-877E-04A2-FAC6-9B8FA8C64851}"/>
                </a:ext>
              </a:extLst>
            </p:cNvPr>
            <p:cNvSpPr/>
            <p:nvPr/>
          </p:nvSpPr>
          <p:spPr>
            <a:xfrm>
              <a:off x="4365997" y="2375554"/>
              <a:ext cx="576000" cy="576000"/>
            </a:xfrm>
            <a:prstGeom prst="ellipse">
              <a:avLst/>
            </a:prstGeom>
            <a:gradFill>
              <a:gsLst>
                <a:gs pos="0">
                  <a:srgbClr val="9AE9F4"/>
                </a:gs>
                <a:gs pos="97000">
                  <a:srgbClr val="8E54E9"/>
                </a:gs>
              </a:gsLst>
              <a:lin ang="78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1</a:t>
              </a:r>
              <a:endParaRPr lang="en-ID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TextBox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525DF1-C9F4-C429-BE6F-87BEB3E0B9B3}"/>
              </a:ext>
            </a:extLst>
          </p:cNvPr>
          <p:cNvSpPr txBox="1"/>
          <p:nvPr/>
        </p:nvSpPr>
        <p:spPr>
          <a:xfrm>
            <a:off x="11602248" y="6073998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57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0.31992 -0.001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30677 -0.00023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39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93B046-076D-87F4-DF99-A2B49C16BC1B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AC876C-16AA-C8C6-650A-39A91B004359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E21BA-A098-616F-8307-2C14BBF8528C}"/>
              </a:ext>
            </a:extLst>
          </p:cNvPr>
          <p:cNvSpPr txBox="1"/>
          <p:nvPr/>
        </p:nvSpPr>
        <p:spPr>
          <a:xfrm>
            <a:off x="1811227" y="59385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DB4A2-FFC8-F3F8-5A35-375ED63AFC0D}"/>
              </a:ext>
            </a:extLst>
          </p:cNvPr>
          <p:cNvSpPr txBox="1"/>
          <p:nvPr/>
        </p:nvSpPr>
        <p:spPr>
          <a:xfrm>
            <a:off x="3940602" y="5938586"/>
            <a:ext cx="260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IDENTIFIKASI MASALAH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E68743-F70A-253B-0024-56FE4CB90167}"/>
              </a:ext>
            </a:extLst>
          </p:cNvPr>
          <p:cNvSpPr txBox="1"/>
          <p:nvPr/>
        </p:nvSpPr>
        <p:spPr>
          <a:xfrm>
            <a:off x="6645456" y="5938586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3CC61-E14E-EDBB-C300-BD85D3908B13}"/>
              </a:ext>
            </a:extLst>
          </p:cNvPr>
          <p:cNvSpPr txBox="1"/>
          <p:nvPr/>
        </p:nvSpPr>
        <p:spPr>
          <a:xfrm>
            <a:off x="10644209" y="6053517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TEST</a:t>
            </a:r>
          </a:p>
        </p:txBody>
      </p: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6357D2D-7B14-222D-D5EB-A7EC61E5D4B6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EF069D-EC73-C84B-8B61-C206B4FADBB6}"/>
              </a:ext>
            </a:extLst>
          </p:cNvPr>
          <p:cNvSpPr/>
          <p:nvPr/>
        </p:nvSpPr>
        <p:spPr>
          <a:xfrm>
            <a:off x="10877307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F6E26-35BF-F181-4E04-158E16C1FC8D}"/>
              </a:ext>
            </a:extLst>
          </p:cNvPr>
          <p:cNvSpPr txBox="1"/>
          <p:nvPr/>
        </p:nvSpPr>
        <p:spPr>
          <a:xfrm>
            <a:off x="3047420" y="2754803"/>
            <a:ext cx="593244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 dirty="0">
                <a:gradFill>
                  <a:gsLst>
                    <a:gs pos="0">
                      <a:srgbClr val="E682BB"/>
                    </a:gs>
                    <a:gs pos="90000">
                      <a:srgbClr val="8E54E9"/>
                    </a:gs>
                  </a:gsLst>
                  <a:lin ang="13200000" scaled="0"/>
                </a:gradFill>
                <a:latin typeface="Century Gothic"/>
              </a:rPr>
              <a:t>PLACE AU TEST</a:t>
            </a:r>
            <a:endParaRPr lang="en-US" sz="6000" b="1" dirty="0">
              <a:gradFill>
                <a:gsLst>
                  <a:gs pos="0">
                    <a:srgbClr val="E682BB"/>
                  </a:gs>
                  <a:gs pos="90000">
                    <a:srgbClr val="8E54E9"/>
                  </a:gs>
                </a:gsLst>
                <a:lin ang="13200000" scaled="0"/>
              </a:gradFill>
              <a:latin typeface="Century Gothic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7D494-9C6B-B18E-F18B-9C9E158A4D92}"/>
              </a:ext>
            </a:extLst>
          </p:cNvPr>
          <p:cNvSpPr txBox="1"/>
          <p:nvPr/>
        </p:nvSpPr>
        <p:spPr>
          <a:xfrm>
            <a:off x="5773239" y="4785276"/>
            <a:ext cx="34863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D773A7-F48B-9487-518C-75397FD0D302}"/>
              </a:ext>
            </a:extLst>
          </p:cNvPr>
          <p:cNvSpPr txBox="1"/>
          <p:nvPr/>
        </p:nvSpPr>
        <p:spPr>
          <a:xfrm>
            <a:off x="11602248" y="6073998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Google Shape;560;p36">
            <a:extLst>
              <a:ext uri="{FF2B5EF4-FFF2-40B4-BE49-F238E27FC236}">
                <a16:creationId xmlns:a16="http://schemas.microsoft.com/office/drawing/2014/main" id="{8737BE4B-1E38-5E3A-D40B-57F2E0E5390E}"/>
              </a:ext>
            </a:extLst>
          </p:cNvPr>
          <p:cNvGrpSpPr/>
          <p:nvPr/>
        </p:nvGrpSpPr>
        <p:grpSpPr>
          <a:xfrm rot="1637668">
            <a:off x="8839275" y="2515284"/>
            <a:ext cx="2842312" cy="1976906"/>
            <a:chOff x="164875" y="299500"/>
            <a:chExt cx="7355425" cy="5115900"/>
          </a:xfrm>
        </p:grpSpPr>
        <p:sp>
          <p:nvSpPr>
            <p:cNvPr id="5" name="Google Shape;561;p36">
              <a:extLst>
                <a:ext uri="{FF2B5EF4-FFF2-40B4-BE49-F238E27FC236}">
                  <a16:creationId xmlns:a16="http://schemas.microsoft.com/office/drawing/2014/main" id="{BE79E85A-3933-EBC0-A1FB-AAB25305820F}"/>
                </a:ext>
              </a:extLst>
            </p:cNvPr>
            <p:cNvSpPr/>
            <p:nvPr/>
          </p:nvSpPr>
          <p:spPr>
            <a:xfrm>
              <a:off x="1356375" y="670525"/>
              <a:ext cx="3923175" cy="2683600"/>
            </a:xfrm>
            <a:custGeom>
              <a:avLst/>
              <a:gdLst/>
              <a:ahLst/>
              <a:cxnLst/>
              <a:rect l="l" t="t" r="r" b="b"/>
              <a:pathLst>
                <a:path w="156927" h="107344" extrusionOk="0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562;p36">
              <a:extLst>
                <a:ext uri="{FF2B5EF4-FFF2-40B4-BE49-F238E27FC236}">
                  <a16:creationId xmlns:a16="http://schemas.microsoft.com/office/drawing/2014/main" id="{C28F0479-9CC1-A82E-7CE0-701B6B99E171}"/>
                </a:ext>
              </a:extLst>
            </p:cNvPr>
            <p:cNvSpPr/>
            <p:nvPr/>
          </p:nvSpPr>
          <p:spPr>
            <a:xfrm>
              <a:off x="2364775" y="803500"/>
              <a:ext cx="1913000" cy="453100"/>
            </a:xfrm>
            <a:custGeom>
              <a:avLst/>
              <a:gdLst/>
              <a:ahLst/>
              <a:cxnLst/>
              <a:rect l="l" t="t" r="r" b="b"/>
              <a:pathLst>
                <a:path w="76520" h="18124" extrusionOk="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563;p36">
              <a:extLst>
                <a:ext uri="{FF2B5EF4-FFF2-40B4-BE49-F238E27FC236}">
                  <a16:creationId xmlns:a16="http://schemas.microsoft.com/office/drawing/2014/main" id="{FB7E7DEC-C9EC-3A5D-5869-3D3EFAFC382A}"/>
                </a:ext>
              </a:extLst>
            </p:cNvPr>
            <p:cNvSpPr/>
            <p:nvPr/>
          </p:nvSpPr>
          <p:spPr>
            <a:xfrm>
              <a:off x="2364775" y="803500"/>
              <a:ext cx="1961200" cy="1505475"/>
            </a:xfrm>
            <a:custGeom>
              <a:avLst/>
              <a:gdLst/>
              <a:ahLst/>
              <a:cxnLst/>
              <a:rect l="l" t="t" r="r" b="b"/>
              <a:pathLst>
                <a:path w="78448" h="60219" extrusionOk="0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rgbClr val="2D0066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564;p36">
              <a:extLst>
                <a:ext uri="{FF2B5EF4-FFF2-40B4-BE49-F238E27FC236}">
                  <a16:creationId xmlns:a16="http://schemas.microsoft.com/office/drawing/2014/main" id="{42B3D452-6930-86D5-8909-D02649BF52DF}"/>
                </a:ext>
              </a:extLst>
            </p:cNvPr>
            <p:cNvSpPr/>
            <p:nvPr/>
          </p:nvSpPr>
          <p:spPr>
            <a:xfrm>
              <a:off x="803575" y="1149050"/>
              <a:ext cx="985550" cy="419075"/>
            </a:xfrm>
            <a:custGeom>
              <a:avLst/>
              <a:gdLst/>
              <a:ahLst/>
              <a:cxnLst/>
              <a:rect l="l" t="t" r="r" b="b"/>
              <a:pathLst>
                <a:path w="39422" h="16763" extrusionOk="0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565;p36">
              <a:extLst>
                <a:ext uri="{FF2B5EF4-FFF2-40B4-BE49-F238E27FC236}">
                  <a16:creationId xmlns:a16="http://schemas.microsoft.com/office/drawing/2014/main" id="{70A16158-D4A9-5891-C636-B07DE89A1956}"/>
                </a:ext>
              </a:extLst>
            </p:cNvPr>
            <p:cNvSpPr/>
            <p:nvPr/>
          </p:nvSpPr>
          <p:spPr>
            <a:xfrm>
              <a:off x="4303200" y="299500"/>
              <a:ext cx="1004175" cy="455775"/>
            </a:xfrm>
            <a:custGeom>
              <a:avLst/>
              <a:gdLst/>
              <a:ahLst/>
              <a:cxnLst/>
              <a:rect l="l" t="t" r="r" b="b"/>
              <a:pathLst>
                <a:path w="40167" h="18231" extrusionOk="0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66;p36">
              <a:extLst>
                <a:ext uri="{FF2B5EF4-FFF2-40B4-BE49-F238E27FC236}">
                  <a16:creationId xmlns:a16="http://schemas.microsoft.com/office/drawing/2014/main" id="{33FC080A-FAC3-1CB8-B68A-16311136E0E1}"/>
                </a:ext>
              </a:extLst>
            </p:cNvPr>
            <p:cNvSpPr/>
            <p:nvPr/>
          </p:nvSpPr>
          <p:spPr>
            <a:xfrm>
              <a:off x="761775" y="1209225"/>
              <a:ext cx="1231050" cy="767875"/>
            </a:xfrm>
            <a:custGeom>
              <a:avLst/>
              <a:gdLst/>
              <a:ahLst/>
              <a:cxnLst/>
              <a:rect l="l" t="t" r="r" b="b"/>
              <a:pathLst>
                <a:path w="49242" h="30715" extrusionOk="0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567;p36">
              <a:extLst>
                <a:ext uri="{FF2B5EF4-FFF2-40B4-BE49-F238E27FC236}">
                  <a16:creationId xmlns:a16="http://schemas.microsoft.com/office/drawing/2014/main" id="{5DBED0AE-59B7-83D6-91FB-BC0B7AF72635}"/>
                </a:ext>
              </a:extLst>
            </p:cNvPr>
            <p:cNvSpPr/>
            <p:nvPr/>
          </p:nvSpPr>
          <p:spPr>
            <a:xfrm>
              <a:off x="4235175" y="356200"/>
              <a:ext cx="1258325" cy="821825"/>
            </a:xfrm>
            <a:custGeom>
              <a:avLst/>
              <a:gdLst/>
              <a:ahLst/>
              <a:cxnLst/>
              <a:rect l="l" t="t" r="r" b="b"/>
              <a:pathLst>
                <a:path w="50333" h="32873" extrusionOk="0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68;p36">
              <a:extLst>
                <a:ext uri="{FF2B5EF4-FFF2-40B4-BE49-F238E27FC236}">
                  <a16:creationId xmlns:a16="http://schemas.microsoft.com/office/drawing/2014/main" id="{1767601C-CC92-6C44-2A16-BB9510811C93}"/>
                </a:ext>
              </a:extLst>
            </p:cNvPr>
            <p:cNvSpPr/>
            <p:nvPr/>
          </p:nvSpPr>
          <p:spPr>
            <a:xfrm>
              <a:off x="4320100" y="945500"/>
              <a:ext cx="3200200" cy="3120850"/>
            </a:xfrm>
            <a:custGeom>
              <a:avLst/>
              <a:gdLst/>
              <a:ahLst/>
              <a:cxnLst/>
              <a:rect l="l" t="t" r="r" b="b"/>
              <a:pathLst>
                <a:path w="128008" h="124834" extrusionOk="0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569;p36">
              <a:extLst>
                <a:ext uri="{FF2B5EF4-FFF2-40B4-BE49-F238E27FC236}">
                  <a16:creationId xmlns:a16="http://schemas.microsoft.com/office/drawing/2014/main" id="{37E3894E-2854-2C51-50EA-FB2E638267AE}"/>
                </a:ext>
              </a:extLst>
            </p:cNvPr>
            <p:cNvSpPr/>
            <p:nvPr/>
          </p:nvSpPr>
          <p:spPr>
            <a:xfrm>
              <a:off x="6123350" y="3906750"/>
              <a:ext cx="316800" cy="141325"/>
            </a:xfrm>
            <a:custGeom>
              <a:avLst/>
              <a:gdLst/>
              <a:ahLst/>
              <a:cxnLst/>
              <a:rect l="l" t="t" r="r" b="b"/>
              <a:pathLst>
                <a:path w="12672" h="5653" extrusionOk="0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570;p36">
              <a:extLst>
                <a:ext uri="{FF2B5EF4-FFF2-40B4-BE49-F238E27FC236}">
                  <a16:creationId xmlns:a16="http://schemas.microsoft.com/office/drawing/2014/main" id="{4941B267-2993-DAE7-8CAB-3E76C17C6A29}"/>
                </a:ext>
              </a:extLst>
            </p:cNvPr>
            <p:cNvSpPr/>
            <p:nvPr/>
          </p:nvSpPr>
          <p:spPr>
            <a:xfrm>
              <a:off x="5061025" y="2796900"/>
              <a:ext cx="2371950" cy="1269375"/>
            </a:xfrm>
            <a:custGeom>
              <a:avLst/>
              <a:gdLst/>
              <a:ahLst/>
              <a:cxnLst/>
              <a:rect l="l" t="t" r="r" b="b"/>
              <a:pathLst>
                <a:path w="94878" h="50775" extrusionOk="0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rgbClr val="2D0066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571;p36">
              <a:extLst>
                <a:ext uri="{FF2B5EF4-FFF2-40B4-BE49-F238E27FC236}">
                  <a16:creationId xmlns:a16="http://schemas.microsoft.com/office/drawing/2014/main" id="{5C0FD085-970A-00AB-E744-EEDA941BA716}"/>
                </a:ext>
              </a:extLst>
            </p:cNvPr>
            <p:cNvSpPr/>
            <p:nvPr/>
          </p:nvSpPr>
          <p:spPr>
            <a:xfrm>
              <a:off x="3956750" y="622775"/>
              <a:ext cx="2401100" cy="2182525"/>
            </a:xfrm>
            <a:custGeom>
              <a:avLst/>
              <a:gdLst/>
              <a:ahLst/>
              <a:cxnLst/>
              <a:rect l="l" t="t" r="r" b="b"/>
              <a:pathLst>
                <a:path w="96044" h="87301" extrusionOk="0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rgbClr val="2D0066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572;p36">
              <a:extLst>
                <a:ext uri="{FF2B5EF4-FFF2-40B4-BE49-F238E27FC236}">
                  <a16:creationId xmlns:a16="http://schemas.microsoft.com/office/drawing/2014/main" id="{95602B9D-D869-055F-5EED-A26EEA04BDBA}"/>
                </a:ext>
              </a:extLst>
            </p:cNvPr>
            <p:cNvSpPr/>
            <p:nvPr/>
          </p:nvSpPr>
          <p:spPr>
            <a:xfrm>
              <a:off x="3958225" y="622775"/>
              <a:ext cx="2331725" cy="1985400"/>
            </a:xfrm>
            <a:custGeom>
              <a:avLst/>
              <a:gdLst/>
              <a:ahLst/>
              <a:cxnLst/>
              <a:rect l="l" t="t" r="r" b="b"/>
              <a:pathLst>
                <a:path w="93269" h="79416" extrusionOk="0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rgbClr val="2D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573;p36">
              <a:extLst>
                <a:ext uri="{FF2B5EF4-FFF2-40B4-BE49-F238E27FC236}">
                  <a16:creationId xmlns:a16="http://schemas.microsoft.com/office/drawing/2014/main" id="{5585A456-D800-D7F4-AC94-5A82BB1433E3}"/>
                </a:ext>
              </a:extLst>
            </p:cNvPr>
            <p:cNvSpPr/>
            <p:nvPr/>
          </p:nvSpPr>
          <p:spPr>
            <a:xfrm>
              <a:off x="4778650" y="949000"/>
              <a:ext cx="486775" cy="442500"/>
            </a:xfrm>
            <a:custGeom>
              <a:avLst/>
              <a:gdLst/>
              <a:ahLst/>
              <a:cxnLst/>
              <a:rect l="l" t="t" r="r" b="b"/>
              <a:pathLst>
                <a:path w="19471" h="17700" extrusionOk="0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574;p36">
              <a:extLst>
                <a:ext uri="{FF2B5EF4-FFF2-40B4-BE49-F238E27FC236}">
                  <a16:creationId xmlns:a16="http://schemas.microsoft.com/office/drawing/2014/main" id="{4B2166E2-1266-7C75-4E33-F446DA449D43}"/>
                </a:ext>
              </a:extLst>
            </p:cNvPr>
            <p:cNvSpPr/>
            <p:nvPr/>
          </p:nvSpPr>
          <p:spPr>
            <a:xfrm>
              <a:off x="4985275" y="182140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575;p36">
              <a:extLst>
                <a:ext uri="{FF2B5EF4-FFF2-40B4-BE49-F238E27FC236}">
                  <a16:creationId xmlns:a16="http://schemas.microsoft.com/office/drawing/2014/main" id="{3CFC0701-5A67-BE5E-16CD-EB01E896083A}"/>
                </a:ext>
              </a:extLst>
            </p:cNvPr>
            <p:cNvSpPr/>
            <p:nvPr/>
          </p:nvSpPr>
          <p:spPr>
            <a:xfrm>
              <a:off x="4445775" y="1488525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576;p36">
              <a:extLst>
                <a:ext uri="{FF2B5EF4-FFF2-40B4-BE49-F238E27FC236}">
                  <a16:creationId xmlns:a16="http://schemas.microsoft.com/office/drawing/2014/main" id="{4AA3B062-9D2B-55E3-7578-73870100143C}"/>
                </a:ext>
              </a:extLst>
            </p:cNvPr>
            <p:cNvSpPr/>
            <p:nvPr/>
          </p:nvSpPr>
          <p:spPr>
            <a:xfrm>
              <a:off x="5318125" y="128185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577;p36">
              <a:extLst>
                <a:ext uri="{FF2B5EF4-FFF2-40B4-BE49-F238E27FC236}">
                  <a16:creationId xmlns:a16="http://schemas.microsoft.com/office/drawing/2014/main" id="{11CE1EAA-7343-23BB-5865-AA02267951A3}"/>
                </a:ext>
              </a:extLst>
            </p:cNvPr>
            <p:cNvSpPr/>
            <p:nvPr/>
          </p:nvSpPr>
          <p:spPr>
            <a:xfrm>
              <a:off x="4922175" y="948900"/>
              <a:ext cx="100000" cy="23875"/>
            </a:xfrm>
            <a:custGeom>
              <a:avLst/>
              <a:gdLst/>
              <a:ahLst/>
              <a:cxnLst/>
              <a:rect l="l" t="t" r="r" b="b"/>
              <a:pathLst>
                <a:path w="4000" h="955" extrusionOk="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578;p36">
              <a:extLst>
                <a:ext uri="{FF2B5EF4-FFF2-40B4-BE49-F238E27FC236}">
                  <a16:creationId xmlns:a16="http://schemas.microsoft.com/office/drawing/2014/main" id="{5719D56D-A3FF-2D48-92BF-2D735B9969A8}"/>
                </a:ext>
              </a:extLst>
            </p:cNvPr>
            <p:cNvSpPr/>
            <p:nvPr/>
          </p:nvSpPr>
          <p:spPr>
            <a:xfrm>
              <a:off x="4814975" y="948900"/>
              <a:ext cx="429150" cy="278575"/>
            </a:xfrm>
            <a:custGeom>
              <a:avLst/>
              <a:gdLst/>
              <a:ahLst/>
              <a:cxnLst/>
              <a:rect l="l" t="t" r="r" b="b"/>
              <a:pathLst>
                <a:path w="17166" h="11143" extrusionOk="0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rgbClr val="2E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579;p36">
              <a:extLst>
                <a:ext uri="{FF2B5EF4-FFF2-40B4-BE49-F238E27FC236}">
                  <a16:creationId xmlns:a16="http://schemas.microsoft.com/office/drawing/2014/main" id="{E05250CC-0F41-E6D3-7E4A-B8484394B289}"/>
                </a:ext>
              </a:extLst>
            </p:cNvPr>
            <p:cNvSpPr/>
            <p:nvPr/>
          </p:nvSpPr>
          <p:spPr>
            <a:xfrm>
              <a:off x="5498275" y="1281900"/>
              <a:ext cx="278700" cy="170725"/>
            </a:xfrm>
            <a:custGeom>
              <a:avLst/>
              <a:gdLst/>
              <a:ahLst/>
              <a:cxnLst/>
              <a:rect l="l" t="t" r="r" b="b"/>
              <a:pathLst>
                <a:path w="11148" h="6829" extrusionOk="0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580;p36">
              <a:extLst>
                <a:ext uri="{FF2B5EF4-FFF2-40B4-BE49-F238E27FC236}">
                  <a16:creationId xmlns:a16="http://schemas.microsoft.com/office/drawing/2014/main" id="{158B1507-B3EB-6691-CB28-8FAA9A0B98C1}"/>
                </a:ext>
              </a:extLst>
            </p:cNvPr>
            <p:cNvSpPr/>
            <p:nvPr/>
          </p:nvSpPr>
          <p:spPr>
            <a:xfrm>
              <a:off x="5358600" y="1281900"/>
              <a:ext cx="426625" cy="291975"/>
            </a:xfrm>
            <a:custGeom>
              <a:avLst/>
              <a:gdLst/>
              <a:ahLst/>
              <a:cxnLst/>
              <a:rect l="l" t="t" r="r" b="b"/>
              <a:pathLst>
                <a:path w="17065" h="11679" extrusionOk="0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rgbClr val="2E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581;p36">
              <a:extLst>
                <a:ext uri="{FF2B5EF4-FFF2-40B4-BE49-F238E27FC236}">
                  <a16:creationId xmlns:a16="http://schemas.microsoft.com/office/drawing/2014/main" id="{48965D44-6478-3B2F-EBB9-4708E1F60A46}"/>
                </a:ext>
              </a:extLst>
            </p:cNvPr>
            <p:cNvSpPr/>
            <p:nvPr/>
          </p:nvSpPr>
          <p:spPr>
            <a:xfrm>
              <a:off x="4689300" y="1488550"/>
              <a:ext cx="78850" cy="14650"/>
            </a:xfrm>
            <a:custGeom>
              <a:avLst/>
              <a:gdLst/>
              <a:ahLst/>
              <a:cxnLst/>
              <a:rect l="l" t="t" r="r" b="b"/>
              <a:pathLst>
                <a:path w="3154" h="586" extrusionOk="0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582;p36">
              <a:extLst>
                <a:ext uri="{FF2B5EF4-FFF2-40B4-BE49-F238E27FC236}">
                  <a16:creationId xmlns:a16="http://schemas.microsoft.com/office/drawing/2014/main" id="{1427B826-5BAD-BEDA-F43C-C55926F95A08}"/>
                </a:ext>
              </a:extLst>
            </p:cNvPr>
            <p:cNvSpPr/>
            <p:nvPr/>
          </p:nvSpPr>
          <p:spPr>
            <a:xfrm>
              <a:off x="4516625" y="1488550"/>
              <a:ext cx="396000" cy="278950"/>
            </a:xfrm>
            <a:custGeom>
              <a:avLst/>
              <a:gdLst/>
              <a:ahLst/>
              <a:cxnLst/>
              <a:rect l="l" t="t" r="r" b="b"/>
              <a:pathLst>
                <a:path w="15840" h="11158" extrusionOk="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rgbClr val="2E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583;p36">
              <a:extLst>
                <a:ext uri="{FF2B5EF4-FFF2-40B4-BE49-F238E27FC236}">
                  <a16:creationId xmlns:a16="http://schemas.microsoft.com/office/drawing/2014/main" id="{C39FB06C-FFE6-D191-787D-900E6A01FDC0}"/>
                </a:ext>
              </a:extLst>
            </p:cNvPr>
            <p:cNvSpPr/>
            <p:nvPr/>
          </p:nvSpPr>
          <p:spPr>
            <a:xfrm>
              <a:off x="5177275" y="1821500"/>
              <a:ext cx="266700" cy="170600"/>
            </a:xfrm>
            <a:custGeom>
              <a:avLst/>
              <a:gdLst/>
              <a:ahLst/>
              <a:cxnLst/>
              <a:rect l="l" t="t" r="r" b="b"/>
              <a:pathLst>
                <a:path w="10668" h="6824" extrusionOk="0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584;p36">
              <a:extLst>
                <a:ext uri="{FF2B5EF4-FFF2-40B4-BE49-F238E27FC236}">
                  <a16:creationId xmlns:a16="http://schemas.microsoft.com/office/drawing/2014/main" id="{069EEA03-3877-5236-E33D-43BD8C4E47DC}"/>
                </a:ext>
              </a:extLst>
            </p:cNvPr>
            <p:cNvSpPr/>
            <p:nvPr/>
          </p:nvSpPr>
          <p:spPr>
            <a:xfrm>
              <a:off x="5036675" y="1821375"/>
              <a:ext cx="415175" cy="282300"/>
            </a:xfrm>
            <a:custGeom>
              <a:avLst/>
              <a:gdLst/>
              <a:ahLst/>
              <a:cxnLst/>
              <a:rect l="l" t="t" r="r" b="b"/>
              <a:pathLst>
                <a:path w="16607" h="11292" extrusionOk="0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rgbClr val="2E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585;p36">
              <a:extLst>
                <a:ext uri="{FF2B5EF4-FFF2-40B4-BE49-F238E27FC236}">
                  <a16:creationId xmlns:a16="http://schemas.microsoft.com/office/drawing/2014/main" id="{F8863E0E-59E4-DDB9-7402-CFF399422A72}"/>
                </a:ext>
              </a:extLst>
            </p:cNvPr>
            <p:cNvSpPr/>
            <p:nvPr/>
          </p:nvSpPr>
          <p:spPr>
            <a:xfrm>
              <a:off x="4224100" y="2688400"/>
              <a:ext cx="382800" cy="91600"/>
            </a:xfrm>
            <a:custGeom>
              <a:avLst/>
              <a:gdLst/>
              <a:ahLst/>
              <a:cxnLst/>
              <a:rect l="l" t="t" r="r" b="b"/>
              <a:pathLst>
                <a:path w="15312" h="3664" extrusionOk="0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586;p36">
              <a:extLst>
                <a:ext uri="{FF2B5EF4-FFF2-40B4-BE49-F238E27FC236}">
                  <a16:creationId xmlns:a16="http://schemas.microsoft.com/office/drawing/2014/main" id="{06C9015F-4DBF-A88A-4DC0-A47E71B4316A}"/>
                </a:ext>
              </a:extLst>
            </p:cNvPr>
            <p:cNvSpPr/>
            <p:nvPr/>
          </p:nvSpPr>
          <p:spPr>
            <a:xfrm>
              <a:off x="3902175" y="2343550"/>
              <a:ext cx="704600" cy="435525"/>
            </a:xfrm>
            <a:custGeom>
              <a:avLst/>
              <a:gdLst/>
              <a:ahLst/>
              <a:cxnLst/>
              <a:rect l="l" t="t" r="r" b="b"/>
              <a:pathLst>
                <a:path w="28184" h="17421" extrusionOk="0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587;p36">
              <a:extLst>
                <a:ext uri="{FF2B5EF4-FFF2-40B4-BE49-F238E27FC236}">
                  <a16:creationId xmlns:a16="http://schemas.microsoft.com/office/drawing/2014/main" id="{0130AB12-2296-A86A-B78D-2C9B12DC5291}"/>
                </a:ext>
              </a:extLst>
            </p:cNvPr>
            <p:cNvSpPr/>
            <p:nvPr/>
          </p:nvSpPr>
          <p:spPr>
            <a:xfrm>
              <a:off x="4265900" y="2343700"/>
              <a:ext cx="338875" cy="311025"/>
            </a:xfrm>
            <a:custGeom>
              <a:avLst/>
              <a:gdLst/>
              <a:ahLst/>
              <a:cxnLst/>
              <a:rect l="l" t="t" r="r" b="b"/>
              <a:pathLst>
                <a:path w="13555" h="12441" extrusionOk="0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588;p36">
              <a:extLst>
                <a:ext uri="{FF2B5EF4-FFF2-40B4-BE49-F238E27FC236}">
                  <a16:creationId xmlns:a16="http://schemas.microsoft.com/office/drawing/2014/main" id="{E02B006D-EBDF-2915-1388-EE8513C33464}"/>
                </a:ext>
              </a:extLst>
            </p:cNvPr>
            <p:cNvSpPr/>
            <p:nvPr/>
          </p:nvSpPr>
          <p:spPr>
            <a:xfrm>
              <a:off x="164875" y="1833225"/>
              <a:ext cx="2258900" cy="3582175"/>
            </a:xfrm>
            <a:custGeom>
              <a:avLst/>
              <a:gdLst/>
              <a:ahLst/>
              <a:cxnLst/>
              <a:rect l="l" t="t" r="r" b="b"/>
              <a:pathLst>
                <a:path w="90356" h="143287" extrusionOk="0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589;p36">
              <a:extLst>
                <a:ext uri="{FF2B5EF4-FFF2-40B4-BE49-F238E27FC236}">
                  <a16:creationId xmlns:a16="http://schemas.microsoft.com/office/drawing/2014/main" id="{F566408E-7CF7-80E1-BE67-46C106987BC9}"/>
                </a:ext>
              </a:extLst>
            </p:cNvPr>
            <p:cNvSpPr/>
            <p:nvPr/>
          </p:nvSpPr>
          <p:spPr>
            <a:xfrm>
              <a:off x="677225" y="53790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590;p36">
              <a:extLst>
                <a:ext uri="{FF2B5EF4-FFF2-40B4-BE49-F238E27FC236}">
                  <a16:creationId xmlns:a16="http://schemas.microsoft.com/office/drawing/2014/main" id="{9961F689-E07D-7609-B3B8-B69980E3519B}"/>
                </a:ext>
              </a:extLst>
            </p:cNvPr>
            <p:cNvSpPr/>
            <p:nvPr/>
          </p:nvSpPr>
          <p:spPr>
            <a:xfrm>
              <a:off x="226675" y="3499225"/>
              <a:ext cx="1887275" cy="1916175"/>
            </a:xfrm>
            <a:custGeom>
              <a:avLst/>
              <a:gdLst/>
              <a:ahLst/>
              <a:cxnLst/>
              <a:rect l="l" t="t" r="r" b="b"/>
              <a:pathLst>
                <a:path w="75491" h="76647" extrusionOk="0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rgbClr val="2D0066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591;p36">
              <a:extLst>
                <a:ext uri="{FF2B5EF4-FFF2-40B4-BE49-F238E27FC236}">
                  <a16:creationId xmlns:a16="http://schemas.microsoft.com/office/drawing/2014/main" id="{D167A8BB-8E47-47FD-E03C-3D599CC8A5A4}"/>
                </a:ext>
              </a:extLst>
            </p:cNvPr>
            <p:cNvSpPr/>
            <p:nvPr/>
          </p:nvSpPr>
          <p:spPr>
            <a:xfrm>
              <a:off x="339700" y="1479550"/>
              <a:ext cx="2401100" cy="2182575"/>
            </a:xfrm>
            <a:custGeom>
              <a:avLst/>
              <a:gdLst/>
              <a:ahLst/>
              <a:cxnLst/>
              <a:rect l="l" t="t" r="r" b="b"/>
              <a:pathLst>
                <a:path w="96044" h="87303" extrusionOk="0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rgbClr val="2D0066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592;p36">
              <a:extLst>
                <a:ext uri="{FF2B5EF4-FFF2-40B4-BE49-F238E27FC236}">
                  <a16:creationId xmlns:a16="http://schemas.microsoft.com/office/drawing/2014/main" id="{5ACF36F4-3367-94E9-A4E9-F8B9F8D75CB1}"/>
                </a:ext>
              </a:extLst>
            </p:cNvPr>
            <p:cNvSpPr/>
            <p:nvPr/>
          </p:nvSpPr>
          <p:spPr>
            <a:xfrm>
              <a:off x="2778450" y="1954300"/>
              <a:ext cx="416475" cy="197600"/>
            </a:xfrm>
            <a:custGeom>
              <a:avLst/>
              <a:gdLst/>
              <a:ahLst/>
              <a:cxnLst/>
              <a:rect l="l" t="t" r="r" b="b"/>
              <a:pathLst>
                <a:path w="16659" h="7904" extrusionOk="0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593;p36">
              <a:extLst>
                <a:ext uri="{FF2B5EF4-FFF2-40B4-BE49-F238E27FC236}">
                  <a16:creationId xmlns:a16="http://schemas.microsoft.com/office/drawing/2014/main" id="{C1539A20-CAC6-89F9-EF01-E25727562163}"/>
                </a:ext>
              </a:extLst>
            </p:cNvPr>
            <p:cNvSpPr/>
            <p:nvPr/>
          </p:nvSpPr>
          <p:spPr>
            <a:xfrm>
              <a:off x="3399150" y="1807300"/>
              <a:ext cx="416650" cy="197525"/>
            </a:xfrm>
            <a:custGeom>
              <a:avLst/>
              <a:gdLst/>
              <a:ahLst/>
              <a:cxnLst/>
              <a:rect l="l" t="t" r="r" b="b"/>
              <a:pathLst>
                <a:path w="16666" h="7901" extrusionOk="0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594;p36">
              <a:extLst>
                <a:ext uri="{FF2B5EF4-FFF2-40B4-BE49-F238E27FC236}">
                  <a16:creationId xmlns:a16="http://schemas.microsoft.com/office/drawing/2014/main" id="{0DC65D03-C0DF-4C44-8012-27521FF62527}"/>
                </a:ext>
              </a:extLst>
            </p:cNvPr>
            <p:cNvSpPr/>
            <p:nvPr/>
          </p:nvSpPr>
          <p:spPr>
            <a:xfrm>
              <a:off x="2239225" y="2546300"/>
              <a:ext cx="1093275" cy="993725"/>
            </a:xfrm>
            <a:custGeom>
              <a:avLst/>
              <a:gdLst/>
              <a:ahLst/>
              <a:cxnLst/>
              <a:rect l="l" t="t" r="r" b="b"/>
              <a:pathLst>
                <a:path w="43731" h="39749" extrusionOk="0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rgbClr val="2D0066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595;p36">
              <a:extLst>
                <a:ext uri="{FF2B5EF4-FFF2-40B4-BE49-F238E27FC236}">
                  <a16:creationId xmlns:a16="http://schemas.microsoft.com/office/drawing/2014/main" id="{898D7900-9470-FAAB-FE01-CECE773B8A40}"/>
                </a:ext>
              </a:extLst>
            </p:cNvPr>
            <p:cNvSpPr/>
            <p:nvPr/>
          </p:nvSpPr>
          <p:spPr>
            <a:xfrm>
              <a:off x="2399425" y="2691775"/>
              <a:ext cx="772875" cy="702650"/>
            </a:xfrm>
            <a:custGeom>
              <a:avLst/>
              <a:gdLst/>
              <a:ahLst/>
              <a:cxnLst/>
              <a:rect l="l" t="t" r="r" b="b"/>
              <a:pathLst>
                <a:path w="30915" h="28106" extrusionOk="0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596;p36">
              <a:extLst>
                <a:ext uri="{FF2B5EF4-FFF2-40B4-BE49-F238E27FC236}">
                  <a16:creationId xmlns:a16="http://schemas.microsoft.com/office/drawing/2014/main" id="{2C843410-3638-ABCA-77B8-329ED74DDB90}"/>
                </a:ext>
              </a:extLst>
            </p:cNvPr>
            <p:cNvSpPr/>
            <p:nvPr/>
          </p:nvSpPr>
          <p:spPr>
            <a:xfrm>
              <a:off x="3709375" y="2198000"/>
              <a:ext cx="1093125" cy="993750"/>
            </a:xfrm>
            <a:custGeom>
              <a:avLst/>
              <a:gdLst/>
              <a:ahLst/>
              <a:cxnLst/>
              <a:rect l="l" t="t" r="r" b="b"/>
              <a:pathLst>
                <a:path w="43725" h="39750" extrusionOk="0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rgbClr val="2D0066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97;p36">
              <a:extLst>
                <a:ext uri="{FF2B5EF4-FFF2-40B4-BE49-F238E27FC236}">
                  <a16:creationId xmlns:a16="http://schemas.microsoft.com/office/drawing/2014/main" id="{4AEB6168-AB5C-79CB-60D6-DB1E4D33AD90}"/>
                </a:ext>
              </a:extLst>
            </p:cNvPr>
            <p:cNvSpPr/>
            <p:nvPr/>
          </p:nvSpPr>
          <p:spPr>
            <a:xfrm>
              <a:off x="3869425" y="2343600"/>
              <a:ext cx="773025" cy="702675"/>
            </a:xfrm>
            <a:custGeom>
              <a:avLst/>
              <a:gdLst/>
              <a:ahLst/>
              <a:cxnLst/>
              <a:rect l="l" t="t" r="r" b="b"/>
              <a:pathLst>
                <a:path w="30921" h="28107" extrusionOk="0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98;p36">
              <a:extLst>
                <a:ext uri="{FF2B5EF4-FFF2-40B4-BE49-F238E27FC236}">
                  <a16:creationId xmlns:a16="http://schemas.microsoft.com/office/drawing/2014/main" id="{C1DDA736-4FDF-F2B9-1329-15EBC049F927}"/>
                </a:ext>
              </a:extLst>
            </p:cNvPr>
            <p:cNvSpPr/>
            <p:nvPr/>
          </p:nvSpPr>
          <p:spPr>
            <a:xfrm>
              <a:off x="2727200" y="2691850"/>
              <a:ext cx="400625" cy="271225"/>
            </a:xfrm>
            <a:custGeom>
              <a:avLst/>
              <a:gdLst/>
              <a:ahLst/>
              <a:cxnLst/>
              <a:rect l="l" t="t" r="r" b="b"/>
              <a:pathLst>
                <a:path w="16025" h="10849" extrusionOk="0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99;p36">
              <a:extLst>
                <a:ext uri="{FF2B5EF4-FFF2-40B4-BE49-F238E27FC236}">
                  <a16:creationId xmlns:a16="http://schemas.microsoft.com/office/drawing/2014/main" id="{131A4B78-7DCC-8F77-6B97-42BDD49E5DA2}"/>
                </a:ext>
              </a:extLst>
            </p:cNvPr>
            <p:cNvSpPr/>
            <p:nvPr/>
          </p:nvSpPr>
          <p:spPr>
            <a:xfrm>
              <a:off x="338500" y="1480250"/>
              <a:ext cx="2331600" cy="1985375"/>
            </a:xfrm>
            <a:custGeom>
              <a:avLst/>
              <a:gdLst/>
              <a:ahLst/>
              <a:cxnLst/>
              <a:rect l="l" t="t" r="r" b="b"/>
              <a:pathLst>
                <a:path w="93264" h="79415" extrusionOk="0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rgbClr val="2D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600;p36">
              <a:extLst>
                <a:ext uri="{FF2B5EF4-FFF2-40B4-BE49-F238E27FC236}">
                  <a16:creationId xmlns:a16="http://schemas.microsoft.com/office/drawing/2014/main" id="{E9627884-85F8-6247-5485-31D9E6961952}"/>
                </a:ext>
              </a:extLst>
            </p:cNvPr>
            <p:cNvSpPr/>
            <p:nvPr/>
          </p:nvSpPr>
          <p:spPr>
            <a:xfrm>
              <a:off x="899025" y="1927225"/>
              <a:ext cx="1319725" cy="1278450"/>
            </a:xfrm>
            <a:custGeom>
              <a:avLst/>
              <a:gdLst/>
              <a:ahLst/>
              <a:cxnLst/>
              <a:rect l="l" t="t" r="r" b="b"/>
              <a:pathLst>
                <a:path w="52789" h="51138" extrusionOk="0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601;p36">
              <a:extLst>
                <a:ext uri="{FF2B5EF4-FFF2-40B4-BE49-F238E27FC236}">
                  <a16:creationId xmlns:a16="http://schemas.microsoft.com/office/drawing/2014/main" id="{95E70D01-1209-43D6-4EA7-5168B427E7E7}"/>
                </a:ext>
              </a:extLst>
            </p:cNvPr>
            <p:cNvSpPr/>
            <p:nvPr/>
          </p:nvSpPr>
          <p:spPr>
            <a:xfrm>
              <a:off x="1097125" y="1927225"/>
              <a:ext cx="1121625" cy="868075"/>
            </a:xfrm>
            <a:custGeom>
              <a:avLst/>
              <a:gdLst/>
              <a:ahLst/>
              <a:cxnLst/>
              <a:rect l="l" t="t" r="r" b="b"/>
              <a:pathLst>
                <a:path w="44865" h="34723" extrusionOk="0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602;p36">
            <a:extLst>
              <a:ext uri="{FF2B5EF4-FFF2-40B4-BE49-F238E27FC236}">
                <a16:creationId xmlns:a16="http://schemas.microsoft.com/office/drawing/2014/main" id="{239D5185-2FA4-9C2F-AD6B-CD2B8843F558}"/>
              </a:ext>
            </a:extLst>
          </p:cNvPr>
          <p:cNvSpPr/>
          <p:nvPr/>
        </p:nvSpPr>
        <p:spPr>
          <a:xfrm>
            <a:off x="9222404" y="38364"/>
            <a:ext cx="1548450" cy="2745675"/>
          </a:xfrm>
          <a:custGeom>
            <a:avLst/>
            <a:gdLst/>
            <a:ahLst/>
            <a:cxnLst/>
            <a:rect l="l" t="t" r="r" b="b"/>
            <a:pathLst>
              <a:path w="61938" h="109827" extrusionOk="0">
                <a:moveTo>
                  <a:pt x="43947" y="109827"/>
                </a:moveTo>
                <a:cubicBezTo>
                  <a:pt x="46710" y="100354"/>
                  <a:pt x="67383" y="68236"/>
                  <a:pt x="60525" y="52990"/>
                </a:cubicBezTo>
                <a:cubicBezTo>
                  <a:pt x="53667" y="37745"/>
                  <a:pt x="11335" y="27186"/>
                  <a:pt x="2799" y="18354"/>
                </a:cubicBezTo>
                <a:cubicBezTo>
                  <a:pt x="-5736" y="9522"/>
                  <a:pt x="8227" y="3059"/>
                  <a:pt x="9312" y="0"/>
                </a:cubicBezTo>
              </a:path>
            </a:pathLst>
          </a:custGeom>
          <a:noFill/>
          <a:ln w="28575" cap="flat" cmpd="sng">
            <a:solidFill>
              <a:srgbClr val="2D0066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936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1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1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15;p59">
            <a:extLst>
              <a:ext uri="{FF2B5EF4-FFF2-40B4-BE49-F238E27FC236}">
                <a16:creationId xmlns:a16="http://schemas.microsoft.com/office/drawing/2014/main" id="{629E7FF5-39E1-75DD-DE7F-E8CCFAAC03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E4EE67A-1DA6-F43C-4C4C-7FC4EB909F5E}"/>
              </a:ext>
            </a:extLst>
          </p:cNvPr>
          <p:cNvSpPr txBox="1"/>
          <p:nvPr/>
        </p:nvSpPr>
        <p:spPr>
          <a:xfrm>
            <a:off x="3332262" y="1279362"/>
            <a:ext cx="5527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gradFill>
                  <a:gsLst>
                    <a:gs pos="21000">
                      <a:srgbClr val="9AE9F4"/>
                    </a:gs>
                    <a:gs pos="93000">
                      <a:srgbClr val="8E54E9"/>
                    </a:gs>
                  </a:gsLst>
                  <a:lin ang="6600000" scaled="0"/>
                </a:gradFill>
                <a:latin typeface="Century Gothic" panose="020B0502020202020204" pitchFamily="34" charset="0"/>
              </a:rPr>
              <a:t>CONCLUSION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B58B0-56C5-7BEC-3B84-E3DA713F5E2F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49B668-9C8F-DD7D-87CB-7AA55B1A071A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674D3-6372-1C2B-F7DF-3A2D2A0B3DB1}"/>
              </a:ext>
            </a:extLst>
          </p:cNvPr>
          <p:cNvSpPr txBox="1"/>
          <p:nvPr/>
        </p:nvSpPr>
        <p:spPr>
          <a:xfrm>
            <a:off x="1811227" y="59385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2E356-F439-6EFD-25D9-A8690DD7DD44}"/>
              </a:ext>
            </a:extLst>
          </p:cNvPr>
          <p:cNvSpPr txBox="1"/>
          <p:nvPr/>
        </p:nvSpPr>
        <p:spPr>
          <a:xfrm>
            <a:off x="3940602" y="5938586"/>
            <a:ext cx="260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IDENTIFIKASI MASALAH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28843-6256-4C75-35FD-373EBDC0CBC0}"/>
              </a:ext>
            </a:extLst>
          </p:cNvPr>
          <p:cNvSpPr txBox="1"/>
          <p:nvPr/>
        </p:nvSpPr>
        <p:spPr>
          <a:xfrm>
            <a:off x="10709899" y="5800085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6910B-840B-0E79-2D35-85975AAC6AF5}"/>
              </a:ext>
            </a:extLst>
          </p:cNvPr>
          <p:cNvSpPr txBox="1"/>
          <p:nvPr/>
        </p:nvSpPr>
        <p:spPr>
          <a:xfrm>
            <a:off x="9582827" y="5833788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TUJUAN PENELITIAN</a:t>
            </a:r>
          </a:p>
        </p:txBody>
      </p:sp>
      <p:sp>
        <p:nvSpPr>
          <p:cNvPr id="10" name="Text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E05BC7-6C2E-67C5-E04A-21A0DFC685AA}"/>
              </a:ext>
            </a:extLst>
          </p:cNvPr>
          <p:cNvSpPr txBox="1"/>
          <p:nvPr/>
        </p:nvSpPr>
        <p:spPr>
          <a:xfrm rot="10800000">
            <a:off x="422995" y="613912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8C0694-EC57-A529-A22A-51FF28B3C494}"/>
              </a:ext>
            </a:extLst>
          </p:cNvPr>
          <p:cNvGrpSpPr/>
          <p:nvPr/>
        </p:nvGrpSpPr>
        <p:grpSpPr>
          <a:xfrm>
            <a:off x="11582153" y="6231789"/>
            <a:ext cx="370227" cy="399455"/>
            <a:chOff x="10261379" y="2923923"/>
            <a:chExt cx="723900" cy="781049"/>
          </a:xfrm>
          <a:gradFill>
            <a:gsLst>
              <a:gs pos="0">
                <a:srgbClr val="E682BB"/>
              </a:gs>
              <a:gs pos="90000">
                <a:srgbClr val="8E54E9"/>
              </a:gs>
            </a:gsLst>
            <a:lin ang="13200000" scaled="0"/>
          </a:gradFill>
          <a:effectLst>
            <a:outerShdw blurRad="292100" sx="144000" sy="144000" algn="ctr" rotWithShape="0">
              <a:srgbClr val="E682BB">
                <a:alpha val="54000"/>
              </a:srgbClr>
            </a:outerShdw>
          </a:effectLst>
        </p:grpSpPr>
        <p:sp>
          <p:nvSpPr>
            <p:cNvPr id="12" name="Freeform: Shape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0A17CB69-07CE-8E2C-9BA4-18365A974C3A}"/>
                </a:ext>
              </a:extLst>
            </p:cNvPr>
            <p:cNvSpPr/>
            <p:nvPr/>
          </p:nvSpPr>
          <p:spPr>
            <a:xfrm>
              <a:off x="10566179" y="2923923"/>
              <a:ext cx="114300" cy="419100"/>
            </a:xfrm>
            <a:custGeom>
              <a:avLst/>
              <a:gdLst>
                <a:gd name="connsiteX0" fmla="*/ 0 w 114300"/>
                <a:gd name="connsiteY0" fmla="*/ 0 h 419100"/>
                <a:gd name="connsiteX1" fmla="*/ 114300 w 114300"/>
                <a:gd name="connsiteY1" fmla="*/ 0 h 419100"/>
                <a:gd name="connsiteX2" fmla="*/ 114300 w 114300"/>
                <a:gd name="connsiteY2" fmla="*/ 419100 h 419100"/>
                <a:gd name="connsiteX3" fmla="*/ 0 w 114300"/>
                <a:gd name="connsiteY3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419100">
                  <a:moveTo>
                    <a:pt x="0" y="0"/>
                  </a:moveTo>
                  <a:lnTo>
                    <a:pt x="114300" y="0"/>
                  </a:lnTo>
                  <a:lnTo>
                    <a:pt x="114300" y="419100"/>
                  </a:lnTo>
                  <a:lnTo>
                    <a:pt x="0" y="419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99A17A32-7A27-80F9-78BA-6B8BAFA0B92C}"/>
                </a:ext>
              </a:extLst>
            </p:cNvPr>
            <p:cNvSpPr/>
            <p:nvPr/>
          </p:nvSpPr>
          <p:spPr>
            <a:xfrm>
              <a:off x="10261379" y="3046795"/>
              <a:ext cx="723900" cy="658177"/>
            </a:xfrm>
            <a:custGeom>
              <a:avLst/>
              <a:gdLst>
                <a:gd name="connsiteX0" fmla="*/ 569595 w 723900"/>
                <a:gd name="connsiteY0" fmla="*/ 0 h 658177"/>
                <a:gd name="connsiteX1" fmla="*/ 503873 w 723900"/>
                <a:gd name="connsiteY1" fmla="*/ 93345 h 658177"/>
                <a:gd name="connsiteX2" fmla="*/ 609600 w 723900"/>
                <a:gd name="connsiteY2" fmla="*/ 296228 h 658177"/>
                <a:gd name="connsiteX3" fmla="*/ 361950 w 723900"/>
                <a:gd name="connsiteY3" fmla="*/ 543878 h 658177"/>
                <a:gd name="connsiteX4" fmla="*/ 114300 w 723900"/>
                <a:gd name="connsiteY4" fmla="*/ 296228 h 658177"/>
                <a:gd name="connsiteX5" fmla="*/ 220027 w 723900"/>
                <a:gd name="connsiteY5" fmla="*/ 93345 h 658177"/>
                <a:gd name="connsiteX6" fmla="*/ 154305 w 723900"/>
                <a:gd name="connsiteY6" fmla="*/ 0 h 658177"/>
                <a:gd name="connsiteX7" fmla="*/ 0 w 723900"/>
                <a:gd name="connsiteY7" fmla="*/ 296228 h 658177"/>
                <a:gd name="connsiteX8" fmla="*/ 361950 w 723900"/>
                <a:gd name="connsiteY8" fmla="*/ 658178 h 658177"/>
                <a:gd name="connsiteX9" fmla="*/ 723900 w 723900"/>
                <a:gd name="connsiteY9" fmla="*/ 296228 h 658177"/>
                <a:gd name="connsiteX10" fmla="*/ 569595 w 723900"/>
                <a:gd name="connsiteY10" fmla="*/ 0 h 65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658177">
                  <a:moveTo>
                    <a:pt x="569595" y="0"/>
                  </a:moveTo>
                  <a:lnTo>
                    <a:pt x="503873" y="93345"/>
                  </a:lnTo>
                  <a:cubicBezTo>
                    <a:pt x="567690" y="138113"/>
                    <a:pt x="609600" y="212408"/>
                    <a:pt x="609600" y="296228"/>
                  </a:cubicBezTo>
                  <a:cubicBezTo>
                    <a:pt x="609600" y="432435"/>
                    <a:pt x="498158" y="543878"/>
                    <a:pt x="361950" y="543878"/>
                  </a:cubicBezTo>
                  <a:cubicBezTo>
                    <a:pt x="225743" y="543878"/>
                    <a:pt x="114300" y="432435"/>
                    <a:pt x="114300" y="296228"/>
                  </a:cubicBezTo>
                  <a:cubicBezTo>
                    <a:pt x="114300" y="212408"/>
                    <a:pt x="156210" y="138113"/>
                    <a:pt x="220027" y="93345"/>
                  </a:cubicBezTo>
                  <a:lnTo>
                    <a:pt x="154305" y="0"/>
                  </a:lnTo>
                  <a:cubicBezTo>
                    <a:pt x="60960" y="64770"/>
                    <a:pt x="0" y="173355"/>
                    <a:pt x="0" y="296228"/>
                  </a:cubicBezTo>
                  <a:cubicBezTo>
                    <a:pt x="0" y="496253"/>
                    <a:pt x="161925" y="658178"/>
                    <a:pt x="361950" y="658178"/>
                  </a:cubicBezTo>
                  <a:cubicBezTo>
                    <a:pt x="561975" y="658178"/>
                    <a:pt x="723900" y="496253"/>
                    <a:pt x="723900" y="296228"/>
                  </a:cubicBezTo>
                  <a:cubicBezTo>
                    <a:pt x="723900" y="173355"/>
                    <a:pt x="662940" y="64770"/>
                    <a:pt x="56959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4" name="TextBox 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F30928-4B22-CA50-F3EC-BAB027564975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0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9E4EE67A-1DA6-F43C-4C4C-7FC4EB909F5E}"/>
              </a:ext>
            </a:extLst>
          </p:cNvPr>
          <p:cNvSpPr txBox="1"/>
          <p:nvPr/>
        </p:nvSpPr>
        <p:spPr>
          <a:xfrm>
            <a:off x="2776021" y="2339536"/>
            <a:ext cx="6639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gradFill>
                  <a:gsLst>
                    <a:gs pos="21000">
                      <a:srgbClr val="9AE9F4"/>
                    </a:gs>
                    <a:gs pos="93000">
                      <a:srgbClr val="8E54E9"/>
                    </a:gs>
                  </a:gsLst>
                  <a:lin ang="6600000" scaled="0"/>
                </a:gradFill>
                <a:latin typeface="Century Gothic" panose="020B0502020202020204" pitchFamily="34" charset="0"/>
              </a:rPr>
              <a:t>T H A N K  Y O U</a:t>
            </a:r>
            <a:endParaRPr lang="en-ID" sz="5400" b="1" spc="600" dirty="0">
              <a:gradFill>
                <a:gsLst>
                  <a:gs pos="21000">
                    <a:srgbClr val="9AE9F4"/>
                  </a:gs>
                  <a:gs pos="93000">
                    <a:srgbClr val="8E54E9"/>
                  </a:gs>
                </a:gsLst>
                <a:lin ang="6600000" scaled="0"/>
              </a:gra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9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64D1F0-3552-60E1-713A-908E69C8C76D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CE6C2D-B5B5-177A-33B5-892273772F62}"/>
              </a:ext>
            </a:extLst>
          </p:cNvPr>
          <p:cNvSpPr/>
          <p:nvPr/>
        </p:nvSpPr>
        <p:spPr>
          <a:xfrm>
            <a:off x="2532568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9B456-9522-D422-365F-667FE8B9711F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1B4AF-C835-EFD4-85C3-8B3E76CB0794}"/>
              </a:ext>
            </a:extLst>
          </p:cNvPr>
          <p:cNvSpPr txBox="1"/>
          <p:nvPr/>
        </p:nvSpPr>
        <p:spPr>
          <a:xfrm>
            <a:off x="1811227" y="59385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5A9A6-BD58-8BFC-BB14-9345B85BEA83}"/>
              </a:ext>
            </a:extLst>
          </p:cNvPr>
          <p:cNvSpPr txBox="1"/>
          <p:nvPr/>
        </p:nvSpPr>
        <p:spPr>
          <a:xfrm>
            <a:off x="1926487" y="5984681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SOMMAIRE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74C30-7AFA-8E9A-501E-7176E2BC54AB}"/>
              </a:ext>
            </a:extLst>
          </p:cNvPr>
          <p:cNvSpPr txBox="1"/>
          <p:nvPr/>
        </p:nvSpPr>
        <p:spPr>
          <a:xfrm>
            <a:off x="6645456" y="5938586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A720C-432B-2241-7DF5-B16C54F56C6B}"/>
              </a:ext>
            </a:extLst>
          </p:cNvPr>
          <p:cNvSpPr txBox="1"/>
          <p:nvPr/>
        </p:nvSpPr>
        <p:spPr>
          <a:xfrm>
            <a:off x="9024900" y="5938586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TUJUAN PENELITIAN</a:t>
            </a:r>
          </a:p>
        </p:txBody>
      </p:sp>
      <p:sp>
        <p:nvSpPr>
          <p:cNvPr id="20" name="TextBox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BE45D6-DBA6-D535-4412-5FB86ED1A1B2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7FAE70-12CA-A619-A237-F8E81847F309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14D5E-AE3F-D036-7043-63E4EC518DB8}"/>
              </a:ext>
            </a:extLst>
          </p:cNvPr>
          <p:cNvSpPr txBox="1"/>
          <p:nvPr/>
        </p:nvSpPr>
        <p:spPr>
          <a:xfrm>
            <a:off x="456506" y="342024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gradFill>
                  <a:gsLst>
                    <a:gs pos="0">
                      <a:srgbClr val="9AE9F4"/>
                    </a:gs>
                    <a:gs pos="84000">
                      <a:srgbClr val="8E54E9"/>
                    </a:gs>
                  </a:gsLst>
                  <a:lin ang="6600000" scaled="0"/>
                </a:gradFill>
                <a:latin typeface="Century Gothic" panose="020B0502020202020204" pitchFamily="34" charset="0"/>
              </a:rPr>
              <a:t>Sommaire</a:t>
            </a:r>
            <a:endParaRPr lang="en-US" sz="4000" b="1" dirty="0">
              <a:gradFill>
                <a:gsLst>
                  <a:gs pos="0">
                    <a:srgbClr val="9AE9F4"/>
                  </a:gs>
                  <a:gs pos="84000">
                    <a:srgbClr val="8E54E9"/>
                  </a:gs>
                </a:gsLst>
                <a:lin ang="6600000" scaled="0"/>
              </a:gradFill>
              <a:latin typeface="Century Gothic" panose="020B0502020202020204" pitchFamily="34" charset="0"/>
            </a:endParaRPr>
          </a:p>
        </p:txBody>
      </p:sp>
      <p:sp>
        <p:nvSpPr>
          <p:cNvPr id="24" name="1">
            <a:extLst>
              <a:ext uri="{FF2B5EF4-FFF2-40B4-BE49-F238E27FC236}">
                <a16:creationId xmlns:a16="http://schemas.microsoft.com/office/drawing/2014/main" id="{4DF3EAE6-927F-D347-35E7-C33C438DB955}"/>
              </a:ext>
            </a:extLst>
          </p:cNvPr>
          <p:cNvSpPr/>
          <p:nvPr/>
        </p:nvSpPr>
        <p:spPr>
          <a:xfrm>
            <a:off x="1102603" y="2864117"/>
            <a:ext cx="720000" cy="7200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1</a:t>
            </a:r>
            <a:endParaRPr lang="en-ID" sz="2000" dirty="0">
              <a:latin typeface="Century Gothic" panose="020B0502020202020204" pitchFamily="34" charset="0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CCBD0AC-65E5-43F9-52BD-1EE5718011F0}"/>
              </a:ext>
            </a:extLst>
          </p:cNvPr>
          <p:cNvSpPr/>
          <p:nvPr/>
        </p:nvSpPr>
        <p:spPr>
          <a:xfrm>
            <a:off x="1102604" y="2864117"/>
            <a:ext cx="720000" cy="720000"/>
          </a:xfrm>
          <a:prstGeom prst="arc">
            <a:avLst>
              <a:gd name="adj1" fmla="val 16200000"/>
              <a:gd name="adj2" fmla="val 11828022"/>
            </a:avLst>
          </a:prstGeom>
          <a:ln w="63500" cap="rnd">
            <a:solidFill>
              <a:srgbClr val="8E54E9"/>
            </a:solidFill>
          </a:ln>
          <a:effectLst>
            <a:glow rad="165100">
              <a:srgbClr val="8E54E9">
                <a:alpha val="3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2">
            <a:extLst>
              <a:ext uri="{FF2B5EF4-FFF2-40B4-BE49-F238E27FC236}">
                <a16:creationId xmlns:a16="http://schemas.microsoft.com/office/drawing/2014/main" id="{ADE9EF8B-DA91-AB05-29EF-E8312BCBDDF9}"/>
              </a:ext>
            </a:extLst>
          </p:cNvPr>
          <p:cNvSpPr/>
          <p:nvPr/>
        </p:nvSpPr>
        <p:spPr>
          <a:xfrm>
            <a:off x="4156097" y="1889291"/>
            <a:ext cx="720000" cy="7200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2</a:t>
            </a:r>
            <a:endParaRPr lang="en-ID" sz="2000" dirty="0">
              <a:latin typeface="Century Gothic" panose="020B0502020202020204" pitchFamily="34" charset="0"/>
            </a:endParaRPr>
          </a:p>
        </p:txBody>
      </p:sp>
      <p:sp>
        <p:nvSpPr>
          <p:cNvPr id="36" name="3">
            <a:extLst>
              <a:ext uri="{FF2B5EF4-FFF2-40B4-BE49-F238E27FC236}">
                <a16:creationId xmlns:a16="http://schemas.microsoft.com/office/drawing/2014/main" id="{13E0EB8E-518E-F3F1-946B-73FBC2BE2027}"/>
              </a:ext>
            </a:extLst>
          </p:cNvPr>
          <p:cNvSpPr/>
          <p:nvPr/>
        </p:nvSpPr>
        <p:spPr>
          <a:xfrm>
            <a:off x="6025602" y="3485606"/>
            <a:ext cx="720000" cy="7200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3</a:t>
            </a:r>
            <a:endParaRPr lang="en-ID" sz="2000" dirty="0">
              <a:latin typeface="Century Gothic" panose="020B0502020202020204" pitchFamily="34" charset="0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30C45B8-01F8-CECC-20EF-12E7E5CAE07B}"/>
              </a:ext>
            </a:extLst>
          </p:cNvPr>
          <p:cNvSpPr/>
          <p:nvPr/>
        </p:nvSpPr>
        <p:spPr>
          <a:xfrm rot="12234322">
            <a:off x="4156097" y="1880687"/>
            <a:ext cx="720000" cy="720000"/>
          </a:xfrm>
          <a:prstGeom prst="arc">
            <a:avLst>
              <a:gd name="adj1" fmla="val 21473210"/>
              <a:gd name="adj2" fmla="val 16084342"/>
            </a:avLst>
          </a:prstGeom>
          <a:ln w="63500" cap="rnd">
            <a:solidFill>
              <a:srgbClr val="22CFE6"/>
            </a:solidFill>
          </a:ln>
          <a:effectLst>
            <a:glow rad="165100">
              <a:srgbClr val="22CFE6">
                <a:alpha val="3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8CC715-850A-AE23-308C-21535D5FA032}"/>
              </a:ext>
            </a:extLst>
          </p:cNvPr>
          <p:cNvSpPr txBox="1"/>
          <p:nvPr/>
        </p:nvSpPr>
        <p:spPr>
          <a:xfrm>
            <a:off x="-782171" y="3800049"/>
            <a:ext cx="4624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Presentation du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Projet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496489-9E83-8E9F-252D-6B3E59D38B95}"/>
              </a:ext>
            </a:extLst>
          </p:cNvPr>
          <p:cNvSpPr txBox="1"/>
          <p:nvPr/>
        </p:nvSpPr>
        <p:spPr>
          <a:xfrm>
            <a:off x="2687686" y="2915628"/>
            <a:ext cx="36568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Gestion De </a:t>
            </a:r>
            <a:r>
              <a:rPr lang="en-ID" sz="12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Projet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34D7D8-53E1-9CB7-0B26-1C65A70DE421}"/>
              </a:ext>
            </a:extLst>
          </p:cNvPr>
          <p:cNvSpPr txBox="1"/>
          <p:nvPr/>
        </p:nvSpPr>
        <p:spPr>
          <a:xfrm>
            <a:off x="4642442" y="4327446"/>
            <a:ext cx="34863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Apercu 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et </a:t>
            </a:r>
            <a:r>
              <a:rPr lang="en-ID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Test Du Site Web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26A233C-5E96-155B-E199-C2F520FBEEDC}"/>
              </a:ext>
            </a:extLst>
          </p:cNvPr>
          <p:cNvSpPr/>
          <p:nvPr/>
        </p:nvSpPr>
        <p:spPr>
          <a:xfrm rot="13911559">
            <a:off x="6025603" y="3482556"/>
            <a:ext cx="720000" cy="720000"/>
          </a:xfrm>
          <a:prstGeom prst="arc">
            <a:avLst>
              <a:gd name="adj1" fmla="val 16200000"/>
              <a:gd name="adj2" fmla="val 11828022"/>
            </a:avLst>
          </a:prstGeom>
          <a:ln w="63500" cap="rnd">
            <a:solidFill>
              <a:srgbClr val="8E54E9"/>
            </a:solidFill>
          </a:ln>
          <a:effectLst>
            <a:glow rad="165100">
              <a:srgbClr val="8E54E9">
                <a:alpha val="3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2">
            <a:extLst>
              <a:ext uri="{FF2B5EF4-FFF2-40B4-BE49-F238E27FC236}">
                <a16:creationId xmlns:a16="http://schemas.microsoft.com/office/drawing/2014/main" id="{53AB0F9E-20A2-5E83-F354-6FA12F5BDF5E}"/>
              </a:ext>
            </a:extLst>
          </p:cNvPr>
          <p:cNvSpPr/>
          <p:nvPr/>
        </p:nvSpPr>
        <p:spPr>
          <a:xfrm>
            <a:off x="7960343" y="1889291"/>
            <a:ext cx="720000" cy="7200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F7E18B5-5AF0-066D-BB4C-6F0E2BF06B7E}"/>
              </a:ext>
            </a:extLst>
          </p:cNvPr>
          <p:cNvSpPr/>
          <p:nvPr/>
        </p:nvSpPr>
        <p:spPr>
          <a:xfrm rot="3442449">
            <a:off x="7941447" y="1889291"/>
            <a:ext cx="720000" cy="720000"/>
          </a:xfrm>
          <a:prstGeom prst="arc">
            <a:avLst>
              <a:gd name="adj1" fmla="val 21473210"/>
              <a:gd name="adj2" fmla="val 16084342"/>
            </a:avLst>
          </a:prstGeom>
          <a:ln w="63500" cap="rnd">
            <a:solidFill>
              <a:srgbClr val="22CFE6"/>
            </a:solidFill>
          </a:ln>
          <a:effectLst>
            <a:glow rad="165100">
              <a:srgbClr val="22CFE6">
                <a:alpha val="3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692F-66E9-1188-2985-F0031785E01A}"/>
              </a:ext>
            </a:extLst>
          </p:cNvPr>
          <p:cNvSpPr txBox="1"/>
          <p:nvPr/>
        </p:nvSpPr>
        <p:spPr>
          <a:xfrm>
            <a:off x="6558286" y="2864117"/>
            <a:ext cx="34863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Problème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Rencontré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&amp; Acquis</a:t>
            </a:r>
          </a:p>
        </p:txBody>
      </p:sp>
      <p:sp>
        <p:nvSpPr>
          <p:cNvPr id="11" name="3">
            <a:extLst>
              <a:ext uri="{FF2B5EF4-FFF2-40B4-BE49-F238E27FC236}">
                <a16:creationId xmlns:a16="http://schemas.microsoft.com/office/drawing/2014/main" id="{FC2CA2C3-1EB2-ABD7-3FC2-8A62CAE66DC6}"/>
              </a:ext>
            </a:extLst>
          </p:cNvPr>
          <p:cNvSpPr/>
          <p:nvPr/>
        </p:nvSpPr>
        <p:spPr>
          <a:xfrm>
            <a:off x="10413570" y="3061101"/>
            <a:ext cx="720000" cy="720000"/>
          </a:xfrm>
          <a:prstGeom prst="ellipse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5</a:t>
            </a:r>
            <a:endParaRPr lang="en-ID" sz="2000" dirty="0">
              <a:latin typeface="Century Gothic" panose="020B0502020202020204" pitchFamily="34" charset="0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D2D8004-A765-0AD4-5C25-46589A69721F}"/>
              </a:ext>
            </a:extLst>
          </p:cNvPr>
          <p:cNvSpPr/>
          <p:nvPr/>
        </p:nvSpPr>
        <p:spPr>
          <a:xfrm rot="4727402">
            <a:off x="10413569" y="3051602"/>
            <a:ext cx="720000" cy="720000"/>
          </a:xfrm>
          <a:prstGeom prst="arc">
            <a:avLst>
              <a:gd name="adj1" fmla="val 16200000"/>
              <a:gd name="adj2" fmla="val 11828022"/>
            </a:avLst>
          </a:prstGeom>
          <a:ln w="63500" cap="rnd">
            <a:solidFill>
              <a:srgbClr val="8E54E9"/>
            </a:solidFill>
          </a:ln>
          <a:effectLst>
            <a:glow rad="165100">
              <a:srgbClr val="8E54E9">
                <a:alpha val="3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9292C-8F1D-F97D-8A21-AC49F292FF7F}"/>
              </a:ext>
            </a:extLst>
          </p:cNvPr>
          <p:cNvSpPr txBox="1"/>
          <p:nvPr/>
        </p:nvSpPr>
        <p:spPr>
          <a:xfrm>
            <a:off x="9795027" y="4072047"/>
            <a:ext cx="2116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684416-F5C9-10A5-3CC4-62993C64CC71}"/>
              </a:ext>
            </a:extLst>
          </p:cNvPr>
          <p:cNvSpPr txBox="1"/>
          <p:nvPr/>
        </p:nvSpPr>
        <p:spPr>
          <a:xfrm>
            <a:off x="8051905" y="2063215"/>
            <a:ext cx="453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en-ID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1" name="Google Shape;464;p30">
            <a:extLst>
              <a:ext uri="{FF2B5EF4-FFF2-40B4-BE49-F238E27FC236}">
                <a16:creationId xmlns:a16="http://schemas.microsoft.com/office/drawing/2014/main" id="{DD5E59C8-4A92-6C02-ED82-FDDF2646FFD4}"/>
              </a:ext>
            </a:extLst>
          </p:cNvPr>
          <p:cNvGrpSpPr/>
          <p:nvPr/>
        </p:nvGrpSpPr>
        <p:grpSpPr>
          <a:xfrm>
            <a:off x="234739" y="150044"/>
            <a:ext cx="11676467" cy="6869253"/>
            <a:chOff x="317250" y="100236"/>
            <a:chExt cx="8509400" cy="5067122"/>
          </a:xfrm>
        </p:grpSpPr>
        <p:sp>
          <p:nvSpPr>
            <p:cNvPr id="32" name="Google Shape;465;p30">
              <a:extLst>
                <a:ext uri="{FF2B5EF4-FFF2-40B4-BE49-F238E27FC236}">
                  <a16:creationId xmlns:a16="http://schemas.microsoft.com/office/drawing/2014/main" id="{09CC8E3F-49FF-6B63-21D1-4197825B7008}"/>
                </a:ext>
              </a:extLst>
            </p:cNvPr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6;p30">
              <a:extLst>
                <a:ext uri="{FF2B5EF4-FFF2-40B4-BE49-F238E27FC236}">
                  <a16:creationId xmlns:a16="http://schemas.microsoft.com/office/drawing/2014/main" id="{355FA60F-A893-A525-9FE8-86E553A3359F}"/>
                </a:ext>
              </a:extLst>
            </p:cNvPr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67;p30">
              <a:extLst>
                <a:ext uri="{FF2B5EF4-FFF2-40B4-BE49-F238E27FC236}">
                  <a16:creationId xmlns:a16="http://schemas.microsoft.com/office/drawing/2014/main" id="{AC678B84-77D3-1415-E930-ACE946B8CE79}"/>
                </a:ext>
              </a:extLst>
            </p:cNvPr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8;p30">
              <a:extLst>
                <a:ext uri="{FF2B5EF4-FFF2-40B4-BE49-F238E27FC236}">
                  <a16:creationId xmlns:a16="http://schemas.microsoft.com/office/drawing/2014/main" id="{97191F3D-FACA-259D-C427-6329F3618560}"/>
                </a:ext>
              </a:extLst>
            </p:cNvPr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3" name="Google Shape;469;p30">
              <a:extLst>
                <a:ext uri="{FF2B5EF4-FFF2-40B4-BE49-F238E27FC236}">
                  <a16:creationId xmlns:a16="http://schemas.microsoft.com/office/drawing/2014/main" id="{CA7E4A14-C616-0BF2-F8DD-3CA22E45B413}"/>
                </a:ext>
              </a:extLst>
            </p:cNvPr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6" name="Google Shape;470;p30">
                <a:extLst>
                  <a:ext uri="{FF2B5EF4-FFF2-40B4-BE49-F238E27FC236}">
                    <a16:creationId xmlns:a16="http://schemas.microsoft.com/office/drawing/2014/main" id="{F2252556-31DE-BCD7-0278-39376F45D340}"/>
                  </a:ext>
                </a:extLst>
              </p:cNvPr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1;p30">
                <a:extLst>
                  <a:ext uri="{FF2B5EF4-FFF2-40B4-BE49-F238E27FC236}">
                    <a16:creationId xmlns:a16="http://schemas.microsoft.com/office/drawing/2014/main" id="{7DCBE722-C27C-BA66-B59B-4149D7DB9391}"/>
                  </a:ext>
                </a:extLst>
              </p:cNvPr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72;p30">
              <a:extLst>
                <a:ext uri="{FF2B5EF4-FFF2-40B4-BE49-F238E27FC236}">
                  <a16:creationId xmlns:a16="http://schemas.microsoft.com/office/drawing/2014/main" id="{97C6368C-2723-1D54-50C6-7BB023B33617}"/>
                </a:ext>
              </a:extLst>
            </p:cNvPr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3;p30">
              <a:extLst>
                <a:ext uri="{FF2B5EF4-FFF2-40B4-BE49-F238E27FC236}">
                  <a16:creationId xmlns:a16="http://schemas.microsoft.com/office/drawing/2014/main" id="{2CD0BD9B-8DA2-00E1-371A-22C888DDDFA8}"/>
                </a:ext>
              </a:extLst>
            </p:cNvPr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1197DF2-79CE-CD89-4FAE-63904BD0D02C}"/>
                  </a:ext>
                </a:extLst>
              </p14:cNvPr>
              <p14:cNvContentPartPr/>
              <p14:nvPr/>
            </p14:nvContentPartPr>
            <p14:xfrm>
              <a:off x="8324812" y="1009698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1197DF2-79CE-CD89-4FAE-63904BD0D0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5812" y="100069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0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accel="2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accel="2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accel="2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accel="2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accel="2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33" grpId="0" animBg="1"/>
      <p:bldP spid="36" grpId="0" animBg="1"/>
      <p:bldP spid="37" grpId="0" animBg="1"/>
      <p:bldP spid="37" grpId="1" animBg="1"/>
      <p:bldP spid="38" grpId="0"/>
      <p:bldP spid="38" grpId="1"/>
      <p:bldP spid="39" grpId="0"/>
      <p:bldP spid="39" grpId="1"/>
      <p:bldP spid="40" grpId="0"/>
      <p:bldP spid="40" grpId="1"/>
      <p:bldP spid="6" grpId="0" animBg="1"/>
      <p:bldP spid="6" grpId="1" animBg="1"/>
      <p:bldP spid="7" grpId="0" animBg="1"/>
      <p:bldP spid="9" grpId="0" animBg="1"/>
      <p:bldP spid="9" grpId="1" animBg="1"/>
      <p:bldP spid="10" grpId="0"/>
      <p:bldP spid="10" grpId="1"/>
      <p:bldP spid="11" grpId="0" animBg="1"/>
      <p:bldP spid="15" grpId="0" animBg="1"/>
      <p:bldP spid="15" grpId="1" animBg="1"/>
      <p:bldP spid="23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64D1F0-3552-60E1-713A-908E69C8C76D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CE6C2D-B5B5-177A-33B5-892273772F62}"/>
              </a:ext>
            </a:extLst>
          </p:cNvPr>
          <p:cNvSpPr/>
          <p:nvPr/>
        </p:nvSpPr>
        <p:spPr>
          <a:xfrm>
            <a:off x="3744445" y="6349613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9B456-9522-D422-365F-667FE8B9711F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1B4AF-C835-EFD4-85C3-8B3E76CB0794}"/>
              </a:ext>
            </a:extLst>
          </p:cNvPr>
          <p:cNvSpPr txBox="1"/>
          <p:nvPr/>
        </p:nvSpPr>
        <p:spPr>
          <a:xfrm>
            <a:off x="1811227" y="59385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5A9A6-BD58-8BFC-BB14-9345B85BEA83}"/>
              </a:ext>
            </a:extLst>
          </p:cNvPr>
          <p:cNvSpPr txBox="1"/>
          <p:nvPr/>
        </p:nvSpPr>
        <p:spPr>
          <a:xfrm>
            <a:off x="3553949" y="5975067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PDP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74C30-7AFA-8E9A-501E-7176E2BC54AB}"/>
              </a:ext>
            </a:extLst>
          </p:cNvPr>
          <p:cNvSpPr txBox="1"/>
          <p:nvPr/>
        </p:nvSpPr>
        <p:spPr>
          <a:xfrm>
            <a:off x="6645456" y="5938586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A720C-432B-2241-7DF5-B16C54F56C6B}"/>
              </a:ext>
            </a:extLst>
          </p:cNvPr>
          <p:cNvSpPr txBox="1"/>
          <p:nvPr/>
        </p:nvSpPr>
        <p:spPr>
          <a:xfrm>
            <a:off x="9024900" y="5938586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TUJUAN PENELITIAN</a:t>
            </a:r>
          </a:p>
        </p:txBody>
      </p:sp>
      <p:sp>
        <p:nvSpPr>
          <p:cNvPr id="20" name="TextBox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BE45D6-DBA6-D535-4412-5FB86ED1A1B2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7FAE70-12CA-A619-A237-F8E81847F309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14D5E-AE3F-D036-7043-63E4EC518DB8}"/>
              </a:ext>
            </a:extLst>
          </p:cNvPr>
          <p:cNvSpPr txBox="1"/>
          <p:nvPr/>
        </p:nvSpPr>
        <p:spPr>
          <a:xfrm>
            <a:off x="2359239" y="426482"/>
            <a:ext cx="7473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gradFill>
                  <a:gsLst>
                    <a:gs pos="0">
                      <a:srgbClr val="9AE9F4"/>
                    </a:gs>
                    <a:gs pos="84000">
                      <a:srgbClr val="8E54E9"/>
                    </a:gs>
                  </a:gsLst>
                  <a:lin ang="6600000" scaled="0"/>
                </a:gradFill>
                <a:latin typeface="Century Gothic" panose="020B0502020202020204" pitchFamily="34" charset="0"/>
              </a:rPr>
              <a:t>Présentation</a:t>
            </a:r>
            <a:r>
              <a:rPr lang="en-US" sz="5400" b="1" dirty="0">
                <a:gradFill>
                  <a:gsLst>
                    <a:gs pos="0">
                      <a:srgbClr val="9AE9F4"/>
                    </a:gs>
                    <a:gs pos="84000">
                      <a:srgbClr val="8E54E9"/>
                    </a:gs>
                  </a:gsLst>
                  <a:lin ang="6600000" scaled="0"/>
                </a:gradFill>
                <a:latin typeface="Century Gothic" panose="020B0502020202020204" pitchFamily="34" charset="0"/>
              </a:rPr>
              <a:t> Du </a:t>
            </a:r>
            <a:r>
              <a:rPr lang="en-US" sz="5400" b="1" dirty="0" err="1">
                <a:gradFill>
                  <a:gsLst>
                    <a:gs pos="0">
                      <a:srgbClr val="9AE9F4"/>
                    </a:gs>
                    <a:gs pos="84000">
                      <a:srgbClr val="8E54E9"/>
                    </a:gs>
                  </a:gsLst>
                  <a:lin ang="6600000" scaled="0"/>
                </a:gradFill>
                <a:latin typeface="Century Gothic" panose="020B0502020202020204" pitchFamily="34" charset="0"/>
              </a:rPr>
              <a:t>Projet</a:t>
            </a:r>
            <a:endParaRPr lang="en-US" sz="5400" b="1" dirty="0">
              <a:gradFill>
                <a:gsLst>
                  <a:gs pos="0">
                    <a:srgbClr val="9AE9F4"/>
                  </a:gs>
                  <a:gs pos="84000">
                    <a:srgbClr val="8E54E9"/>
                  </a:gs>
                </a:gsLst>
                <a:lin ang="6600000" scaled="0"/>
              </a:gradFill>
              <a:latin typeface="Century Gothic" panose="020B0502020202020204" pitchFamily="34" charset="0"/>
            </a:endParaRPr>
          </a:p>
        </p:txBody>
      </p:sp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AB205189-1737-260D-10CC-037955E00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75" y="1497761"/>
            <a:ext cx="64484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c 138">
            <a:extLst>
              <a:ext uri="{FF2B5EF4-FFF2-40B4-BE49-F238E27FC236}">
                <a16:creationId xmlns:a16="http://schemas.microsoft.com/office/drawing/2014/main" id="{13F05F08-C8B9-1973-42E0-4C3690B6B8B7}"/>
              </a:ext>
            </a:extLst>
          </p:cNvPr>
          <p:cNvSpPr/>
          <p:nvPr/>
        </p:nvSpPr>
        <p:spPr>
          <a:xfrm>
            <a:off x="8342512" y="2022995"/>
            <a:ext cx="1364776" cy="1364776"/>
          </a:xfrm>
          <a:prstGeom prst="arc">
            <a:avLst>
              <a:gd name="adj1" fmla="val 10809033"/>
              <a:gd name="adj2" fmla="val 0"/>
            </a:avLst>
          </a:prstGeom>
          <a:ln w="15875">
            <a:solidFill>
              <a:srgbClr val="22C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ACF6E89F-F49B-DED0-4718-C5CEC9C1D1B9}"/>
              </a:ext>
            </a:extLst>
          </p:cNvPr>
          <p:cNvSpPr/>
          <p:nvPr/>
        </p:nvSpPr>
        <p:spPr>
          <a:xfrm flipV="1">
            <a:off x="5838878" y="4357878"/>
            <a:ext cx="1364776" cy="1364776"/>
          </a:xfrm>
          <a:prstGeom prst="arc">
            <a:avLst>
              <a:gd name="adj1" fmla="val 10809033"/>
              <a:gd name="adj2" fmla="val 0"/>
            </a:avLst>
          </a:prstGeom>
          <a:ln w="15875">
            <a:solidFill>
              <a:srgbClr val="8E5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4FD921-7697-397B-FFDA-6BD1158B1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3" r="22912"/>
          <a:stretch/>
        </p:blipFill>
        <p:spPr>
          <a:xfrm>
            <a:off x="6296580" y="2261853"/>
            <a:ext cx="2302113" cy="3701656"/>
          </a:xfrm>
          <a:prstGeom prst="rect">
            <a:avLst/>
          </a:prstGeom>
        </p:spPr>
      </p:pic>
      <p:sp>
        <p:nvSpPr>
          <p:cNvPr id="138" name="Arc 137">
            <a:extLst>
              <a:ext uri="{FF2B5EF4-FFF2-40B4-BE49-F238E27FC236}">
                <a16:creationId xmlns:a16="http://schemas.microsoft.com/office/drawing/2014/main" id="{3F7350B8-4664-C39C-0A5E-2D2E558B0888}"/>
              </a:ext>
            </a:extLst>
          </p:cNvPr>
          <p:cNvSpPr/>
          <p:nvPr/>
        </p:nvSpPr>
        <p:spPr>
          <a:xfrm>
            <a:off x="2836375" y="1954899"/>
            <a:ext cx="1364776" cy="1364776"/>
          </a:xfrm>
          <a:prstGeom prst="arc">
            <a:avLst>
              <a:gd name="adj1" fmla="val 10809033"/>
              <a:gd name="adj2" fmla="val 0"/>
            </a:avLst>
          </a:prstGeom>
          <a:ln w="15875">
            <a:solidFill>
              <a:srgbClr val="22C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8FC75E-54E5-206F-DAF9-51CAB15DC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92" r="48773"/>
          <a:stretch/>
        </p:blipFill>
        <p:spPr>
          <a:xfrm>
            <a:off x="3683125" y="1293721"/>
            <a:ext cx="2265955" cy="3681325"/>
          </a:xfrm>
          <a:prstGeom prst="rect">
            <a:avLst/>
          </a:prstGeom>
        </p:spPr>
      </p:pic>
      <p:sp useBgFill="1"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5CC7A51-B6D9-0D63-9773-A2D23436EF34}"/>
              </a:ext>
            </a:extLst>
          </p:cNvPr>
          <p:cNvSpPr/>
          <p:nvPr/>
        </p:nvSpPr>
        <p:spPr>
          <a:xfrm>
            <a:off x="926249" y="2705383"/>
            <a:ext cx="2031325" cy="2519758"/>
          </a:xfrm>
          <a:prstGeom prst="roundRect">
            <a:avLst>
              <a:gd name="adj" fmla="val 19525"/>
            </a:avLst>
          </a:prstGeom>
          <a:ln w="19050">
            <a:gradFill>
              <a:gsLst>
                <a:gs pos="0">
                  <a:srgbClr val="8E54E9"/>
                </a:gs>
                <a:gs pos="100000">
                  <a:srgbClr val="22CFE6"/>
                </a:gs>
              </a:gsLst>
              <a:lin ang="8400000" scaled="0"/>
            </a:gradFill>
          </a:ln>
          <a:effectLst>
            <a:outerShdw blurRad="1079500" sx="120000" sy="120000" algn="ctr" rotWithShape="0">
              <a:srgbClr val="22CFE6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FD383-530D-C510-D479-CC96F2228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06" r="74508" b="8380"/>
          <a:stretch/>
        </p:blipFill>
        <p:spPr>
          <a:xfrm>
            <a:off x="858595" y="2637287"/>
            <a:ext cx="2166631" cy="3326222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E9E804-7C4B-0490-35FE-17DAE29C06FC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B6CC4FB-FB23-44E5-DAE7-4591E7294D86}"/>
              </a:ext>
            </a:extLst>
          </p:cNvPr>
          <p:cNvSpPr/>
          <p:nvPr/>
        </p:nvSpPr>
        <p:spPr>
          <a:xfrm>
            <a:off x="4663052" y="6317461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01D802C-D484-6A64-4DB5-58D359ABBFED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AEF95D-9437-9206-8E87-70B3604511FD}"/>
              </a:ext>
            </a:extLst>
          </p:cNvPr>
          <p:cNvSpPr txBox="1"/>
          <p:nvPr/>
        </p:nvSpPr>
        <p:spPr>
          <a:xfrm>
            <a:off x="4284735" y="5997542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TRELLO</a:t>
            </a:r>
          </a:p>
          <a:p>
            <a:pPr algn="ctr"/>
            <a:endParaRPr lang="en-US" sz="1200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82AAA1-3A67-2E59-F3C2-4D3CF470CF57}"/>
              </a:ext>
            </a:extLst>
          </p:cNvPr>
          <p:cNvSpPr txBox="1"/>
          <p:nvPr/>
        </p:nvSpPr>
        <p:spPr>
          <a:xfrm>
            <a:off x="4828490" y="5800086"/>
            <a:ext cx="1189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MASALAH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C217E48-DC12-926D-9BC4-F77E46C16BA5}"/>
              </a:ext>
            </a:extLst>
          </p:cNvPr>
          <p:cNvSpPr txBox="1"/>
          <p:nvPr/>
        </p:nvSpPr>
        <p:spPr>
          <a:xfrm>
            <a:off x="6645456" y="5938586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72819E-EE0B-57E2-D6B7-6A4890C6A221}"/>
              </a:ext>
            </a:extLst>
          </p:cNvPr>
          <p:cNvSpPr txBox="1"/>
          <p:nvPr/>
        </p:nvSpPr>
        <p:spPr>
          <a:xfrm>
            <a:off x="9024900" y="5938586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TUJUAN PENELITIAN</a:t>
            </a:r>
          </a:p>
        </p:txBody>
      </p:sp>
      <p:sp>
        <p:nvSpPr>
          <p:cNvPr id="123" name="TextBox 1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DE436-00B8-8C25-265D-AA5B56E3DD05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TextBox 12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D66C22-8CD7-8F54-B6D1-4CD1714B70C2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00040B7-C20D-0E34-13AE-421AED270F6B}"/>
              </a:ext>
            </a:extLst>
          </p:cNvPr>
          <p:cNvSpPr txBox="1"/>
          <p:nvPr/>
        </p:nvSpPr>
        <p:spPr>
          <a:xfrm>
            <a:off x="456506" y="342024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latin typeface="Century Gothic" panose="020B0502020202020204" pitchFamily="34" charset="0"/>
              </a:rPr>
              <a:t>Gestion De </a:t>
            </a:r>
            <a:r>
              <a:rPr lang="en-US" sz="4000" b="1" dirty="0" err="1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latin typeface="Century Gothic" panose="020B0502020202020204" pitchFamily="34" charset="0"/>
              </a:rPr>
              <a:t>Projet</a:t>
            </a:r>
            <a:endParaRPr lang="en-ID" sz="4000" b="1" dirty="0">
              <a:gradFill>
                <a:gsLst>
                  <a:gs pos="0">
                    <a:srgbClr val="9AE9F4"/>
                  </a:gs>
                  <a:gs pos="77000">
                    <a:srgbClr val="8E54E9"/>
                  </a:gs>
                </a:gsLst>
                <a:lin ang="7800000" scaled="0"/>
              </a:gradFill>
              <a:latin typeface="Century Gothic" panose="020B0502020202020204" pitchFamily="34" charset="0"/>
            </a:endParaRPr>
          </a:p>
        </p:txBody>
      </p:sp>
      <p:sp>
        <p:nvSpPr>
          <p:cNvPr id="141" name="1">
            <a:extLst>
              <a:ext uri="{FF2B5EF4-FFF2-40B4-BE49-F238E27FC236}">
                <a16:creationId xmlns:a16="http://schemas.microsoft.com/office/drawing/2014/main" id="{D12C6866-3ED9-1DEA-54AA-F59C05DA2525}"/>
              </a:ext>
            </a:extLst>
          </p:cNvPr>
          <p:cNvSpPr/>
          <p:nvPr/>
        </p:nvSpPr>
        <p:spPr>
          <a:xfrm>
            <a:off x="2790795" y="2613770"/>
            <a:ext cx="346418" cy="346418"/>
          </a:xfrm>
          <a:prstGeom prst="ellipse">
            <a:avLst/>
          </a:prstGeom>
          <a:solidFill>
            <a:srgbClr val="22CFE6"/>
          </a:solidFill>
          <a:ln>
            <a:noFill/>
          </a:ln>
          <a:effectLst>
            <a:innerShdw blurRad="165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2" name="2">
            <a:extLst>
              <a:ext uri="{FF2B5EF4-FFF2-40B4-BE49-F238E27FC236}">
                <a16:creationId xmlns:a16="http://schemas.microsoft.com/office/drawing/2014/main" id="{3BA3F9CE-AE65-694D-D6F0-2DF59AC359A5}"/>
              </a:ext>
            </a:extLst>
          </p:cNvPr>
          <p:cNvSpPr/>
          <p:nvPr/>
        </p:nvSpPr>
        <p:spPr>
          <a:xfrm>
            <a:off x="5610105" y="4693848"/>
            <a:ext cx="346418" cy="346418"/>
          </a:xfrm>
          <a:prstGeom prst="ellipse">
            <a:avLst/>
          </a:prstGeom>
          <a:solidFill>
            <a:srgbClr val="8E54E9"/>
          </a:solidFill>
          <a:ln>
            <a:noFill/>
          </a:ln>
          <a:effectLst>
            <a:innerShdw blurRad="165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4" name="3">
            <a:extLst>
              <a:ext uri="{FF2B5EF4-FFF2-40B4-BE49-F238E27FC236}">
                <a16:creationId xmlns:a16="http://schemas.microsoft.com/office/drawing/2014/main" id="{5946369A-18BC-D810-D185-EB2C0D5DB51B}"/>
              </a:ext>
            </a:extLst>
          </p:cNvPr>
          <p:cNvSpPr/>
          <p:nvPr/>
        </p:nvSpPr>
        <p:spPr>
          <a:xfrm>
            <a:off x="8243145" y="2261853"/>
            <a:ext cx="346418" cy="346418"/>
          </a:xfrm>
          <a:prstGeom prst="ellipse">
            <a:avLst/>
          </a:prstGeom>
          <a:solidFill>
            <a:srgbClr val="22CFE6"/>
          </a:solidFill>
          <a:ln>
            <a:noFill/>
          </a:ln>
          <a:effectLst>
            <a:innerShdw blurRad="165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C4D6BF-05B4-FD71-CE9E-BFF4DDDB0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51" r="1"/>
          <a:stretch/>
        </p:blipFill>
        <p:spPr>
          <a:xfrm>
            <a:off x="9150219" y="821270"/>
            <a:ext cx="2364731" cy="39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03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  <p:bldP spid="140" grpId="1" animBg="1"/>
      <p:bldP spid="138" grpId="0" animBg="1"/>
      <p:bldP spid="138" grpId="1" animBg="1"/>
      <p:bldP spid="142" grpId="0" animBg="1"/>
      <p:bldP spid="142" grpId="1" animBg="1"/>
      <p:bldP spid="144" grpId="0" animBg="1"/>
      <p:bldP spid="14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E9E804-7C4B-0490-35FE-17DAE29C06FC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B6CC4FB-FB23-44E5-DAE7-4591E7294D86}"/>
              </a:ext>
            </a:extLst>
          </p:cNvPr>
          <p:cNvSpPr/>
          <p:nvPr/>
        </p:nvSpPr>
        <p:spPr>
          <a:xfrm>
            <a:off x="5735311" y="6342536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01D802C-D484-6A64-4DB5-58D359ABBFED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AEF95D-9437-9206-8E87-70B3604511FD}"/>
              </a:ext>
            </a:extLst>
          </p:cNvPr>
          <p:cNvSpPr txBox="1"/>
          <p:nvPr/>
        </p:nvSpPr>
        <p:spPr>
          <a:xfrm>
            <a:off x="5389724" y="5892419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GANTT</a:t>
            </a:r>
          </a:p>
          <a:p>
            <a:pPr algn="ctr"/>
            <a:endParaRPr lang="en-US" sz="1200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1200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82AAA1-3A67-2E59-F3C2-4D3CF470CF57}"/>
              </a:ext>
            </a:extLst>
          </p:cNvPr>
          <p:cNvSpPr txBox="1"/>
          <p:nvPr/>
        </p:nvSpPr>
        <p:spPr>
          <a:xfrm>
            <a:off x="4828490" y="5800086"/>
            <a:ext cx="1189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MASALAH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C217E48-DC12-926D-9BC4-F77E46C16BA5}"/>
              </a:ext>
            </a:extLst>
          </p:cNvPr>
          <p:cNvSpPr txBox="1"/>
          <p:nvPr/>
        </p:nvSpPr>
        <p:spPr>
          <a:xfrm>
            <a:off x="6645456" y="5938586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72819E-EE0B-57E2-D6B7-6A4890C6A221}"/>
              </a:ext>
            </a:extLst>
          </p:cNvPr>
          <p:cNvSpPr txBox="1"/>
          <p:nvPr/>
        </p:nvSpPr>
        <p:spPr>
          <a:xfrm>
            <a:off x="9024900" y="5938586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TUJUAN PENELITIAN</a:t>
            </a:r>
          </a:p>
        </p:txBody>
      </p:sp>
      <p:sp>
        <p:nvSpPr>
          <p:cNvPr id="123" name="TextBox 1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DE436-00B8-8C25-265D-AA5B56E3DD05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TextBox 12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D66C22-8CD7-8F54-B6D1-4CD1714B70C2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00040B7-C20D-0E34-13AE-421AED270F6B}"/>
              </a:ext>
            </a:extLst>
          </p:cNvPr>
          <p:cNvSpPr txBox="1"/>
          <p:nvPr/>
        </p:nvSpPr>
        <p:spPr>
          <a:xfrm>
            <a:off x="456506" y="342024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latin typeface="Century Gothic" panose="020B0502020202020204" pitchFamily="34" charset="0"/>
              </a:rPr>
              <a:t>Gestion De </a:t>
            </a:r>
            <a:r>
              <a:rPr lang="en-US" sz="4000" b="1" dirty="0" err="1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latin typeface="Century Gothic" panose="020B0502020202020204" pitchFamily="34" charset="0"/>
              </a:rPr>
              <a:t>Projet</a:t>
            </a:r>
            <a:endParaRPr lang="en-ID" sz="4000" b="1" dirty="0">
              <a:gradFill>
                <a:gsLst>
                  <a:gs pos="0">
                    <a:srgbClr val="9AE9F4"/>
                  </a:gs>
                  <a:gs pos="77000">
                    <a:srgbClr val="8E54E9"/>
                  </a:gs>
                </a:gsLst>
                <a:lin ang="7800000" scaled="0"/>
              </a:gra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EAD3B8C-ED97-67A2-A23B-0824DFF3B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7" y="1803579"/>
            <a:ext cx="11911206" cy="32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E9E804-7C4B-0490-35FE-17DAE29C06FC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B6CC4FB-FB23-44E5-DAE7-4591E7294D86}"/>
              </a:ext>
            </a:extLst>
          </p:cNvPr>
          <p:cNvSpPr/>
          <p:nvPr/>
        </p:nvSpPr>
        <p:spPr>
          <a:xfrm>
            <a:off x="6893100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01D802C-D484-6A64-4DB5-58D359ABBFED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AEF95D-9437-9206-8E87-70B3604511FD}"/>
              </a:ext>
            </a:extLst>
          </p:cNvPr>
          <p:cNvSpPr txBox="1"/>
          <p:nvPr/>
        </p:nvSpPr>
        <p:spPr>
          <a:xfrm>
            <a:off x="6093186" y="5938585"/>
            <a:ext cx="183095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/>
              </a:rPr>
              <a:t>OUTILS UTILISES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endParaRPr lang="en-US" sz="1200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1200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82AAA1-3A67-2E59-F3C2-4D3CF470CF57}"/>
              </a:ext>
            </a:extLst>
          </p:cNvPr>
          <p:cNvSpPr txBox="1"/>
          <p:nvPr/>
        </p:nvSpPr>
        <p:spPr>
          <a:xfrm>
            <a:off x="4828490" y="5800086"/>
            <a:ext cx="1189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MASALAH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C217E48-DC12-926D-9BC4-F77E46C16BA5}"/>
              </a:ext>
            </a:extLst>
          </p:cNvPr>
          <p:cNvSpPr txBox="1"/>
          <p:nvPr/>
        </p:nvSpPr>
        <p:spPr>
          <a:xfrm>
            <a:off x="7048022" y="5981718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72819E-EE0B-57E2-D6B7-6A4890C6A221}"/>
              </a:ext>
            </a:extLst>
          </p:cNvPr>
          <p:cNvSpPr txBox="1"/>
          <p:nvPr/>
        </p:nvSpPr>
        <p:spPr>
          <a:xfrm>
            <a:off x="9024900" y="5938586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TUJUAN PENELITIAN</a:t>
            </a:r>
          </a:p>
        </p:txBody>
      </p:sp>
      <p:sp>
        <p:nvSpPr>
          <p:cNvPr id="123" name="TextBox 1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DE436-00B8-8C25-265D-AA5B56E3DD05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TextBox 12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D66C22-8CD7-8F54-B6D1-4CD1714B70C2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00040B7-C20D-0E34-13AE-421AED270F6B}"/>
              </a:ext>
            </a:extLst>
          </p:cNvPr>
          <p:cNvSpPr txBox="1"/>
          <p:nvPr/>
        </p:nvSpPr>
        <p:spPr>
          <a:xfrm>
            <a:off x="456506" y="342024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latin typeface="Century Gothic" panose="020B0502020202020204" pitchFamily="34" charset="0"/>
              </a:rPr>
              <a:t>Gestion De </a:t>
            </a:r>
            <a:r>
              <a:rPr lang="en-US" sz="4000" b="1" dirty="0" err="1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latin typeface="Century Gothic" panose="020B0502020202020204" pitchFamily="34" charset="0"/>
              </a:rPr>
              <a:t>Projet</a:t>
            </a:r>
            <a:endParaRPr lang="en-ID" sz="4000" b="1" dirty="0">
              <a:gradFill>
                <a:gsLst>
                  <a:gs pos="0">
                    <a:srgbClr val="9AE9F4"/>
                  </a:gs>
                  <a:gs pos="77000">
                    <a:srgbClr val="8E54E9"/>
                  </a:gs>
                </a:gsLst>
                <a:lin ang="7800000" scaled="0"/>
              </a:gradFill>
              <a:latin typeface="Century Gothic" panose="020B0502020202020204" pitchFamily="34" charset="0"/>
            </a:endParaRPr>
          </a:p>
        </p:txBody>
      </p:sp>
      <p:pic>
        <p:nvPicPr>
          <p:cNvPr id="4" name="Image 4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27350603-5AE2-A264-163E-01C813F7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39" y="1657564"/>
            <a:ext cx="2743200" cy="1836683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657757D5-9B1B-3EAD-89CB-5A84FF21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10" y="1977515"/>
            <a:ext cx="1828800" cy="1219200"/>
          </a:xfrm>
          <a:prstGeom prst="rect">
            <a:avLst/>
          </a:prstGeom>
        </p:spPr>
      </p:pic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5EA1A30A-1C4D-CE05-19DF-88375FDD5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028" y="2069943"/>
            <a:ext cx="1459164" cy="1095005"/>
          </a:xfrm>
          <a:prstGeom prst="rect">
            <a:avLst/>
          </a:prstGeom>
        </p:spPr>
      </p:pic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41A8D9A4-CB39-4DF1-5D31-78114444F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177" y="4721701"/>
            <a:ext cx="1326851" cy="81166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37F184B-634F-470A-0723-092D1A836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2739" y="4721701"/>
            <a:ext cx="703119" cy="691401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4800EA6-9E36-D410-27C5-C92FFF05F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8589" y="4749669"/>
            <a:ext cx="1937656" cy="775062"/>
          </a:xfrm>
          <a:prstGeom prst="rect">
            <a:avLst/>
          </a:prstGeom>
        </p:spPr>
      </p:pic>
      <p:pic>
        <p:nvPicPr>
          <p:cNvPr id="10" name="Picture 9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8140F30-ED42-2EBE-FA8F-A3E94B04F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006" y="2271992"/>
            <a:ext cx="1205432" cy="68647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166977D-9AEB-DE9F-61DD-350601E981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6245" y="4855852"/>
            <a:ext cx="1090577" cy="582588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43EAD46D-CC2E-1CE0-E897-DDB4E9D66F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3427" y="2069943"/>
            <a:ext cx="1090577" cy="10905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390E1D-7CCE-3E9C-4E2A-E70FE12260A2}"/>
              </a:ext>
            </a:extLst>
          </p:cNvPr>
          <p:cNvSpPr txBox="1"/>
          <p:nvPr/>
        </p:nvSpPr>
        <p:spPr>
          <a:xfrm>
            <a:off x="459731" y="1632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latin typeface="Century Gothic" panose="020B0502020202020204" pitchFamily="34" charset="0"/>
              </a:rPr>
              <a:t>OUTILS DE GESTION</a:t>
            </a:r>
            <a:endParaRPr lang="en-ID" sz="1800" b="1" dirty="0">
              <a:gradFill>
                <a:gsLst>
                  <a:gs pos="0">
                    <a:srgbClr val="9AE9F4"/>
                  </a:gs>
                  <a:gs pos="77000">
                    <a:srgbClr val="8E54E9"/>
                  </a:gs>
                </a:gsLst>
                <a:lin ang="7800000" scaled="0"/>
              </a:gra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E4C15-3371-62F5-721F-E184D3AE3E1D}"/>
              </a:ext>
            </a:extLst>
          </p:cNvPr>
          <p:cNvSpPr txBox="1"/>
          <p:nvPr/>
        </p:nvSpPr>
        <p:spPr>
          <a:xfrm>
            <a:off x="604922" y="4215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latin typeface="Century Gothic" panose="020B0502020202020204" pitchFamily="34" charset="0"/>
              </a:rPr>
              <a:t>RESSOURCES</a:t>
            </a:r>
            <a:endParaRPr lang="en-ID" sz="1800" b="1" dirty="0">
              <a:gradFill>
                <a:gsLst>
                  <a:gs pos="0">
                    <a:srgbClr val="9AE9F4"/>
                  </a:gs>
                  <a:gs pos="77000">
                    <a:srgbClr val="8E54E9"/>
                  </a:gs>
                </a:gsLst>
                <a:lin ang="7800000" scaled="0"/>
              </a:gradFill>
              <a:latin typeface="Century Gothic" panose="020B0502020202020204" pitchFamily="34" charset="0"/>
            </a:endParaRPr>
          </a:p>
        </p:txBody>
      </p:sp>
      <p:pic>
        <p:nvPicPr>
          <p:cNvPr id="2" name="Picture 1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C3BA0AFD-6A5B-1193-ED11-9B3EC60366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8719" y="2271992"/>
            <a:ext cx="1205432" cy="67504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3078B2-2FE6-F973-64FF-22E9937C0E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64328" y="4843314"/>
            <a:ext cx="848781" cy="5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3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E9E804-7C4B-0490-35FE-17DAE29C06FC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B6CC4FB-FB23-44E5-DAE7-4591E7294D86}"/>
              </a:ext>
            </a:extLst>
          </p:cNvPr>
          <p:cNvSpPr/>
          <p:nvPr/>
        </p:nvSpPr>
        <p:spPr>
          <a:xfrm>
            <a:off x="7886384" y="6333410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01D802C-D484-6A64-4DB5-58D359ABBFED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AEF95D-9437-9206-8E87-70B3604511FD}"/>
              </a:ext>
            </a:extLst>
          </p:cNvPr>
          <p:cNvSpPr txBox="1"/>
          <p:nvPr/>
        </p:nvSpPr>
        <p:spPr>
          <a:xfrm>
            <a:off x="7514651" y="593804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Tâches</a:t>
            </a:r>
            <a:endParaRPr lang="en-US" sz="1200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1200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82AAA1-3A67-2E59-F3C2-4D3CF470CF57}"/>
              </a:ext>
            </a:extLst>
          </p:cNvPr>
          <p:cNvSpPr txBox="1"/>
          <p:nvPr/>
        </p:nvSpPr>
        <p:spPr>
          <a:xfrm>
            <a:off x="4828490" y="5800086"/>
            <a:ext cx="1189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MASALAH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C217E48-DC12-926D-9BC4-F77E46C16BA5}"/>
              </a:ext>
            </a:extLst>
          </p:cNvPr>
          <p:cNvSpPr txBox="1"/>
          <p:nvPr/>
        </p:nvSpPr>
        <p:spPr>
          <a:xfrm>
            <a:off x="6645456" y="5938586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72819E-EE0B-57E2-D6B7-6A4890C6A221}"/>
              </a:ext>
            </a:extLst>
          </p:cNvPr>
          <p:cNvSpPr txBox="1"/>
          <p:nvPr/>
        </p:nvSpPr>
        <p:spPr>
          <a:xfrm>
            <a:off x="9024900" y="5938586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TUJUAN PENELITIAN</a:t>
            </a:r>
          </a:p>
        </p:txBody>
      </p:sp>
      <p:sp>
        <p:nvSpPr>
          <p:cNvPr id="123" name="TextBox 1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DE436-00B8-8C25-265D-AA5B56E3DD05}"/>
              </a:ext>
            </a:extLst>
          </p:cNvPr>
          <p:cNvSpPr txBox="1"/>
          <p:nvPr/>
        </p:nvSpPr>
        <p:spPr>
          <a:xfrm>
            <a:off x="11587078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4" name="TextBox 12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D66C22-8CD7-8F54-B6D1-4CD1714B70C2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00040B7-C20D-0E34-13AE-421AED270F6B}"/>
              </a:ext>
            </a:extLst>
          </p:cNvPr>
          <p:cNvSpPr txBox="1"/>
          <p:nvPr/>
        </p:nvSpPr>
        <p:spPr>
          <a:xfrm>
            <a:off x="456506" y="342024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latin typeface="Century Gothic" panose="020B0502020202020204" pitchFamily="34" charset="0"/>
              </a:rPr>
              <a:t>Gestion De </a:t>
            </a:r>
            <a:r>
              <a:rPr lang="en-US" sz="4000" b="1" dirty="0" err="1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latin typeface="Century Gothic" panose="020B0502020202020204" pitchFamily="34" charset="0"/>
              </a:rPr>
              <a:t>Projet</a:t>
            </a:r>
            <a:endParaRPr lang="en-ID" sz="4000" b="1" dirty="0">
              <a:gradFill>
                <a:gsLst>
                  <a:gs pos="0">
                    <a:srgbClr val="9AE9F4"/>
                  </a:gs>
                  <a:gs pos="77000">
                    <a:srgbClr val="8E54E9"/>
                  </a:gs>
                </a:gsLst>
                <a:lin ang="7800000" scaled="0"/>
              </a:gra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A36C8-14BE-A8C4-B49B-5B3F2E4D644C}"/>
              </a:ext>
            </a:extLst>
          </p:cNvPr>
          <p:cNvSpPr txBox="1"/>
          <p:nvPr/>
        </p:nvSpPr>
        <p:spPr>
          <a:xfrm>
            <a:off x="5053871" y="3075057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b="1" dirty="0" err="1">
                <a:gradFill>
                  <a:gsLst>
                    <a:gs pos="0">
                      <a:srgbClr val="9AE9F4"/>
                    </a:gs>
                    <a:gs pos="77000">
                      <a:srgbClr val="8E54E9"/>
                    </a:gs>
                  </a:gsLst>
                  <a:lin ang="7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Tâches</a:t>
            </a:r>
            <a:endParaRPr lang="en-ID" sz="4000" b="1" dirty="0">
              <a:gradFill>
                <a:gsLst>
                  <a:gs pos="0">
                    <a:srgbClr val="9AE9F4"/>
                  </a:gs>
                  <a:gs pos="77000">
                    <a:srgbClr val="8E54E9"/>
                  </a:gs>
                </a:gsLst>
                <a:lin ang="7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5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93B046-076D-87F4-DF99-A2B49C16BC1B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AC876C-16AA-C8C6-650A-39A91B004359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E21BA-A098-616F-8307-2C14BBF8528C}"/>
              </a:ext>
            </a:extLst>
          </p:cNvPr>
          <p:cNvSpPr txBox="1"/>
          <p:nvPr/>
        </p:nvSpPr>
        <p:spPr>
          <a:xfrm>
            <a:off x="1811227" y="59385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DB4A2-FFC8-F3F8-5A35-375ED63AFC0D}"/>
              </a:ext>
            </a:extLst>
          </p:cNvPr>
          <p:cNvSpPr txBox="1"/>
          <p:nvPr/>
        </p:nvSpPr>
        <p:spPr>
          <a:xfrm>
            <a:off x="3940602" y="5938586"/>
            <a:ext cx="260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IDENTIFIKASI MASALAH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E68743-F70A-253B-0024-56FE4CB90167}"/>
              </a:ext>
            </a:extLst>
          </p:cNvPr>
          <p:cNvSpPr txBox="1"/>
          <p:nvPr/>
        </p:nvSpPr>
        <p:spPr>
          <a:xfrm>
            <a:off x="6645456" y="5938586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3CC61-E14E-EDBB-C300-BD85D3908B13}"/>
              </a:ext>
            </a:extLst>
          </p:cNvPr>
          <p:cNvSpPr txBox="1"/>
          <p:nvPr/>
        </p:nvSpPr>
        <p:spPr>
          <a:xfrm>
            <a:off x="7223658" y="605576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APERCU DU 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D2D94-72B7-59AF-3D3D-1A178C792768}"/>
              </a:ext>
            </a:extLst>
          </p:cNvPr>
          <p:cNvSpPr txBox="1"/>
          <p:nvPr/>
        </p:nvSpPr>
        <p:spPr>
          <a:xfrm>
            <a:off x="12201230" y="6123181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6357D2D-7B14-222D-D5EB-A7EC61E5D4B6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EF069D-EC73-C84B-8B61-C206B4FADBB6}"/>
              </a:ext>
            </a:extLst>
          </p:cNvPr>
          <p:cNvSpPr/>
          <p:nvPr/>
        </p:nvSpPr>
        <p:spPr>
          <a:xfrm>
            <a:off x="8168789" y="6358726"/>
            <a:ext cx="146781" cy="165171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F6E26-35BF-F181-4E04-158E16C1FC8D}"/>
              </a:ext>
            </a:extLst>
          </p:cNvPr>
          <p:cNvSpPr txBox="1"/>
          <p:nvPr/>
        </p:nvSpPr>
        <p:spPr>
          <a:xfrm>
            <a:off x="456506" y="342024"/>
            <a:ext cx="4012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rgbClr val="E682BB"/>
                    </a:gs>
                    <a:gs pos="90000">
                      <a:srgbClr val="8E54E9"/>
                    </a:gs>
                  </a:gsLst>
                  <a:lin ang="13200000" scaled="0"/>
                </a:gradFill>
                <a:latin typeface="Century Gothic" panose="020B0502020202020204" pitchFamily="34" charset="0"/>
              </a:rPr>
              <a:t>APERCU DU SITE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52911C-3368-959B-C2A8-FB45E61DF017}"/>
              </a:ext>
            </a:extLst>
          </p:cNvPr>
          <p:cNvSpPr/>
          <p:nvPr/>
        </p:nvSpPr>
        <p:spPr>
          <a:xfrm>
            <a:off x="989396" y="3161407"/>
            <a:ext cx="1633304" cy="1633303"/>
          </a:xfrm>
          <a:prstGeom prst="ellipse">
            <a:avLst/>
          </a:prstGeom>
          <a:noFill/>
          <a:ln w="57150">
            <a:gradFill>
              <a:gsLst>
                <a:gs pos="69000">
                  <a:srgbClr val="E682BB">
                    <a:alpha val="0"/>
                  </a:srgbClr>
                </a:gs>
                <a:gs pos="0">
                  <a:srgbClr val="3F5EFB"/>
                </a:gs>
                <a:gs pos="27000">
                  <a:srgbClr val="8E54E9">
                    <a:alpha val="84000"/>
                  </a:srgb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F94787-9886-6791-1311-C249D4A62937}"/>
              </a:ext>
            </a:extLst>
          </p:cNvPr>
          <p:cNvSpPr/>
          <p:nvPr/>
        </p:nvSpPr>
        <p:spPr>
          <a:xfrm>
            <a:off x="1160040" y="3332050"/>
            <a:ext cx="1292016" cy="129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1143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FFD2880-6B7F-8D94-D4FB-082D7E147C15}"/>
              </a:ext>
            </a:extLst>
          </p:cNvPr>
          <p:cNvSpPr/>
          <p:nvPr/>
        </p:nvSpPr>
        <p:spPr>
          <a:xfrm>
            <a:off x="888048" y="3060058"/>
            <a:ext cx="1836000" cy="1836000"/>
          </a:xfrm>
          <a:prstGeom prst="ellipse">
            <a:avLst/>
          </a:prstGeom>
          <a:noFill/>
          <a:ln w="12700">
            <a:gradFill>
              <a:gsLst>
                <a:gs pos="12000">
                  <a:schemeClr val="tx1">
                    <a:lumMod val="85000"/>
                    <a:lumOff val="15000"/>
                    <a:alpha val="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 useBgFill="1">
        <p:nvSpPr>
          <p:cNvPr id="58" name="1">
            <a:extLst>
              <a:ext uri="{FF2B5EF4-FFF2-40B4-BE49-F238E27FC236}">
                <a16:creationId xmlns:a16="http://schemas.microsoft.com/office/drawing/2014/main" id="{84B4DF7D-FFA2-54F5-A316-60CF6ACF220A}"/>
              </a:ext>
            </a:extLst>
          </p:cNvPr>
          <p:cNvSpPr/>
          <p:nvPr/>
        </p:nvSpPr>
        <p:spPr>
          <a:xfrm>
            <a:off x="1713177" y="2988359"/>
            <a:ext cx="393464" cy="393464"/>
          </a:xfrm>
          <a:prstGeom prst="ellipse">
            <a:avLst/>
          </a:prstGeom>
          <a:ln w="19050">
            <a:gradFill>
              <a:gsLst>
                <a:gs pos="14000">
                  <a:srgbClr val="6C59F5"/>
                </a:gs>
                <a:gs pos="100000">
                  <a:srgbClr val="E682BB"/>
                </a:gs>
              </a:gsLst>
              <a:lin ang="1800000" scaled="0"/>
            </a:gradFill>
          </a:ln>
          <a:effectLst>
            <a:glow rad="63500">
              <a:srgbClr val="6C59F5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1</a:t>
            </a:r>
            <a:endParaRPr lang="en-ID" sz="1400" dirty="0">
              <a:latin typeface="Century Gothic" panose="020B0502020202020204" pitchFamily="34" charset="0"/>
            </a:endParaRPr>
          </a:p>
        </p:txBody>
      </p:sp>
      <p:sp useBgFill="1">
        <p:nvSpPr>
          <p:cNvPr id="59" name="2">
            <a:extLst>
              <a:ext uri="{FF2B5EF4-FFF2-40B4-BE49-F238E27FC236}">
                <a16:creationId xmlns:a16="http://schemas.microsoft.com/office/drawing/2014/main" id="{682904E9-FB87-BB3F-9FF3-EDAD21F6AD33}"/>
              </a:ext>
            </a:extLst>
          </p:cNvPr>
          <p:cNvSpPr/>
          <p:nvPr/>
        </p:nvSpPr>
        <p:spPr>
          <a:xfrm>
            <a:off x="2355328" y="3416153"/>
            <a:ext cx="393464" cy="393464"/>
          </a:xfrm>
          <a:prstGeom prst="ellipse">
            <a:avLst/>
          </a:prstGeom>
          <a:ln w="19050">
            <a:gradFill>
              <a:gsLst>
                <a:gs pos="14000">
                  <a:srgbClr val="6C59F5"/>
                </a:gs>
                <a:gs pos="100000">
                  <a:srgbClr val="E682BB"/>
                </a:gs>
              </a:gsLst>
              <a:lin ang="4800000" scaled="0"/>
            </a:gradFill>
          </a:ln>
          <a:effectLst>
            <a:glow rad="63500">
              <a:srgbClr val="6C59F5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2</a:t>
            </a:r>
            <a:endParaRPr lang="en-ID" sz="1400" dirty="0">
              <a:latin typeface="Century Gothic" panose="020B0502020202020204" pitchFamily="34" charset="0"/>
            </a:endParaRPr>
          </a:p>
        </p:txBody>
      </p:sp>
      <p:sp useBgFill="1">
        <p:nvSpPr>
          <p:cNvPr id="60" name="3">
            <a:extLst>
              <a:ext uri="{FF2B5EF4-FFF2-40B4-BE49-F238E27FC236}">
                <a16:creationId xmlns:a16="http://schemas.microsoft.com/office/drawing/2014/main" id="{336ECE4C-B816-842C-D59B-289F87FA6D81}"/>
              </a:ext>
            </a:extLst>
          </p:cNvPr>
          <p:cNvSpPr/>
          <p:nvPr/>
        </p:nvSpPr>
        <p:spPr>
          <a:xfrm>
            <a:off x="2399880" y="4165712"/>
            <a:ext cx="393464" cy="393464"/>
          </a:xfrm>
          <a:prstGeom prst="ellipse">
            <a:avLst/>
          </a:prstGeom>
          <a:ln w="19050">
            <a:gradFill>
              <a:gsLst>
                <a:gs pos="14000">
                  <a:srgbClr val="6C59F5"/>
                </a:gs>
                <a:gs pos="100000">
                  <a:srgbClr val="E682BB"/>
                </a:gs>
              </a:gsLst>
              <a:lin ang="9000000" scaled="0"/>
            </a:gradFill>
          </a:ln>
          <a:effectLst>
            <a:glow rad="63500">
              <a:srgbClr val="6C59F5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3</a:t>
            </a:r>
            <a:endParaRPr lang="en-ID" sz="1400" dirty="0">
              <a:latin typeface="Century Gothic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7D494-9C6B-B18E-F18B-9C9E158A4D92}"/>
              </a:ext>
            </a:extLst>
          </p:cNvPr>
          <p:cNvSpPr txBox="1"/>
          <p:nvPr/>
        </p:nvSpPr>
        <p:spPr>
          <a:xfrm>
            <a:off x="5773239" y="4785276"/>
            <a:ext cx="34863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D773A7-F48B-9487-518C-75397FD0D302}"/>
              </a:ext>
            </a:extLst>
          </p:cNvPr>
          <p:cNvSpPr txBox="1"/>
          <p:nvPr/>
        </p:nvSpPr>
        <p:spPr>
          <a:xfrm>
            <a:off x="11602248" y="6073998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7A70840-ADC1-7DA0-8E24-BD27FC96E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" t="13767" r="9207" b="4781"/>
          <a:stretch/>
        </p:blipFill>
        <p:spPr>
          <a:xfrm>
            <a:off x="3549177" y="946062"/>
            <a:ext cx="4075237" cy="2207515"/>
          </a:xfrm>
          <a:prstGeom prst="rect">
            <a:avLst/>
          </a:prstGeom>
        </p:spPr>
      </p:pic>
      <p:sp useBgFill="1">
        <p:nvSpPr>
          <p:cNvPr id="7" name="3">
            <a:extLst>
              <a:ext uri="{FF2B5EF4-FFF2-40B4-BE49-F238E27FC236}">
                <a16:creationId xmlns:a16="http://schemas.microsoft.com/office/drawing/2014/main" id="{D81DA5E2-B408-A106-6A69-F69471512E0D}"/>
              </a:ext>
            </a:extLst>
          </p:cNvPr>
          <p:cNvSpPr/>
          <p:nvPr/>
        </p:nvSpPr>
        <p:spPr>
          <a:xfrm>
            <a:off x="1874232" y="4610560"/>
            <a:ext cx="393464" cy="393464"/>
          </a:xfrm>
          <a:prstGeom prst="ellipse">
            <a:avLst/>
          </a:prstGeom>
          <a:ln w="19050">
            <a:gradFill>
              <a:gsLst>
                <a:gs pos="14000">
                  <a:srgbClr val="6C59F5"/>
                </a:gs>
                <a:gs pos="100000">
                  <a:srgbClr val="E682BB"/>
                </a:gs>
              </a:gsLst>
              <a:lin ang="9000000" scaled="0"/>
            </a:gradFill>
          </a:ln>
          <a:effectLst>
            <a:glow rad="63500">
              <a:srgbClr val="6C59F5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atin typeface="Century Gothic" panose="020B0502020202020204" pitchFamily="34" charset="0"/>
              </a:rPr>
              <a:t>4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0F71BA-6DA6-E3BD-23B2-E2C635D0A7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11896" r="9516"/>
          <a:stretch/>
        </p:blipFill>
        <p:spPr>
          <a:xfrm>
            <a:off x="7568716" y="946062"/>
            <a:ext cx="4195596" cy="236506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3D5C28-528D-E896-B945-FB9298C9D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" t="13767" r="10829" b="4271"/>
          <a:stretch/>
        </p:blipFill>
        <p:spPr>
          <a:xfrm>
            <a:off x="3549177" y="3124867"/>
            <a:ext cx="4380889" cy="2405966"/>
          </a:xfrm>
          <a:prstGeom prst="rect">
            <a:avLst/>
          </a:prstGeom>
        </p:spPr>
      </p:pic>
      <p:pic>
        <p:nvPicPr>
          <p:cNvPr id="26" name="Picture 25" descr="A screenshot of a video game&#10;&#10;Description automatically generated">
            <a:extLst>
              <a:ext uri="{FF2B5EF4-FFF2-40B4-BE49-F238E27FC236}">
                <a16:creationId xmlns:a16="http://schemas.microsoft.com/office/drawing/2014/main" id="{94B61938-1C46-5ADC-2F3B-855D1F3B71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5" t="16292" r="13047" b="6172"/>
          <a:stretch/>
        </p:blipFill>
        <p:spPr>
          <a:xfrm>
            <a:off x="7832727" y="3317221"/>
            <a:ext cx="3931585" cy="22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1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0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-21600000">
                                          <p:cBhvr>
                                            <p:cTn id="8" dur="1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9" restart="whenNotActive" fill="hold" evtFilter="cancelBubble" nodeType="interactiveSeq">
                    <p:stCondLst>
                      <p:cond evt="onClick" delay="0">
                        <p:tgtEl>
                          <p:spTgt spid="5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0" fill="hold">
                          <p:stCondLst>
                            <p:cond delay="0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8"/>
                      </p:tgtEl>
                    </p:cond>
                  </p:nextCondLst>
                </p:seq>
                <p:seq concurrent="1" nextAc="seek">
                  <p:cTn id="15" restart="whenNotActive" fill="hold" evtFilter="cancelBubble" nodeType="interactiveSeq">
                    <p:stCondLst>
                      <p:cond evt="onClick" delay="0">
                        <p:tgtEl>
                          <p:spTgt spid="5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6" fill="hold">
                          <p:stCondLst>
                            <p:cond delay="0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9"/>
                      </p:tgtEl>
                    </p:cond>
                  </p:nextCondLst>
                </p:seq>
                <p:seq concurrent="1" nextAc="seek">
                  <p:cTn id="21" restart="whenNotActive" fill="hold" evtFilter="cancelBubble" nodeType="interactiveSeq">
                    <p:stCondLst>
                      <p:cond evt="onClick" delay="0">
                        <p:tgtEl>
                          <p:spTgt spid="6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" fill="hold">
                          <p:stCondLst>
                            <p:cond delay="0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grpId="0" nodeType="click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0"/>
                      </p:tgtEl>
                    </p:cond>
                  </p:nextCondLst>
                </p:seq>
                <p:seq concurrent="1" nextAc="seek">
                  <p:cTn id="33" restart="whenNotActive" fill="hold" evtFilter="cancelBubble" nodeType="interactiveSeq">
                    <p:stCondLst>
                      <p:cond evt="onClick" delay="0">
                        <p:tgtEl>
                          <p:spTgt spid="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4" fill="hold">
                          <p:stCondLst>
                            <p:cond delay="0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4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7"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55" grpId="0" animBg="1"/>
          <p:bldP spid="63" grpId="0"/>
          <p:bldP spid="6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10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Rot by="-21600000">
                                          <p:cBhvr>
                                            <p:cTn id="8" dur="1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9" restart="whenNotActive" fill="hold" evtFilter="cancelBubble" nodeType="interactiveSeq">
                    <p:stCondLst>
                      <p:cond evt="onClick" delay="0">
                        <p:tgtEl>
                          <p:spTgt spid="5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0" fill="hold">
                          <p:stCondLst>
                            <p:cond delay="0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8"/>
                      </p:tgtEl>
                    </p:cond>
                  </p:nextCondLst>
                </p:seq>
                <p:seq concurrent="1" nextAc="seek">
                  <p:cTn id="15" restart="whenNotActive" fill="hold" evtFilter="cancelBubble" nodeType="interactiveSeq">
                    <p:stCondLst>
                      <p:cond evt="onClick" delay="0">
                        <p:tgtEl>
                          <p:spTgt spid="5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6" fill="hold">
                          <p:stCondLst>
                            <p:cond delay="0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9"/>
                      </p:tgtEl>
                    </p:cond>
                  </p:nextCondLst>
                </p:seq>
                <p:seq concurrent="1" nextAc="seek">
                  <p:cTn id="21" restart="whenNotActive" fill="hold" evtFilter="cancelBubble" nodeType="interactiveSeq">
                    <p:stCondLst>
                      <p:cond evt="onClick" delay="0">
                        <p:tgtEl>
                          <p:spTgt spid="6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2" fill="hold">
                          <p:stCondLst>
                            <p:cond delay="0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9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0"/>
                      </p:tgtEl>
                    </p:cond>
                  </p:nextCondLst>
                </p:seq>
                <p:seq concurrent="1" nextAc="seek">
                  <p:cTn id="33" restart="whenNotActive" fill="hold" evtFilter="cancelBubble" nodeType="interactiveSeq">
                    <p:stCondLst>
                      <p:cond evt="onClick" delay="0">
                        <p:tgtEl>
                          <p:spTgt spid="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4" fill="hold">
                          <p:stCondLst>
                            <p:cond delay="0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41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4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7"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55" grpId="0" animBg="1"/>
          <p:bldP spid="63" grpId="0"/>
          <p:bldP spid="63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93B046-076D-87F4-DF99-A2B49C16BC1B}"/>
              </a:ext>
            </a:extLst>
          </p:cNvPr>
          <p:cNvCxnSpPr>
            <a:cxnSpLocks/>
          </p:cNvCxnSpPr>
          <p:nvPr/>
        </p:nvCxnSpPr>
        <p:spPr>
          <a:xfrm>
            <a:off x="683645" y="6431517"/>
            <a:ext cx="1082471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6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AC876C-16AA-C8C6-650A-39A91B004359}"/>
              </a:ext>
            </a:extLst>
          </p:cNvPr>
          <p:cNvSpPr txBox="1"/>
          <p:nvPr/>
        </p:nvSpPr>
        <p:spPr>
          <a:xfrm>
            <a:off x="912958" y="5938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HOME</a:t>
            </a:r>
            <a:endParaRPr lang="en-ID" sz="1200" spc="300" dirty="0">
              <a:noFill/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E21BA-A098-616F-8307-2C14BBF8528C}"/>
              </a:ext>
            </a:extLst>
          </p:cNvPr>
          <p:cNvSpPr txBox="1"/>
          <p:nvPr/>
        </p:nvSpPr>
        <p:spPr>
          <a:xfrm>
            <a:off x="1811227" y="5938586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DB4A2-FFC8-F3F8-5A35-375ED63AFC0D}"/>
              </a:ext>
            </a:extLst>
          </p:cNvPr>
          <p:cNvSpPr txBox="1"/>
          <p:nvPr/>
        </p:nvSpPr>
        <p:spPr>
          <a:xfrm>
            <a:off x="3940602" y="5938586"/>
            <a:ext cx="260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IDENTIFIKASI MASALAH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E68743-F70A-253B-0024-56FE4CB90167}"/>
              </a:ext>
            </a:extLst>
          </p:cNvPr>
          <p:cNvSpPr txBox="1"/>
          <p:nvPr/>
        </p:nvSpPr>
        <p:spPr>
          <a:xfrm>
            <a:off x="6645456" y="5938586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noFill/>
                <a:latin typeface="Century Gothic" panose="020B0502020202020204" pitchFamily="34" charset="0"/>
              </a:rPr>
              <a:t>RUMUSAN MASALAH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3CC61-E14E-EDBB-C300-BD85D3908B13}"/>
              </a:ext>
            </a:extLst>
          </p:cNvPr>
          <p:cNvSpPr txBox="1"/>
          <p:nvPr/>
        </p:nvSpPr>
        <p:spPr>
          <a:xfrm>
            <a:off x="8093836" y="6077085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Liaison</a:t>
            </a:r>
          </a:p>
        </p:txBody>
      </p:sp>
      <p:sp>
        <p:nvSpPr>
          <p:cNvPr id="21" name="Text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6357D2D-7B14-222D-D5EB-A7EC61E5D4B6}"/>
              </a:ext>
            </a:extLst>
          </p:cNvPr>
          <p:cNvSpPr txBox="1"/>
          <p:nvPr/>
        </p:nvSpPr>
        <p:spPr>
          <a:xfrm rot="10800000" flipH="1">
            <a:off x="280794" y="617586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EF069D-EC73-C84B-8B61-C206B4FADBB6}"/>
              </a:ext>
            </a:extLst>
          </p:cNvPr>
          <p:cNvSpPr/>
          <p:nvPr/>
        </p:nvSpPr>
        <p:spPr>
          <a:xfrm>
            <a:off x="8446129" y="6366385"/>
            <a:ext cx="196214" cy="196214"/>
          </a:xfrm>
          <a:prstGeom prst="ellipse">
            <a:avLst/>
          </a:prstGeom>
          <a:gradFill>
            <a:gsLst>
              <a:gs pos="0">
                <a:srgbClr val="9AE9F4"/>
              </a:gs>
              <a:gs pos="100000">
                <a:srgbClr val="8E54E9"/>
              </a:gs>
            </a:gsLst>
            <a:lin ang="78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7D494-9C6B-B18E-F18B-9C9E158A4D92}"/>
              </a:ext>
            </a:extLst>
          </p:cNvPr>
          <p:cNvSpPr txBox="1"/>
          <p:nvPr/>
        </p:nvSpPr>
        <p:spPr>
          <a:xfrm>
            <a:off x="5773239" y="4785276"/>
            <a:ext cx="34863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D773A7-F48B-9487-518C-75397FD0D302}"/>
              </a:ext>
            </a:extLst>
          </p:cNvPr>
          <p:cNvSpPr txBox="1"/>
          <p:nvPr/>
        </p:nvSpPr>
        <p:spPr>
          <a:xfrm>
            <a:off x="11602248" y="6073998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endParaRPr lang="en-ID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7142E0-DFE5-AE18-6157-7517F041DD1E}"/>
              </a:ext>
            </a:extLst>
          </p:cNvPr>
          <p:cNvSpPr txBox="1"/>
          <p:nvPr/>
        </p:nvSpPr>
        <p:spPr>
          <a:xfrm>
            <a:off x="280794" y="487290"/>
            <a:ext cx="2566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rgbClr val="E682BB"/>
                    </a:gs>
                    <a:gs pos="90000">
                      <a:srgbClr val="8E54E9"/>
                    </a:gs>
                  </a:gsLst>
                  <a:lin ang="13200000" scaled="0"/>
                </a:gradFill>
                <a:latin typeface="Century Gothic" panose="020B0502020202020204" pitchFamily="34" charset="0"/>
              </a:rPr>
              <a:t>Back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8C999-5920-92EB-A44B-0286E67341E6}"/>
              </a:ext>
            </a:extLst>
          </p:cNvPr>
          <p:cNvSpPr/>
          <p:nvPr/>
        </p:nvSpPr>
        <p:spPr>
          <a:xfrm>
            <a:off x="1882347" y="3437426"/>
            <a:ext cx="2479040" cy="751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C1A91AA3-381E-9455-FBF4-D1BCA7519E81}"/>
              </a:ext>
            </a:extLst>
          </p:cNvPr>
          <p:cNvSpPr/>
          <p:nvPr/>
        </p:nvSpPr>
        <p:spPr>
          <a:xfrm>
            <a:off x="756007" y="1260308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GameStart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D" dirty="0"/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951C37B1-628C-494F-E458-B653A5F27CB0}"/>
              </a:ext>
            </a:extLst>
          </p:cNvPr>
          <p:cNvSpPr/>
          <p:nvPr/>
        </p:nvSpPr>
        <p:spPr>
          <a:xfrm>
            <a:off x="756006" y="2247620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Won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D" dirty="0"/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F33232E3-1620-DD9A-9628-D831D0F32383}"/>
              </a:ext>
            </a:extLst>
          </p:cNvPr>
          <p:cNvSpPr/>
          <p:nvPr/>
        </p:nvSpPr>
        <p:spPr>
          <a:xfrm>
            <a:off x="756005" y="3234932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Lost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D" dirty="0"/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68510564-FA42-E5F5-E166-2F5AC9F1A7EC}"/>
              </a:ext>
            </a:extLst>
          </p:cNvPr>
          <p:cNvSpPr/>
          <p:nvPr/>
        </p:nvSpPr>
        <p:spPr>
          <a:xfrm>
            <a:off x="756004" y="4222244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GuessLetter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D" dirty="0"/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538452DA-6D17-9604-1953-2D71922CA329}"/>
              </a:ext>
            </a:extLst>
          </p:cNvPr>
          <p:cNvSpPr/>
          <p:nvPr/>
        </p:nvSpPr>
        <p:spPr>
          <a:xfrm>
            <a:off x="756003" y="5209556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D" dirty="0"/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id="{8BA40978-5C08-8BF0-E728-76D8DFDA3885}"/>
              </a:ext>
            </a:extLst>
          </p:cNvPr>
          <p:cNvSpPr/>
          <p:nvPr/>
        </p:nvSpPr>
        <p:spPr>
          <a:xfrm>
            <a:off x="7045166" y="1261170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fr-F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ct val="250000"/>
              </a:lnSpc>
            </a:pP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m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ottheme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ct val="250000"/>
              </a:lnSpc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D" dirty="0"/>
          </a:p>
        </p:txBody>
      </p:sp>
      <p:sp>
        <p:nvSpPr>
          <p:cNvPr id="20" name="Rectangle: Rounded Corners 17">
            <a:extLst>
              <a:ext uri="{FF2B5EF4-FFF2-40B4-BE49-F238E27FC236}">
                <a16:creationId xmlns:a16="http://schemas.microsoft.com/office/drawing/2014/main" id="{C7E1E020-5FA6-7A7F-3F8E-E3E57A42D2FA}"/>
              </a:ext>
            </a:extLst>
          </p:cNvPr>
          <p:cNvSpPr/>
          <p:nvPr/>
        </p:nvSpPr>
        <p:spPr>
          <a:xfrm>
            <a:off x="7117885" y="2233791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fr-F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ct val="250000"/>
              </a:lnSpc>
            </a:pP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theme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ct val="250000"/>
              </a:lnSpc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D" dirty="0"/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id="{F1DB5851-31C7-978D-2FCF-D58BE143A6AE}"/>
              </a:ext>
            </a:extLst>
          </p:cNvPr>
          <p:cNvSpPr/>
          <p:nvPr/>
        </p:nvSpPr>
        <p:spPr>
          <a:xfrm>
            <a:off x="7045165" y="3270638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fr-F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ct val="250000"/>
              </a:lnSpc>
            </a:pP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Gameplay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ct val="250000"/>
              </a:lnSpc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D" dirty="0"/>
          </a:p>
        </p:txBody>
      </p:sp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id="{1D93ACA8-401F-FA36-443A-6E4A5D041800}"/>
              </a:ext>
            </a:extLst>
          </p:cNvPr>
          <p:cNvSpPr/>
          <p:nvPr/>
        </p:nvSpPr>
        <p:spPr>
          <a:xfrm>
            <a:off x="7117885" y="4222244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Sport </a:t>
            </a:r>
            <a:r>
              <a:rPr lang="fr-FR" dirty="0" err="1">
                <a:solidFill>
                  <a:srgbClr val="CCCCCC"/>
                </a:solidFill>
                <a:latin typeface="Consolas" panose="020B0609020204030204" pitchFamily="49" charset="0"/>
              </a:rPr>
              <a:t>food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 cars flags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D" dirty="0"/>
          </a:p>
        </p:txBody>
      </p:sp>
      <p:sp>
        <p:nvSpPr>
          <p:cNvPr id="25" name="Rectangle: Rounded Corners 17">
            <a:extLst>
              <a:ext uri="{FF2B5EF4-FFF2-40B4-BE49-F238E27FC236}">
                <a16:creationId xmlns:a16="http://schemas.microsoft.com/office/drawing/2014/main" id="{4A8AE1DF-848F-349B-7264-BCA088A25493}"/>
              </a:ext>
            </a:extLst>
          </p:cNvPr>
          <p:cNvSpPr/>
          <p:nvPr/>
        </p:nvSpPr>
        <p:spPr>
          <a:xfrm>
            <a:off x="7100505" y="5215336"/>
            <a:ext cx="4318109" cy="576000"/>
          </a:xfrm>
          <a:prstGeom prst="roundRect">
            <a:avLst>
              <a:gd name="adj" fmla="val 50000"/>
            </a:avLst>
          </a:prstGeom>
          <a:gradFill>
            <a:gsLst>
              <a:gs pos="95000">
                <a:srgbClr val="9AE9F4"/>
              </a:gs>
              <a:gs pos="23000">
                <a:srgbClr val="8E54E9"/>
              </a:gs>
            </a:gsLst>
            <a:lin ang="7800000" scaled="0"/>
          </a:gradFill>
          <a:ln>
            <a:noFill/>
          </a:ln>
          <a:effectLst>
            <a:glow rad="508000">
              <a:srgbClr val="8E54E9">
                <a:alpha val="10000"/>
              </a:srgbClr>
            </a:glow>
            <a:innerShdw blurRad="254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review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 home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6878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nodePh="1" p14:presetBounceEnd="60000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1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xit" presetSubtype="0" fill="hold" grpId="1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"/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1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46751-C57E-4620-96D8-65FE1F377274}">
  <we:reference id="wa104381411" version="2.4.1.0" store="en-US" storeType="OMEX"/>
  <we:alternateReferences>
    <we:reference id="wa104381411" version="2.4.1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c99fac-de1d-4cfe-a390-e7cc2891c2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1A54F5EFD714FB9A55DCFA38C152C" ma:contentTypeVersion="4" ma:contentTypeDescription="Crée un document." ma:contentTypeScope="" ma:versionID="7b6cd796656f8f57e8a52e64c49b47d7">
  <xsd:schema xmlns:xsd="http://www.w3.org/2001/XMLSchema" xmlns:xs="http://www.w3.org/2001/XMLSchema" xmlns:p="http://schemas.microsoft.com/office/2006/metadata/properties" xmlns:ns3="b9c99fac-de1d-4cfe-a390-e7cc2891c28e" targetNamespace="http://schemas.microsoft.com/office/2006/metadata/properties" ma:root="true" ma:fieldsID="ecc3b0dd48d0d7921c76e720b91b2a09" ns3:_="">
    <xsd:import namespace="b9c99fac-de1d-4cfe-a390-e7cc2891c2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99fac-de1d-4cfe-a390-e7cc2891c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9EA56-CA66-49F4-8076-ACE368415B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8FC2B5-072C-4C07-A2A6-1FD24AD2F526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b9c99fac-de1d-4cfe-a390-e7cc2891c28e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1960DBF-E41B-429F-AA3E-75F3A89578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c99fac-de1d-4cfe-a390-e7cc2891c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267</Words>
  <Application>Microsoft Office PowerPoint</Application>
  <PresentationFormat>Grand écran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Century Gothic</vt:lpstr>
      <vt:lpstr>Consolas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Erdi</dc:creator>
  <cp:lastModifiedBy>TAHIRI Reda</cp:lastModifiedBy>
  <cp:revision>37</cp:revision>
  <dcterms:created xsi:type="dcterms:W3CDTF">2023-01-22T07:41:50Z</dcterms:created>
  <dcterms:modified xsi:type="dcterms:W3CDTF">2023-05-19T10:06:11Z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0x0101001BF1A54F5EFD714FB9A55DCFA38C152C</vt:lpwstr>
  </property>
</Properties>
</file>