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466" r:id="rId7"/>
    <p:sldId id="259" r:id="rId8"/>
    <p:sldId id="2463" r:id="rId9"/>
    <p:sldId id="2464" r:id="rId10"/>
    <p:sldId id="2451" r:id="rId11"/>
    <p:sldId id="2465" r:id="rId12"/>
    <p:sldId id="2467" r:id="rId13"/>
    <p:sldId id="2457" r:id="rId14"/>
    <p:sldId id="2470" r:id="rId15"/>
    <p:sldId id="2471" r:id="rId16"/>
    <p:sldId id="2472" r:id="rId17"/>
    <p:sldId id="2469" r:id="rId18"/>
    <p:sldId id="2473" r:id="rId19"/>
    <p:sldId id="2475" r:id="rId20"/>
    <p:sldId id="2476" r:id="rId21"/>
    <p:sldId id="2474" r:id="rId22"/>
    <p:sldId id="2478" r:id="rId23"/>
    <p:sldId id="2468" r:id="rId24"/>
    <p:sldId id="2456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C39EF-D882-4515-9250-81354FB1ECD0}" v="1" dt="2023-12-21T23:06:57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S AJJA" userId="3f1e9b2a942cf421" providerId="LiveId" clId="{778C39EF-D882-4515-9250-81354FB1ECD0}"/>
    <pc:docChg chg="modSld">
      <pc:chgData name="ANASS AJJA" userId="3f1e9b2a942cf421" providerId="LiveId" clId="{778C39EF-D882-4515-9250-81354FB1ECD0}" dt="2023-12-21T23:07:07.818" v="2" actId="14100"/>
      <pc:docMkLst>
        <pc:docMk/>
      </pc:docMkLst>
      <pc:sldChg chg="modSp mod">
        <pc:chgData name="ANASS AJJA" userId="3f1e9b2a942cf421" providerId="LiveId" clId="{778C39EF-D882-4515-9250-81354FB1ECD0}" dt="2023-12-21T23:07:07.818" v="2" actId="14100"/>
        <pc:sldMkLst>
          <pc:docMk/>
          <pc:sldMk cId="3109867495" sldId="2465"/>
        </pc:sldMkLst>
        <pc:picChg chg="mod">
          <ac:chgData name="ANASS AJJA" userId="3f1e9b2a942cf421" providerId="LiveId" clId="{778C39EF-D882-4515-9250-81354FB1ECD0}" dt="2023-12-21T23:07:07.818" v="2" actId="14100"/>
          <ac:picMkLst>
            <pc:docMk/>
            <pc:sldMk cId="3109867495" sldId="2465"/>
            <ac:picMk id="3" creationId="{990B40C5-8C46-E735-0A1A-693C28A045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1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6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7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12/21/2023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AJJA ANASS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PERSON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STUDENT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TEACHER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6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262871"/>
            <a:ext cx="5453269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ADMINISTRATOR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4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USER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LOGIN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COURSE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7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MODULE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7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66928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PROGRAM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C#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1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051" y="104421"/>
            <a:ext cx="5897218" cy="88423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PERSISTENCE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943016"/>
            <a:ext cx="3906298" cy="464871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136" y="1605462"/>
            <a:ext cx="5283424" cy="9037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Store and retrieve data  from </a:t>
            </a:r>
            <a:r>
              <a:rPr lang="en-US" sz="1800" b="1" dirty="0"/>
              <a:t>JSON </a:t>
            </a:r>
            <a:r>
              <a:rPr lang="en-US" sz="1800" dirty="0"/>
              <a:t>files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B40C5-8C46-E735-0A1A-693C28A0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52051" y="2164080"/>
            <a:ext cx="6222337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UML DIAGRAM</a:t>
            </a:r>
          </a:p>
          <a:p>
            <a:r>
              <a:rPr lang="en-US" dirty="0"/>
              <a:t>CLASSES &amp; OBJECTS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8678" y="2777754"/>
            <a:ext cx="6674644" cy="1208035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439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989" y="2456072"/>
            <a:ext cx="5669280" cy="194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summary, this project demonstrates the successful implementation of a School Management System, empowering administrators with the tools necessary for efficient and organized school administration.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AJJA Anass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+212 778-360864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Anass.ajja@ynov.com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8678" y="2777754"/>
            <a:ext cx="6674644" cy="1208035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392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cs typeface="Biome Light" panose="020B0303030204020804" pitchFamily="34" charset="0"/>
              </a:rPr>
              <a:t>C# </a:t>
            </a:r>
            <a:r>
              <a:rPr lang="en-US" sz="2000" dirty="0">
                <a:cs typeface="Biome Light" panose="020B0303030204020804" pitchFamily="34" charset="0"/>
              </a:rPr>
              <a:t>(pronounced "</a:t>
            </a:r>
            <a:r>
              <a:rPr lang="en-US" sz="2000" b="1" dirty="0">
                <a:cs typeface="Biome Light" panose="020B0303030204020804" pitchFamily="34" charset="0"/>
              </a:rPr>
              <a:t>See Sharp</a:t>
            </a:r>
            <a:r>
              <a:rPr lang="en-US" sz="2000" dirty="0">
                <a:cs typeface="Biome Light" panose="020B0303030204020804" pitchFamily="34" charset="0"/>
              </a:rPr>
              <a:t>") is a modern, object-oriented, and type-safe programming language. </a:t>
            </a:r>
            <a:r>
              <a:rPr lang="en-US" sz="2000" b="1" dirty="0">
                <a:cs typeface="Biome Light" panose="020B0303030204020804" pitchFamily="34" charset="0"/>
              </a:rPr>
              <a:t>C# </a:t>
            </a:r>
            <a:r>
              <a:rPr lang="en-US" sz="2000" dirty="0">
                <a:cs typeface="Biome Light" panose="020B0303030204020804" pitchFamily="34" charset="0"/>
              </a:rPr>
              <a:t>enables developers to build many types of secure and robust applications that run in .</a:t>
            </a:r>
            <a:r>
              <a:rPr lang="en-US" sz="2000" b="1" dirty="0">
                <a:cs typeface="Biome Light" panose="020B0303030204020804" pitchFamily="34" charset="0"/>
              </a:rPr>
              <a:t>NET</a:t>
            </a:r>
            <a:r>
              <a:rPr lang="en-US" sz="2000" dirty="0">
                <a:cs typeface="Biome Light" panose="020B0303030204020804" pitchFamily="34" charset="0"/>
              </a:rPr>
              <a:t>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 descr="A hexagon with a white circle and a white circle with a white symbol on it&#10;&#10;Description automatically generated">
            <a:extLst>
              <a:ext uri="{FF2B5EF4-FFF2-40B4-BE49-F238E27FC236}">
                <a16:creationId xmlns:a16="http://schemas.microsoft.com/office/drawing/2014/main" id="{D4063D8B-6F24-114D-32D9-9E24AD90A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91" y="4814021"/>
            <a:ext cx="1029232" cy="11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2525297"/>
            <a:ext cx="4646246" cy="22185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cs typeface="Biome Light" panose="020B0303030204020804" pitchFamily="34" charset="0"/>
              </a:rPr>
              <a:t>Object-oriented programming </a:t>
            </a:r>
            <a:r>
              <a:rPr lang="en-US" dirty="0">
                <a:cs typeface="Biome Light" panose="020B0303030204020804" pitchFamily="34" charset="0"/>
              </a:rPr>
              <a:t>(</a:t>
            </a:r>
            <a:r>
              <a:rPr lang="en-US" b="1" dirty="0">
                <a:cs typeface="Biome Light" panose="020B0303030204020804" pitchFamily="34" charset="0"/>
              </a:rPr>
              <a:t>OOP</a:t>
            </a:r>
            <a:r>
              <a:rPr lang="en-US" dirty="0">
                <a:cs typeface="Biome Light" panose="020B0303030204020804" pitchFamily="34" charset="0"/>
              </a:rPr>
              <a:t>) is a computer programming model that organizes software design around data, or objects, rather than functions and logic. An </a:t>
            </a:r>
            <a:r>
              <a:rPr lang="en-US" b="1" dirty="0">
                <a:cs typeface="Biome Light" panose="020B0303030204020804" pitchFamily="34" charset="0"/>
              </a:rPr>
              <a:t>object </a:t>
            </a:r>
            <a:r>
              <a:rPr lang="en-US" dirty="0">
                <a:cs typeface="Biome Light" panose="020B0303030204020804" pitchFamily="34" charset="0"/>
              </a:rPr>
              <a:t>can be defined as a data field that has unique attributes and behavior.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63D8B-6F24-114D-32D9-9E24AD90A2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965487" y="3612487"/>
            <a:ext cx="3166350" cy="32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6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906298" cy="464871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About The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2525297"/>
            <a:ext cx="4646246" cy="22185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Biome Light" panose="020B0303030204020804" pitchFamily="34" charset="0"/>
              </a:rPr>
              <a:t>My C# Project is a School Management System. This System will be a Console Application called “</a:t>
            </a:r>
            <a:r>
              <a:rPr lang="en-US" sz="1800" b="1" dirty="0">
                <a:cs typeface="Biome Light" panose="020B0303030204020804" pitchFamily="34" charset="0"/>
              </a:rPr>
              <a:t>DICCEPONLE</a:t>
            </a:r>
            <a:r>
              <a:rPr lang="en-US" sz="1800" dirty="0">
                <a:cs typeface="Biome Light" panose="020B0303030204020804" pitchFamily="34" charset="0"/>
              </a:rPr>
              <a:t>”, emphasizing object-oriented principles. Offering functionalities to manage students, teachers, courses, and administrative tasks.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black background with red text">
            <a:extLst>
              <a:ext uri="{FF2B5EF4-FFF2-40B4-BE49-F238E27FC236}">
                <a16:creationId xmlns:a16="http://schemas.microsoft.com/office/drawing/2014/main" id="{5521A40C-3210-6AAA-AE42-E54DF13C8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97" y="4424118"/>
            <a:ext cx="3948529" cy="12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DIAGRAM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051" y="104421"/>
            <a:ext cx="5897218" cy="884238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943016"/>
            <a:ext cx="3906298" cy="464871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136" y="1605462"/>
            <a:ext cx="4076701" cy="9037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This is </a:t>
            </a:r>
            <a:r>
              <a:rPr lang="en-US" sz="1800" b="1" dirty="0"/>
              <a:t>a UML Class Diagram </a:t>
            </a:r>
            <a:r>
              <a:rPr lang="en-US" sz="1800" dirty="0"/>
              <a:t>Representing my C# Oriented Object Project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B40C5-8C46-E735-0A1A-693C28A0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63920" y="2246482"/>
            <a:ext cx="5585349" cy="42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6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C#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8678" y="2777754"/>
            <a:ext cx="6674644" cy="1208035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CLASSES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184028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{F103B3B5-C346-42DA-8ABC-5E48618BF20E}tf55661986_win32</Template>
  <TotalTime>41</TotalTime>
  <Words>292</Words>
  <Application>Microsoft Office PowerPoint</Application>
  <PresentationFormat>Widescreen</PresentationFormat>
  <Paragraphs>79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SCHOOL MANAGEMENT SYSTEM</vt:lpstr>
      <vt:lpstr>PLAN</vt:lpstr>
      <vt:lpstr>C#</vt:lpstr>
      <vt:lpstr>INTRODUCTION</vt:lpstr>
      <vt:lpstr>INTRODUCTION</vt:lpstr>
      <vt:lpstr>INTRODUCTION</vt:lpstr>
      <vt:lpstr>UML DIAGRAM</vt:lpstr>
      <vt:lpstr>UML DIAGRAM</vt:lpstr>
      <vt:lpstr>C#</vt:lpstr>
      <vt:lpstr>CLASS PERSON</vt:lpstr>
      <vt:lpstr>CLASS STUDENT</vt:lpstr>
      <vt:lpstr>CLASS TEACHER</vt:lpstr>
      <vt:lpstr>CLASS ADMINISTRATOR</vt:lpstr>
      <vt:lpstr>CLASS USER</vt:lpstr>
      <vt:lpstr>CLASS LOGIN</vt:lpstr>
      <vt:lpstr>CLASS COURSE</vt:lpstr>
      <vt:lpstr>CLASS MODULE</vt:lpstr>
      <vt:lpstr>CLASS PROGRAM</vt:lpstr>
      <vt:lpstr>DATA PERSISTENCE</vt:lpstr>
      <vt:lpstr>C#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AJJA Anass</dc:creator>
  <cp:lastModifiedBy>AJJA Anass</cp:lastModifiedBy>
  <cp:revision>7</cp:revision>
  <dcterms:created xsi:type="dcterms:W3CDTF">2023-12-21T13:49:57Z</dcterms:created>
  <dcterms:modified xsi:type="dcterms:W3CDTF">2023-12-27T13:29:08Z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