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60" r:id="rId7"/>
    <p:sldId id="291" r:id="rId8"/>
    <p:sldId id="303" r:id="rId9"/>
    <p:sldId id="309" r:id="rId10"/>
    <p:sldId id="257" r:id="rId11"/>
    <p:sldId id="286" r:id="rId12"/>
    <p:sldId id="258" r:id="rId13"/>
    <p:sldId id="304" r:id="rId14"/>
    <p:sldId id="261" r:id="rId15"/>
    <p:sldId id="290" r:id="rId16"/>
    <p:sldId id="305" r:id="rId17"/>
    <p:sldId id="306" r:id="rId18"/>
    <p:sldId id="283" r:id="rId19"/>
    <p:sldId id="264" r:id="rId20"/>
    <p:sldId id="266" r:id="rId21"/>
    <p:sldId id="307" r:id="rId22"/>
    <p:sldId id="310" r:id="rId23"/>
    <p:sldId id="299" r:id="rId24"/>
    <p:sldId id="313" r:id="rId25"/>
    <p:sldId id="314" r:id="rId26"/>
    <p:sldId id="308" r:id="rId27"/>
    <p:sldId id="301" r:id="rId28"/>
    <p:sldId id="302" r:id="rId29"/>
    <p:sldId id="294" r:id="rId30"/>
    <p:sldId id="269" r:id="rId31"/>
    <p:sldId id="29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147" y="2478024"/>
            <a:ext cx="9368993" cy="1243584"/>
          </a:xfrm>
        </p:spPr>
        <p:txBody>
          <a:bodyPr/>
          <a:lstStyle/>
          <a:p>
            <a:r>
              <a:rPr lang="en-US" dirty="0"/>
              <a:t>Jeu de carte la bataille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151" y="3830665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Présenté</a:t>
            </a:r>
            <a:r>
              <a:rPr lang="en-US" dirty="0"/>
              <a:t> par : AJJA Anass &amp; TAHIRI Reda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3CC548-EFAF-32F9-B2BA-9433C4D9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93" y="5669280"/>
            <a:ext cx="1804213" cy="10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C7A538-37AF-FEE8-489D-ED869F3F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Carte</a:t>
            </a:r>
            <a:br>
              <a:rPr lang="en-US" dirty="0"/>
            </a:b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F95B2-2490-364F-2783-B1360D46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80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itre 16">
            <a:extLst>
              <a:ext uri="{FF2B5EF4-FFF2-40B4-BE49-F238E27FC236}">
                <a16:creationId xmlns:a16="http://schemas.microsoft.com/office/drawing/2014/main" id="{39F4EF92-61C7-BC54-6310-6098486A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546" y="2601790"/>
            <a:ext cx="5157788" cy="152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 dirty="0"/>
              <a:t>__init__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Titre 16">
            <a:extLst>
              <a:ext uri="{FF2B5EF4-FFF2-40B4-BE49-F238E27FC236}">
                <a16:creationId xmlns:a16="http://schemas.microsoft.com/office/drawing/2014/main" id="{39F4EF92-61C7-BC54-6310-6098486A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546" y="2601790"/>
            <a:ext cx="5157788" cy="152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 dirty="0" err="1"/>
              <a:t>nom_carte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704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C7A538-37AF-FEE8-489D-ED869F3F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JeuDeCartes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dirty="0"/>
            </a:b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F95B2-2490-364F-2783-B1360D46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90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Titre 16">
            <a:extLst>
              <a:ext uri="{FF2B5EF4-FFF2-40B4-BE49-F238E27FC236}">
                <a16:creationId xmlns:a16="http://schemas.microsoft.com/office/drawing/2014/main" id="{39F4EF92-61C7-BC54-6310-6098486A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546" y="2601790"/>
            <a:ext cx="5157788" cy="152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 dirty="0"/>
              <a:t>__init__</a:t>
            </a:r>
          </a:p>
        </p:txBody>
      </p:sp>
    </p:spTree>
    <p:extLst>
      <p:ext uri="{BB962C8B-B14F-4D97-AF65-F5344CB8AC3E}">
        <p14:creationId xmlns:p14="http://schemas.microsoft.com/office/powerpoint/2010/main" val="13545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412" y="2726716"/>
            <a:ext cx="4330554" cy="1404568"/>
          </a:xfrm>
        </p:spPr>
        <p:txBody>
          <a:bodyPr/>
          <a:lstStyle/>
          <a:p>
            <a:r>
              <a:rPr lang="en-US" sz="4800" b="1" dirty="0" err="1"/>
              <a:t>battre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1484" y="2888749"/>
            <a:ext cx="9402006" cy="1463040"/>
          </a:xfrm>
        </p:spPr>
        <p:txBody>
          <a:bodyPr/>
          <a:lstStyle/>
          <a:p>
            <a:r>
              <a:rPr lang="en-US" sz="4800" b="1" dirty="0" err="1"/>
              <a:t>afficher</a:t>
            </a:r>
            <a:endParaRPr lang="en-US" sz="4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63" y="3050435"/>
            <a:ext cx="11214100" cy="757130"/>
          </a:xfrm>
        </p:spPr>
        <p:txBody>
          <a:bodyPr/>
          <a:lstStyle/>
          <a:p>
            <a:r>
              <a:rPr lang="en-US" sz="4800" dirty="0" err="1"/>
              <a:t>distribuer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63" y="3050435"/>
            <a:ext cx="11214100" cy="757130"/>
          </a:xfrm>
        </p:spPr>
        <p:txBody>
          <a:bodyPr/>
          <a:lstStyle/>
          <a:p>
            <a:r>
              <a:rPr lang="en-US" sz="4800" dirty="0" err="1"/>
              <a:t>jouer_bataille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63" y="3050435"/>
            <a:ext cx="11214100" cy="757130"/>
          </a:xfrm>
        </p:spPr>
        <p:txBody>
          <a:bodyPr/>
          <a:lstStyle/>
          <a:p>
            <a:r>
              <a:rPr lang="en-US" sz="4800" dirty="0"/>
              <a:t>Les Bonus!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209594" y="2250668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53180" y="2280865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421797" y="2280866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Fonctions code python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78211" y="2250668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Requis</a:t>
            </a:r>
            <a:r>
              <a:rPr lang="en-US" dirty="0"/>
              <a:t> du projet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9888338" y="2250667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Gestion de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27C6AC-08CC-6A60-0726-941C506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825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main jeu </a:t>
            </a:r>
            <a:r>
              <a:rPr lang="en-US" dirty="0" err="1"/>
              <a:t>bataille</a:t>
            </a:r>
            <a:r>
              <a:rPr lang="en-US" dirty="0"/>
              <a:t> 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87F01-EAFA-86A6-9F1B-B28D8A7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164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27C6AC-08CC-6A60-0726-941C506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825"/>
            <a:ext cx="7781544" cy="85905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main jeu </a:t>
            </a:r>
            <a:r>
              <a:rPr lang="en-US" dirty="0" err="1"/>
              <a:t>bataille</a:t>
            </a:r>
            <a:r>
              <a:rPr lang="en-US" dirty="0"/>
              <a:t> </a:t>
            </a:r>
            <a:r>
              <a:rPr lang="fr-FR" dirty="0"/>
              <a:t>non découverte</a:t>
            </a:r>
            <a:r>
              <a:rPr lang="en-US" dirty="0"/>
              <a:t> 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87F01-EAFA-86A6-9F1B-B28D8A7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073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27C6AC-08CC-6A60-0726-941C506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825"/>
            <a:ext cx="7781544" cy="85905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main jeu </a:t>
            </a:r>
            <a:r>
              <a:rPr lang="en-US" dirty="0" err="1"/>
              <a:t>bataille</a:t>
            </a:r>
            <a:r>
              <a:rPr lang="en-US" dirty="0"/>
              <a:t> </a:t>
            </a:r>
            <a:r>
              <a:rPr lang="fr-FR" dirty="0"/>
              <a:t>52 cartes</a:t>
            </a:r>
            <a:r>
              <a:rPr lang="en-US" dirty="0"/>
              <a:t> 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87F01-EAFA-86A6-9F1B-B28D8A7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686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08" y="2926051"/>
            <a:ext cx="6364855" cy="757130"/>
          </a:xfrm>
        </p:spPr>
        <p:txBody>
          <a:bodyPr/>
          <a:lstStyle/>
          <a:p>
            <a:r>
              <a:rPr lang="en-US" sz="4800" dirty="0" err="1"/>
              <a:t>Resultat</a:t>
            </a:r>
            <a:r>
              <a:rPr lang="en-US" sz="4800" dirty="0"/>
              <a:t> final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962"/>
            <a:ext cx="11214100" cy="757130"/>
          </a:xfrm>
        </p:spPr>
        <p:txBody>
          <a:bodyPr/>
          <a:lstStyle/>
          <a:p>
            <a:pPr algn="ctr"/>
            <a:r>
              <a:rPr lang="en-US" sz="4800" dirty="0"/>
              <a:t>REQUIS DU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36ACE-D5A3-6020-BD30-00E148F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264F09A-217C-A573-9671-14D9DC8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Maîtrise</a:t>
            </a:r>
            <a:r>
              <a:rPr lang="en-US" dirty="0"/>
              <a:t> du jeu de carte la bataille.</a:t>
            </a:r>
          </a:p>
          <a:p>
            <a:endParaRPr lang="en-US" dirty="0"/>
          </a:p>
          <a:p>
            <a:r>
              <a:rPr lang="fr-MA" dirty="0"/>
              <a:t>Acquérir les principes de la gestion du projet.</a:t>
            </a:r>
          </a:p>
          <a:p>
            <a:endParaRPr lang="fr-MA" dirty="0"/>
          </a:p>
          <a:p>
            <a:r>
              <a:rPr lang="fr-MA" dirty="0"/>
              <a:t>S’approfondir en python. </a:t>
            </a:r>
          </a:p>
          <a:p>
            <a:endParaRPr lang="fr-MA" dirty="0"/>
          </a:p>
          <a:p>
            <a:r>
              <a:rPr lang="fr-MA" dirty="0"/>
              <a:t>Développer notre logique.</a:t>
            </a:r>
          </a:p>
          <a:p>
            <a:endParaRPr lang="fr-MA" dirty="0"/>
          </a:p>
          <a:p>
            <a:r>
              <a:rPr lang="fr-MA" dirty="0"/>
              <a:t>Avoir plus de compétences.</a:t>
            </a:r>
          </a:p>
          <a:p>
            <a:endParaRPr lang="fr-MA" dirty="0"/>
          </a:p>
          <a:p>
            <a:endParaRPr lang="fr-MA" dirty="0"/>
          </a:p>
          <a:p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3479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962"/>
            <a:ext cx="11214100" cy="757130"/>
          </a:xfrm>
        </p:spPr>
        <p:txBody>
          <a:bodyPr/>
          <a:lstStyle/>
          <a:p>
            <a:pPr algn="ctr"/>
            <a:r>
              <a:rPr lang="en-US" sz="4800" dirty="0"/>
              <a:t>GESTION DE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494" y="2802764"/>
            <a:ext cx="1590921" cy="308140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</a:pPr>
            <a:r>
              <a:rPr lang="en-US" sz="1500" spc="247" dirty="0">
                <a:solidFill>
                  <a:srgbClr val="FFFFFF"/>
                </a:solidFill>
                <a:latin typeface="Tahoma"/>
                <a:cs typeface="Tahoma"/>
              </a:rPr>
              <a:t>1ERE </a:t>
            </a:r>
            <a:r>
              <a:rPr lang="en-US" sz="1933" spc="107" dirty="0">
                <a:solidFill>
                  <a:srgbClr val="FFFFFF"/>
                </a:solidFill>
                <a:latin typeface="Tahoma"/>
                <a:cs typeface="Tahoma"/>
              </a:rPr>
              <a:t>outil</a:t>
            </a:r>
            <a:endParaRPr sz="1933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6470" y="3483922"/>
            <a:ext cx="25400" cy="679450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5232682" y="2807938"/>
            <a:ext cx="1887289" cy="308140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</a:pPr>
            <a:r>
              <a:rPr lang="en-US" sz="1500" spc="313" dirty="0">
                <a:solidFill>
                  <a:srgbClr val="FFFFFF"/>
                </a:solidFill>
                <a:latin typeface="Tahoma"/>
                <a:cs typeface="Tahoma"/>
              </a:rPr>
              <a:t>2eme</a:t>
            </a:r>
            <a:r>
              <a:rPr lang="en-US" sz="1933" spc="107" dirty="0">
                <a:solidFill>
                  <a:srgbClr val="FFFFFF"/>
                </a:solidFill>
                <a:latin typeface="Tahoma"/>
                <a:cs typeface="Tahoma"/>
              </a:rPr>
              <a:t> outil</a:t>
            </a:r>
            <a:endParaRPr sz="1933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2429" y="3483922"/>
            <a:ext cx="25400" cy="679450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9341238" y="2828772"/>
            <a:ext cx="1590921" cy="24151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</a:pPr>
            <a:r>
              <a:rPr lang="en-US" sz="1500" spc="313" dirty="0">
                <a:solidFill>
                  <a:srgbClr val="FFFFFF"/>
                </a:solidFill>
                <a:latin typeface="Tahoma"/>
                <a:cs typeface="Tahoma"/>
              </a:rPr>
              <a:t>3eme outil</a:t>
            </a:r>
            <a:endParaRPr sz="1933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10899" y="3416794"/>
            <a:ext cx="25400" cy="679450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233" y="4275186"/>
            <a:ext cx="2940049" cy="16065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4137" y="695062"/>
            <a:ext cx="3298039" cy="564257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8467">
              <a:lnSpc>
                <a:spcPct val="100000"/>
              </a:lnSpc>
              <a:spcBef>
                <a:spcPts val="80"/>
              </a:spcBef>
            </a:pPr>
            <a:r>
              <a:rPr lang="en-US" sz="3600" dirty="0">
                <a:latin typeface="Tahoma"/>
                <a:cs typeface="Tahoma"/>
              </a:rPr>
              <a:t>Outils utilisés </a:t>
            </a:r>
            <a:endParaRPr lang="fr-MA" sz="36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90600" y="9296680"/>
            <a:ext cx="42989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7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825"/>
              </a:lnSpc>
              <a:spcBef>
                <a:spcPts val="80"/>
              </a:spcBef>
            </a:pPr>
            <a:fld id="{81D60167-4931-47E6-BA6A-407CBD079E47}" type="slidenum">
              <a:rPr lang="fr-MA" spc="459" smtClean="0"/>
              <a:pPr marL="38100">
                <a:lnSpc>
                  <a:spcPts val="1825"/>
                </a:lnSpc>
                <a:spcBef>
                  <a:spcPts val="80"/>
                </a:spcBef>
              </a:pPr>
              <a:t>27</a:t>
            </a:fld>
            <a:endParaRPr spc="30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654673-F484-A826-FFCA-BDD8D9B3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243" y="3908950"/>
            <a:ext cx="3950121" cy="2339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ADAD89-2F59-A2D4-34F7-5A61A7D204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10777" y="4215020"/>
            <a:ext cx="2131919" cy="159688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828424-3ACE-ABE0-9CFC-8A7E23B8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53503-B9C0-453E-73D2-DD8493678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15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9524C-A2C9-6B50-FEA3-4A8E3ABD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6334398" cy="1243584"/>
          </a:xfrm>
        </p:spPr>
        <p:txBody>
          <a:bodyPr/>
          <a:lstStyle/>
          <a:p>
            <a:r>
              <a:rPr lang="en-US" dirty="0"/>
              <a:t>Merci pour votre attention !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7E433-6DEE-E9BD-BE44-0CDA4C4D04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9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83622"/>
            <a:ext cx="11214100" cy="701731"/>
          </a:xfrm>
        </p:spPr>
        <p:txBody>
          <a:bodyPr/>
          <a:lstStyle/>
          <a:p>
            <a:r>
              <a:rPr lang="en-US" sz="4400" dirty="0"/>
              <a:t>Présentation du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F4B1-18B3-EC45-1C96-FA6A55DD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455" y="3020750"/>
            <a:ext cx="6560190" cy="1786142"/>
          </a:xfrm>
        </p:spPr>
        <p:txBody>
          <a:bodyPr/>
          <a:lstStyle/>
          <a:p>
            <a:pPr marL="0" indent="0" algn="ctr">
              <a:buNone/>
            </a:pP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lang="fr-MA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oje</a:t>
            </a:r>
            <a:r>
              <a:rPr lang="fr-MA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fr-MA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lang="fr-MA" spc="-15" dirty="0">
                <a:solidFill>
                  <a:srgbClr val="FFFFFF"/>
                </a:solidFill>
                <a:latin typeface="Trebuchet MS"/>
                <a:cs typeface="Trebuchet MS"/>
              </a:rPr>
              <a:t>yt</a:t>
            </a: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hon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lang="fr-MA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fr-MA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lang="fr-MA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lang="fr-MA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éc</a:t>
            </a:r>
            <a:r>
              <a:rPr lang="fr-MA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lang="fr-MA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3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fr-MA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lang="fr-MA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lang="fr-MA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fr-MA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lang="fr-MA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lang="fr-MA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lang="fr-MA" spc="-3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lang="fr-MA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manip</a:t>
            </a:r>
            <a:r>
              <a:rPr lang="fr-MA" spc="-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fr-MA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lang="fr-MA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MA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lang="fr-MA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fr-MA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MA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lang="fr-MA" spc="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lang="fr-MA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lang="fr-MA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fr-MA" spc="2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lang="fr-MA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lang="fr-MA" spc="-6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lang="fr-MA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fr-MA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MA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lang="fr-MA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lang="fr-MA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lang="fr-MA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lang="fr-MA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lang="fr-MA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lang="fr-MA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fr-MA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lang="fr-MA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fr-MA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MA" spc="13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fr-MA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jeu de carte la bataille</a:t>
            </a:r>
            <a:r>
              <a:rPr lang="fr-MA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fr-MA" spc="1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fr-MA" dirty="0">
              <a:latin typeface="Tahoma"/>
              <a:cs typeface="Tahoma"/>
            </a:endParaRP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964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83622"/>
            <a:ext cx="11214100" cy="701731"/>
          </a:xfrm>
        </p:spPr>
        <p:txBody>
          <a:bodyPr/>
          <a:lstStyle/>
          <a:p>
            <a:r>
              <a:rPr lang="en-US" sz="4400" dirty="0"/>
              <a:t>Presentation d’équipe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75D96-A2DE-4D3F-8D41-1A6B46205CD0}"/>
              </a:ext>
            </a:extLst>
          </p:cNvPr>
          <p:cNvSpPr/>
          <p:nvPr/>
        </p:nvSpPr>
        <p:spPr>
          <a:xfrm>
            <a:off x="1744910" y="2671894"/>
            <a:ext cx="2072081" cy="86406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AJJA ANASS</a:t>
            </a:r>
            <a:endParaRPr lang="fr-M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BB8569-9023-2CAB-B2C5-E5872C729C11}"/>
              </a:ext>
            </a:extLst>
          </p:cNvPr>
          <p:cNvSpPr/>
          <p:nvPr/>
        </p:nvSpPr>
        <p:spPr>
          <a:xfrm>
            <a:off x="7794771" y="2671894"/>
            <a:ext cx="2072081" cy="86406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REDA TAHIRI</a:t>
            </a:r>
            <a:endParaRPr lang="fr-M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E3919-6B90-1B0D-2580-215383E0AFB6}"/>
              </a:ext>
            </a:extLst>
          </p:cNvPr>
          <p:cNvSpPr txBox="1"/>
          <p:nvPr/>
        </p:nvSpPr>
        <p:spPr>
          <a:xfrm>
            <a:off x="1150690" y="4145560"/>
            <a:ext cx="3783435" cy="86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55D19-2948-F9F4-E11D-704C89FA68B5}"/>
              </a:ext>
            </a:extLst>
          </p:cNvPr>
          <p:cNvSpPr txBox="1"/>
          <p:nvPr/>
        </p:nvSpPr>
        <p:spPr>
          <a:xfrm>
            <a:off x="889232" y="3590468"/>
            <a:ext cx="3783435" cy="86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7B015-F393-9B8C-5D38-79998A7EB3E2}"/>
              </a:ext>
            </a:extLst>
          </p:cNvPr>
          <p:cNvSpPr txBox="1"/>
          <p:nvPr/>
        </p:nvSpPr>
        <p:spPr>
          <a:xfrm>
            <a:off x="820721" y="3837835"/>
            <a:ext cx="37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Résponsable technique</a:t>
            </a:r>
            <a:endParaRPr lang="fr-MA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C8FC5-D0F5-032E-1583-DABB42A0919D}"/>
              </a:ext>
            </a:extLst>
          </p:cNvPr>
          <p:cNvSpPr txBox="1"/>
          <p:nvPr/>
        </p:nvSpPr>
        <p:spPr>
          <a:xfrm>
            <a:off x="7132043" y="3699335"/>
            <a:ext cx="378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Résponsable de gestion du projet &amp; communication</a:t>
            </a:r>
            <a:endParaRPr lang="fr-M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06" y="482367"/>
            <a:ext cx="9311896" cy="701731"/>
          </a:xfrm>
        </p:spPr>
        <p:txBody>
          <a:bodyPr/>
          <a:lstStyle/>
          <a:p>
            <a:r>
              <a:rPr lang="en-US" sz="4400" dirty="0"/>
              <a:t>Jeu de carte la bataille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4F9AD4-E2C3-30DC-6E70-EB404ED9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784" y="2130804"/>
            <a:ext cx="7087385" cy="3123370"/>
          </a:xfrm>
        </p:spPr>
        <p:txBody>
          <a:bodyPr>
            <a:normAutofit fontScale="92500" lnSpcReduction="10000"/>
          </a:bodyPr>
          <a:lstStyle/>
          <a:p>
            <a:r>
              <a:rPr lang="fr-MA" dirty="0"/>
              <a:t>La </a:t>
            </a:r>
            <a:r>
              <a:rPr lang="fr-MA" b="1" dirty="0">
                <a:solidFill>
                  <a:srgbClr val="FF0000"/>
                </a:solidFill>
              </a:rPr>
              <a:t>bataille</a:t>
            </a:r>
            <a:r>
              <a:rPr lang="fr-MA" dirty="0"/>
              <a:t> est un jeu de cartes qui se joue habituellement à deux (bien que le nombre de joueurs puisse être supérieur) qui est d'une grande simplicité pour les débutants, puisqu'on peut y jouer sous la conduite exclusive du hasard (bien que la manière dont sont rangés les plis peut influencer considérablement l'issue du jeu, pour les joueurs avancés).</a:t>
            </a:r>
          </a:p>
        </p:txBody>
      </p:sp>
    </p:spTree>
    <p:extLst>
      <p:ext uri="{BB962C8B-B14F-4D97-AF65-F5344CB8AC3E}">
        <p14:creationId xmlns:p14="http://schemas.microsoft.com/office/powerpoint/2010/main" val="10886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4A3E11-E137-A46C-2EC4-41CF1E748547}"/>
              </a:ext>
            </a:extLst>
          </p:cNvPr>
          <p:cNvSpPr txBox="1"/>
          <p:nvPr/>
        </p:nvSpPr>
        <p:spPr>
          <a:xfrm>
            <a:off x="152349" y="1612758"/>
            <a:ext cx="6617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Comment notre jeu de carte la bataille se joue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CA798-FEFC-360A-C5A5-67A7629B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65" y="3729083"/>
            <a:ext cx="5948493" cy="323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60AAD-E3DE-D408-9CCD-60B096B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  <a:endParaRPr lang="fr-M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C7E3A-3F91-9B39-BB37-143F183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9B8F91-40A2-4FCC-CD06-5530B40B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06305" y="1674623"/>
            <a:ext cx="7684315" cy="4351338"/>
          </a:xfrm>
        </p:spPr>
      </p:pic>
    </p:spTree>
    <p:extLst>
      <p:ext uri="{BB962C8B-B14F-4D97-AF65-F5344CB8AC3E}">
        <p14:creationId xmlns:p14="http://schemas.microsoft.com/office/powerpoint/2010/main" val="352312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962"/>
            <a:ext cx="11214100" cy="1421928"/>
          </a:xfrm>
        </p:spPr>
        <p:txBody>
          <a:bodyPr/>
          <a:lstStyle/>
          <a:p>
            <a:pPr algn="ctr"/>
            <a:r>
              <a:rPr lang="en-US" sz="4800" dirty="0"/>
              <a:t>PRINCIPAUX FONCTIONS DU CODE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465</TotalTime>
  <Words>277</Words>
  <Application>Microsoft Office PowerPoint</Application>
  <PresentationFormat>Grand écran</PresentationFormat>
  <Paragraphs>82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Lucida Sans Unicode</vt:lpstr>
      <vt:lpstr>Tahoma</vt:lpstr>
      <vt:lpstr>Trade Gothic LT Pro</vt:lpstr>
      <vt:lpstr>Trebuchet MS</vt:lpstr>
      <vt:lpstr>Office Theme</vt:lpstr>
      <vt:lpstr>Jeu de carte la bataille Python</vt:lpstr>
      <vt:lpstr>PLAN</vt:lpstr>
      <vt:lpstr>Introduction</vt:lpstr>
      <vt:lpstr>Présentation du Projet</vt:lpstr>
      <vt:lpstr>Presentation d’équipe</vt:lpstr>
      <vt:lpstr>Jeu de carte la bataille !</vt:lpstr>
      <vt:lpstr>Présentation PowerPoint</vt:lpstr>
      <vt:lpstr>UML</vt:lpstr>
      <vt:lpstr>PRINCIPAUX FONCTIONS DU CODE PYTHON</vt:lpstr>
      <vt:lpstr>Class Carte </vt:lpstr>
      <vt:lpstr>Présentation PowerPoint</vt:lpstr>
      <vt:lpstr>Présentation PowerPoint</vt:lpstr>
      <vt:lpstr>Class JeuDeCartes() </vt:lpstr>
      <vt:lpstr>Présentation PowerPoint</vt:lpstr>
      <vt:lpstr>Présentation PowerPoint</vt:lpstr>
      <vt:lpstr>Présentation PowerPoint</vt:lpstr>
      <vt:lpstr>distribuer</vt:lpstr>
      <vt:lpstr>jouer_bataille</vt:lpstr>
      <vt:lpstr>Les Bonus!</vt:lpstr>
      <vt:lpstr>main jeu bataille </vt:lpstr>
      <vt:lpstr>main jeu bataille non découverte </vt:lpstr>
      <vt:lpstr>main jeu bataille 52 cartes </vt:lpstr>
      <vt:lpstr>Resultat final</vt:lpstr>
      <vt:lpstr>REQUIS DU PROJET</vt:lpstr>
      <vt:lpstr>Présentation PowerPoint</vt:lpstr>
      <vt:lpstr>GESTION DE PROJET</vt:lpstr>
      <vt:lpstr>Outils utilisés </vt:lpstr>
      <vt:lpstr>Conclusion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 Magique Python</dc:title>
  <dc:creator>ANASS AJJA</dc:creator>
  <cp:lastModifiedBy>AJJA Anass</cp:lastModifiedBy>
  <cp:revision>37</cp:revision>
  <dcterms:created xsi:type="dcterms:W3CDTF">2023-02-08T13:35:04Z</dcterms:created>
  <dcterms:modified xsi:type="dcterms:W3CDTF">2023-03-02T12:43:05Z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