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22-May-22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22-May-22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22-May-22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22-May-22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22-May-22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22-May-22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22-May-22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22-May-22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22-May-22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22-May-22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22-May-22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22-May-22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6738-6356-D23B-0832-6CFEDCBD2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Searching Algorithm Visualizer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E45DB-F16C-39FC-847A-D014BD3FEE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Submitted to :</a:t>
            </a:r>
          </a:p>
          <a:p>
            <a:r>
              <a:rPr lang="en-US" dirty="0"/>
              <a:t>Dr. Ammar Mohammed</a:t>
            </a:r>
          </a:p>
          <a:p>
            <a:r>
              <a:rPr lang="en-US" dirty="0"/>
              <a:t>Engineer. Mohammed Soheil</a:t>
            </a:r>
          </a:p>
        </p:txBody>
      </p:sp>
    </p:spTree>
    <p:extLst>
      <p:ext uri="{BB962C8B-B14F-4D97-AF65-F5344CB8AC3E}">
        <p14:creationId xmlns:p14="http://schemas.microsoft.com/office/powerpoint/2010/main" val="183883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128642-D722-7211-DA5F-BB012CE17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050"/>
            <a:ext cx="12192000" cy="448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25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86F1-64FE-B070-29EF-0DB382C6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4" y="320730"/>
            <a:ext cx="5003321" cy="740319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46512E-91ED-D88A-FBD2-E5201B012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3" y="3429000"/>
            <a:ext cx="6820852" cy="1552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9A40EC-688C-9E93-ED08-EA3AA8753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045" y="2232835"/>
            <a:ext cx="4989302" cy="36366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D6170F-1C66-616A-8AAC-CAB5E3604D34}"/>
              </a:ext>
            </a:extLst>
          </p:cNvPr>
          <p:cNvSpPr txBox="1"/>
          <p:nvPr/>
        </p:nvSpPr>
        <p:spPr>
          <a:xfrm>
            <a:off x="181155" y="2915729"/>
            <a:ext cx="433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Main Containers to store Nodes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4DECF5-9C32-2A00-2872-A2BF0A4E7968}"/>
              </a:ext>
            </a:extLst>
          </p:cNvPr>
          <p:cNvSpPr txBox="1"/>
          <p:nvPr/>
        </p:nvSpPr>
        <p:spPr>
          <a:xfrm>
            <a:off x="7027653" y="1679276"/>
            <a:ext cx="433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Final Node reached ?</a:t>
            </a:r>
          </a:p>
        </p:txBody>
      </p:sp>
    </p:spTree>
    <p:extLst>
      <p:ext uri="{BB962C8B-B14F-4D97-AF65-F5344CB8AC3E}">
        <p14:creationId xmlns:p14="http://schemas.microsoft.com/office/powerpoint/2010/main" val="3667049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6F96A0-E434-7701-E0B1-ACB6068D6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4" y="320730"/>
            <a:ext cx="5003321" cy="740319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Components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8AAE44-2832-6058-6347-E93E30F10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94" y="2964517"/>
            <a:ext cx="4896533" cy="26197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670C98-CC2D-53E1-1758-21FC9DFEE7F1}"/>
              </a:ext>
            </a:extLst>
          </p:cNvPr>
          <p:cNvSpPr txBox="1"/>
          <p:nvPr/>
        </p:nvSpPr>
        <p:spPr>
          <a:xfrm>
            <a:off x="353683" y="2398144"/>
            <a:ext cx="433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No Path Available !!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9E0BE7-082B-C3DD-D5B0-6726511BC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195" y="3626596"/>
            <a:ext cx="6154009" cy="12955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FA0631-5DA6-71FF-344A-E3C865D8F2B5}"/>
              </a:ext>
            </a:extLst>
          </p:cNvPr>
          <p:cNvSpPr txBox="1"/>
          <p:nvPr/>
        </p:nvSpPr>
        <p:spPr>
          <a:xfrm>
            <a:off x="5762195" y="3080433"/>
            <a:ext cx="433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Neighbors … done.</a:t>
            </a:r>
          </a:p>
        </p:txBody>
      </p:sp>
    </p:spTree>
    <p:extLst>
      <p:ext uri="{BB962C8B-B14F-4D97-AF65-F5344CB8AC3E}">
        <p14:creationId xmlns:p14="http://schemas.microsoft.com/office/powerpoint/2010/main" val="2914491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802B-CA4C-13B9-4550-119CB9F2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42" y="225839"/>
            <a:ext cx="5822658" cy="852462"/>
          </a:xfrm>
        </p:spPr>
        <p:txBody>
          <a:bodyPr>
            <a:normAutofit/>
          </a:bodyPr>
          <a:lstStyle/>
          <a:p>
            <a:r>
              <a:rPr lang="en-US" dirty="0"/>
              <a:t>Breadth First Search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D70546-DE27-A482-1C71-EC1181E3A767}"/>
              </a:ext>
            </a:extLst>
          </p:cNvPr>
          <p:cNvSpPr txBox="1"/>
          <p:nvPr/>
        </p:nvSpPr>
        <p:spPr>
          <a:xfrm>
            <a:off x="273342" y="1328468"/>
            <a:ext cx="376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Parents , </a:t>
            </a:r>
            <a:r>
              <a:rPr lang="en-US" dirty="0" err="1">
                <a:solidFill>
                  <a:srgbClr val="002060"/>
                </a:solidFill>
              </a:rPr>
              <a:t>nextInLine</a:t>
            </a:r>
            <a:r>
              <a:rPr lang="en-US" dirty="0">
                <a:solidFill>
                  <a:srgbClr val="002060"/>
                </a:solidFill>
              </a:rPr>
              <a:t> and choice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339D2A-A4B8-3E71-5E97-98B8D60D3594}"/>
              </a:ext>
            </a:extLst>
          </p:cNvPr>
          <p:cNvSpPr txBox="1"/>
          <p:nvPr/>
        </p:nvSpPr>
        <p:spPr>
          <a:xfrm>
            <a:off x="6179572" y="3094266"/>
            <a:ext cx="376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Exploring and adding to fringe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0D6E70-69BC-55A9-33FF-F583F48E0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678" y="3579068"/>
            <a:ext cx="4865291" cy="30530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9E565F-C885-F59F-B5C7-AF973ABE7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92" y="1800006"/>
            <a:ext cx="4857111" cy="258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81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4B92A8-EF63-6AE4-C7C2-3641D184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42" y="225839"/>
            <a:ext cx="5822658" cy="852462"/>
          </a:xfrm>
        </p:spPr>
        <p:txBody>
          <a:bodyPr>
            <a:normAutofit/>
          </a:bodyPr>
          <a:lstStyle/>
          <a:p>
            <a:r>
              <a:rPr lang="en-US" dirty="0"/>
              <a:t>Depth First Search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5BBF4B-DA51-1C0C-C6E4-49CBE337E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45" y="2083242"/>
            <a:ext cx="6296904" cy="31055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FA2E84-CADB-9997-DC65-95C153F5924B}"/>
              </a:ext>
            </a:extLst>
          </p:cNvPr>
          <p:cNvSpPr txBox="1"/>
          <p:nvPr/>
        </p:nvSpPr>
        <p:spPr>
          <a:xfrm>
            <a:off x="333745" y="1484509"/>
            <a:ext cx="582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Difference between BFS and DFS</a:t>
            </a:r>
          </a:p>
        </p:txBody>
      </p:sp>
    </p:spTree>
    <p:extLst>
      <p:ext uri="{BB962C8B-B14F-4D97-AF65-F5344CB8AC3E}">
        <p14:creationId xmlns:p14="http://schemas.microsoft.com/office/powerpoint/2010/main" val="409122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2CC409-04AF-43C7-5835-C6370B5B2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42" y="225839"/>
            <a:ext cx="5822658" cy="852462"/>
          </a:xfrm>
        </p:spPr>
        <p:txBody>
          <a:bodyPr>
            <a:normAutofit/>
          </a:bodyPr>
          <a:lstStyle/>
          <a:p>
            <a:r>
              <a:rPr lang="en-US" dirty="0"/>
              <a:t>Depth limited Search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4413B2-0987-7600-182D-BDCAF2257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12" y="1759789"/>
            <a:ext cx="4329616" cy="40453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456DCE-ECB5-8A5F-F453-D615587779B1}"/>
              </a:ext>
            </a:extLst>
          </p:cNvPr>
          <p:cNvSpPr txBox="1"/>
          <p:nvPr/>
        </p:nvSpPr>
        <p:spPr>
          <a:xfrm>
            <a:off x="500332" y="1285336"/>
            <a:ext cx="383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Limit Adjustment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CF8A8D-2B61-3FF5-23F6-6AA94716B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768" y="2728133"/>
            <a:ext cx="6363588" cy="30770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624777-79E7-F34A-0C96-2A4834861D6D}"/>
              </a:ext>
            </a:extLst>
          </p:cNvPr>
          <p:cNvSpPr txBox="1"/>
          <p:nvPr/>
        </p:nvSpPr>
        <p:spPr>
          <a:xfrm>
            <a:off x="5518030" y="2222740"/>
            <a:ext cx="383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Setting Node levels</a:t>
            </a:r>
          </a:p>
        </p:txBody>
      </p:sp>
    </p:spTree>
    <p:extLst>
      <p:ext uri="{BB962C8B-B14F-4D97-AF65-F5344CB8AC3E}">
        <p14:creationId xmlns:p14="http://schemas.microsoft.com/office/powerpoint/2010/main" val="2214599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290F-D28C-C784-96F6-22D551822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91" y="165454"/>
            <a:ext cx="5330952" cy="955980"/>
          </a:xfrm>
        </p:spPr>
        <p:txBody>
          <a:bodyPr/>
          <a:lstStyle/>
          <a:p>
            <a:r>
              <a:rPr lang="en-US" dirty="0"/>
              <a:t>Iterative Deepening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542371-D01C-E889-38E3-6C431AF4B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81" y="2068252"/>
            <a:ext cx="6820852" cy="4153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7AA1B1-9C6C-F43D-3E93-0ACEEF19A45E}"/>
              </a:ext>
            </a:extLst>
          </p:cNvPr>
          <p:cNvSpPr txBox="1"/>
          <p:nvPr/>
        </p:nvSpPr>
        <p:spPr>
          <a:xfrm>
            <a:off x="474452" y="1604513"/>
            <a:ext cx="818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Same as limited but adjustment happens when solution path not found</a:t>
            </a:r>
          </a:p>
        </p:txBody>
      </p:sp>
    </p:spTree>
    <p:extLst>
      <p:ext uri="{BB962C8B-B14F-4D97-AF65-F5344CB8AC3E}">
        <p14:creationId xmlns:p14="http://schemas.microsoft.com/office/powerpoint/2010/main" val="302646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B70B-80C8-EC29-CC82-103747E4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63" y="277598"/>
            <a:ext cx="3873088" cy="1180266"/>
          </a:xfrm>
        </p:spPr>
        <p:txBody>
          <a:bodyPr/>
          <a:lstStyle/>
          <a:p>
            <a:r>
              <a:rPr lang="en-US" dirty="0"/>
              <a:t>Uniform Cost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B80D6-F78F-B4A2-E3A5-173A262116E7}"/>
              </a:ext>
            </a:extLst>
          </p:cNvPr>
          <p:cNvSpPr txBox="1"/>
          <p:nvPr/>
        </p:nvSpPr>
        <p:spPr>
          <a:xfrm>
            <a:off x="314950" y="1794295"/>
            <a:ext cx="217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Why g ??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BD3C53-2D1B-A718-72BC-BB1962351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97" y="2163627"/>
            <a:ext cx="5823003" cy="39182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7D751D-09F5-A8B2-4A75-AE5A536E8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146" y="2784815"/>
            <a:ext cx="5440857" cy="32970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48C020-F558-3F12-9F52-0D144B22D2E1}"/>
              </a:ext>
            </a:extLst>
          </p:cNvPr>
          <p:cNvSpPr txBox="1"/>
          <p:nvPr/>
        </p:nvSpPr>
        <p:spPr>
          <a:xfrm>
            <a:off x="6392174" y="2346690"/>
            <a:ext cx="469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Keeping costs up-to-date</a:t>
            </a:r>
          </a:p>
        </p:txBody>
      </p:sp>
    </p:spTree>
    <p:extLst>
      <p:ext uri="{BB962C8B-B14F-4D97-AF65-F5344CB8AC3E}">
        <p14:creationId xmlns:p14="http://schemas.microsoft.com/office/powerpoint/2010/main" val="2477104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8AE6-7D8D-463D-998E-28B58ADE4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18" y="294850"/>
            <a:ext cx="4019737" cy="861089"/>
          </a:xfrm>
        </p:spPr>
        <p:txBody>
          <a:bodyPr/>
          <a:lstStyle/>
          <a:p>
            <a:r>
              <a:rPr lang="en-US" dirty="0"/>
              <a:t>Greedy And A*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42B8D-43AE-D237-2A2B-771956964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8" y="2139767"/>
            <a:ext cx="4497066" cy="2368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0E5C27-AA50-FC28-2E17-01B755C87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4" y="5094478"/>
            <a:ext cx="4563374" cy="7949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844FA3-A996-B5C3-3253-F9E8C3FD2E46}"/>
              </a:ext>
            </a:extLst>
          </p:cNvPr>
          <p:cNvSpPr txBox="1"/>
          <p:nvPr/>
        </p:nvSpPr>
        <p:spPr>
          <a:xfrm>
            <a:off x="155275" y="1716657"/>
            <a:ext cx="414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A* concerned with cost and ‘h’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6E87F-2D86-943E-8A74-7D2CB40A370D}"/>
              </a:ext>
            </a:extLst>
          </p:cNvPr>
          <p:cNvSpPr txBox="1"/>
          <p:nvPr/>
        </p:nvSpPr>
        <p:spPr>
          <a:xfrm>
            <a:off x="66308" y="4712041"/>
            <a:ext cx="414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Greedy concerned with  ‘h’ only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809908-6A10-F28B-B8B8-8E8A65DB1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998" y="1525271"/>
            <a:ext cx="4083085" cy="23683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E1EB92-966A-C5D8-C4F3-1EB952D62FB5}"/>
              </a:ext>
            </a:extLst>
          </p:cNvPr>
          <p:cNvSpPr txBox="1"/>
          <p:nvPr/>
        </p:nvSpPr>
        <p:spPr>
          <a:xfrm>
            <a:off x="5791201" y="1155939"/>
            <a:ext cx="414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A* updating costs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A79E1F-DBB9-2942-9D92-AE0F6FAA9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184" y="4326485"/>
            <a:ext cx="3107139" cy="23683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13FCDB7-FA4E-D8D6-AEEB-A5357BB2DDDF}"/>
              </a:ext>
            </a:extLst>
          </p:cNvPr>
          <p:cNvSpPr txBox="1"/>
          <p:nvPr/>
        </p:nvSpPr>
        <p:spPr>
          <a:xfrm>
            <a:off x="5900469" y="3925401"/>
            <a:ext cx="449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Greedy not concerned with costs</a:t>
            </a:r>
          </a:p>
        </p:txBody>
      </p:sp>
    </p:spTree>
    <p:extLst>
      <p:ext uri="{BB962C8B-B14F-4D97-AF65-F5344CB8AC3E}">
        <p14:creationId xmlns:p14="http://schemas.microsoft.com/office/powerpoint/2010/main" val="3848282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6738-6356-D23B-0832-6CFEDCBD2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User Error </a:t>
            </a:r>
            <a:r>
              <a:rPr lang="en-US" sz="6000" dirty="0" err="1"/>
              <a:t>Handeling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4475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42AA-9BB6-2D67-2181-CFC2B1A0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CDB00-B27B-F234-C0F8-903692253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Nada Amr Attia                             19P1621</a:t>
            </a:r>
          </a:p>
          <a:p>
            <a:r>
              <a:rPr lang="en-US" dirty="0"/>
              <a:t>Alaa Mohamed </a:t>
            </a:r>
            <a:r>
              <a:rPr lang="en-US" dirty="0" err="1"/>
              <a:t>Hamdy</a:t>
            </a:r>
            <a:r>
              <a:rPr lang="en-US" dirty="0"/>
              <a:t>               19P6621</a:t>
            </a:r>
          </a:p>
          <a:p>
            <a:r>
              <a:rPr lang="en-US" dirty="0"/>
              <a:t>Anas Salah Abdelrazek              19P9033</a:t>
            </a:r>
          </a:p>
          <a:p>
            <a:r>
              <a:rPr lang="en-US" dirty="0"/>
              <a:t>Ahmed Amr </a:t>
            </a:r>
            <a:r>
              <a:rPr lang="en-US" dirty="0" err="1"/>
              <a:t>ElGayar</a:t>
            </a:r>
            <a:r>
              <a:rPr lang="en-US" dirty="0"/>
              <a:t>                  19P8349</a:t>
            </a:r>
          </a:p>
          <a:p>
            <a:r>
              <a:rPr lang="en-US" dirty="0"/>
              <a:t>Ahmed </a:t>
            </a:r>
            <a:r>
              <a:rPr lang="en-US" dirty="0" err="1"/>
              <a:t>Akram</a:t>
            </a:r>
            <a:r>
              <a:rPr lang="en-US" dirty="0"/>
              <a:t> Mohamed          19P4777</a:t>
            </a:r>
          </a:p>
        </p:txBody>
      </p:sp>
    </p:spTree>
    <p:extLst>
      <p:ext uri="{BB962C8B-B14F-4D97-AF65-F5344CB8AC3E}">
        <p14:creationId xmlns:p14="http://schemas.microsoft.com/office/powerpoint/2010/main" val="2947058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80E61E04-3F7C-42DE-ABE7-D3F7E349C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036F7E-6C8A-4549-99EF-9958C587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DFB66-D0F1-7616-F40B-012FB5820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6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Edge entering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4C97BA-DAC3-6F42-2509-1B324E6D97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14" y="1571183"/>
            <a:ext cx="4846998" cy="24067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E9BCB2-C8E9-A65E-3045-D2A2531270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8347" y="1591301"/>
            <a:ext cx="3414066" cy="22916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75EE15D0-BDD3-4CA6-B5DC-159D83FA6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1D99473-F547-41EE-8D8B-3DFA6E58D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1482930-66A8-46E9-8554-6D127FFC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5F86765-225B-7F01-3AB1-5BCDEAB1DD90}"/>
              </a:ext>
            </a:extLst>
          </p:cNvPr>
          <p:cNvSpPr txBox="1"/>
          <p:nvPr/>
        </p:nvSpPr>
        <p:spPr>
          <a:xfrm>
            <a:off x="414068" y="785004"/>
            <a:ext cx="4925844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HAVING FROM AND TO POINTING TO SAME NODE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49E70B-C874-72B0-F3AB-4B1F1DF1BCEE}"/>
              </a:ext>
            </a:extLst>
          </p:cNvPr>
          <p:cNvSpPr txBox="1"/>
          <p:nvPr/>
        </p:nvSpPr>
        <p:spPr>
          <a:xfrm>
            <a:off x="7363102" y="1152208"/>
            <a:ext cx="3687335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Initial node starts from 1</a:t>
            </a:r>
          </a:p>
        </p:txBody>
      </p:sp>
    </p:spTree>
    <p:extLst>
      <p:ext uri="{BB962C8B-B14F-4D97-AF65-F5344CB8AC3E}">
        <p14:creationId xmlns:p14="http://schemas.microsoft.com/office/powerpoint/2010/main" val="2259115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FB66-D0F1-7616-F40B-012FB5820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600" kern="1200" cap="all" baseline="0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Edge entering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86765-225B-7F01-3AB1-5BCDEAB1DD90}"/>
              </a:ext>
            </a:extLst>
          </p:cNvPr>
          <p:cNvSpPr txBox="1"/>
          <p:nvPr/>
        </p:nvSpPr>
        <p:spPr>
          <a:xfrm>
            <a:off x="319177" y="1129869"/>
            <a:ext cx="4925844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Adding edge with one end of edge is a node that doesn’t exist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49E70B-C874-72B0-F3AB-4B1F1DF1BCEE}"/>
              </a:ext>
            </a:extLst>
          </p:cNvPr>
          <p:cNvSpPr txBox="1"/>
          <p:nvPr/>
        </p:nvSpPr>
        <p:spPr>
          <a:xfrm>
            <a:off x="7371729" y="1268368"/>
            <a:ext cx="2990578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Repeating edge entry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E1A83-EA04-C98F-8B42-492DA39C9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70" y="1798539"/>
            <a:ext cx="3414066" cy="19245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9BCB13-8E6A-2E61-42E8-8CF2C1CCA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580" y="1798539"/>
            <a:ext cx="3238522" cy="19245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1407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FB66-D0F1-7616-F40B-012FB5820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Edge entering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86765-225B-7F01-3AB1-5BCDEAB1DD90}"/>
              </a:ext>
            </a:extLst>
          </p:cNvPr>
          <p:cNvSpPr txBox="1"/>
          <p:nvPr/>
        </p:nvSpPr>
        <p:spPr>
          <a:xfrm>
            <a:off x="319178" y="1221969"/>
            <a:ext cx="5149970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If weight was not chosen , default value is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49E70B-C874-72B0-F3AB-4B1F1DF1BCEE}"/>
              </a:ext>
            </a:extLst>
          </p:cNvPr>
          <p:cNvSpPr txBox="1"/>
          <p:nvPr/>
        </p:nvSpPr>
        <p:spPr>
          <a:xfrm>
            <a:off x="6882129" y="1221969"/>
            <a:ext cx="3626950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Same edge different weight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F8F09-B1DB-6D4C-12F3-5D742461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55" y="1702965"/>
            <a:ext cx="3655597" cy="228474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9F6313-FE42-1842-137C-3357E44FC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129" y="2123854"/>
            <a:ext cx="4280451" cy="1863860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946207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882B9-87DA-C129-790E-7D4118C2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470" y="1504349"/>
            <a:ext cx="3864558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Final state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4DE3263-9C97-0DA2-41B7-C653A6C766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0289" y="2170427"/>
            <a:ext cx="5985726" cy="3087373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678583-A079-1D93-8640-F4B68E24F0F1}"/>
              </a:ext>
            </a:extLst>
          </p:cNvPr>
          <p:cNvSpPr txBox="1"/>
          <p:nvPr/>
        </p:nvSpPr>
        <p:spPr>
          <a:xfrm>
            <a:off x="1276066" y="1616397"/>
            <a:ext cx="5706670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Applying algorithm without choosing final state</a:t>
            </a:r>
          </a:p>
        </p:txBody>
      </p:sp>
    </p:spTree>
    <p:extLst>
      <p:ext uri="{BB962C8B-B14F-4D97-AF65-F5344CB8AC3E}">
        <p14:creationId xmlns:p14="http://schemas.microsoft.com/office/powerpoint/2010/main" val="3664698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3F0EF-83B2-6FC8-4DAC-2541CE55E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04" y="996731"/>
            <a:ext cx="3459166" cy="204836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F26A9-E6D4-ECA2-38F2-A88062FF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427" y="4439090"/>
            <a:ext cx="5295900" cy="11034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Heuristic selection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E07C24-D2B9-BC44-6141-10F77AA0A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420" y="836357"/>
            <a:ext cx="4950632" cy="2208743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DEE4B6-74F8-5D80-D85B-8842372AE0E9}"/>
              </a:ext>
            </a:extLst>
          </p:cNvPr>
          <p:cNvSpPr txBox="1"/>
          <p:nvPr/>
        </p:nvSpPr>
        <p:spPr>
          <a:xfrm>
            <a:off x="6769712" y="130088"/>
            <a:ext cx="3978801" cy="82495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Applying algorithm without assigning a heuristic value to every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2D6BB3-71A8-53B4-8D0E-AD0BFED76503}"/>
              </a:ext>
            </a:extLst>
          </p:cNvPr>
          <p:cNvSpPr txBox="1"/>
          <p:nvPr/>
        </p:nvSpPr>
        <p:spPr>
          <a:xfrm>
            <a:off x="968420" y="130088"/>
            <a:ext cx="4268446" cy="626313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Confirming to user that heuristic was added when press submit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DF386A-A8B1-6EB8-8916-08829D410FA4}"/>
              </a:ext>
            </a:extLst>
          </p:cNvPr>
          <p:cNvSpPr txBox="1"/>
          <p:nvPr/>
        </p:nvSpPr>
        <p:spPr>
          <a:xfrm>
            <a:off x="898777" y="3125056"/>
            <a:ext cx="4950632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NB. When heuristic added twice for same node , it is overwritten</a:t>
            </a:r>
          </a:p>
        </p:txBody>
      </p:sp>
    </p:spTree>
    <p:extLst>
      <p:ext uri="{BB962C8B-B14F-4D97-AF65-F5344CB8AC3E}">
        <p14:creationId xmlns:p14="http://schemas.microsoft.com/office/powerpoint/2010/main" val="60876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6738-6356-D23B-0832-6CFEDCBD2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Graphical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30687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D927-46EA-5B61-AE8D-65962360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 (choosing Graph Type)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C3731A-4F34-56C9-9B9E-8A912E368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3576" y="2120900"/>
            <a:ext cx="6671197" cy="4051300"/>
          </a:xfrm>
        </p:spPr>
      </p:pic>
    </p:spTree>
    <p:extLst>
      <p:ext uri="{BB962C8B-B14F-4D97-AF65-F5344CB8AC3E}">
        <p14:creationId xmlns:p14="http://schemas.microsoft.com/office/powerpoint/2010/main" val="100231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B60D-3E43-7746-FD62-1A7A7FDF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10" y="70564"/>
            <a:ext cx="10058400" cy="1609344"/>
          </a:xfrm>
        </p:spPr>
        <p:txBody>
          <a:bodyPr/>
          <a:lstStyle/>
          <a:p>
            <a:r>
              <a:rPr lang="en-US" dirty="0"/>
              <a:t>Main Window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CDF21E-D439-2C5B-D20D-ABF270B52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210" y="1535502"/>
            <a:ext cx="9692034" cy="4602192"/>
          </a:xfrm>
        </p:spPr>
      </p:pic>
    </p:spTree>
    <p:extLst>
      <p:ext uri="{BB962C8B-B14F-4D97-AF65-F5344CB8AC3E}">
        <p14:creationId xmlns:p14="http://schemas.microsoft.com/office/powerpoint/2010/main" val="126048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C9F6-57F6-1DD1-BD96-F7D27F19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0CCB81-C70F-E606-9510-0F1BF1EFE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36" y="2585962"/>
            <a:ext cx="2232478" cy="18701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52C9096-1596-23D1-23CE-B6BA68518B72}"/>
              </a:ext>
            </a:extLst>
          </p:cNvPr>
          <p:cNvSpPr/>
          <p:nvPr/>
        </p:nvSpPr>
        <p:spPr>
          <a:xfrm>
            <a:off x="2433053" y="3327400"/>
            <a:ext cx="518537" cy="200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B1CF67-E2A4-7D39-A6FD-162468ABF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590" y="2583447"/>
            <a:ext cx="2318195" cy="1870140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F14B88F-0901-4C7E-D19D-BC92CFDD1C9B}"/>
              </a:ext>
            </a:extLst>
          </p:cNvPr>
          <p:cNvSpPr/>
          <p:nvPr/>
        </p:nvSpPr>
        <p:spPr>
          <a:xfrm>
            <a:off x="5269785" y="3396790"/>
            <a:ext cx="517276" cy="191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232E52-8560-0F63-A5CC-4B3763357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061" y="2582625"/>
            <a:ext cx="2540360" cy="2003324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59CF21-68CD-2826-FA35-2C144A78B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2986" y="2624837"/>
            <a:ext cx="2602792" cy="2003324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9DB1AECA-FB4D-6EFB-A24F-6AE309CA7FB1}"/>
              </a:ext>
            </a:extLst>
          </p:cNvPr>
          <p:cNvSpPr/>
          <p:nvPr/>
        </p:nvSpPr>
        <p:spPr>
          <a:xfrm>
            <a:off x="8327421" y="3358879"/>
            <a:ext cx="575565" cy="267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4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35E1-5ABC-60B8-8A29-ABBF5131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29" y="294851"/>
            <a:ext cx="5201556" cy="723066"/>
          </a:xfrm>
        </p:spPr>
        <p:txBody>
          <a:bodyPr>
            <a:normAutofit fontScale="90000"/>
          </a:bodyPr>
          <a:lstStyle/>
          <a:p>
            <a:r>
              <a:rPr lang="en-US" dirty="0"/>
              <a:t>Heuristic addition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DC3A3-73BB-0E14-6DEF-A1EA57E3B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664" y="1320963"/>
            <a:ext cx="3851034" cy="400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4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6738-6356-D23B-0832-6CFEDCBD2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Algorithms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63266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4C85-8093-9E4F-5205-DEF15AC36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71" y="215661"/>
            <a:ext cx="5926175" cy="808640"/>
          </a:xfrm>
        </p:spPr>
        <p:txBody>
          <a:bodyPr>
            <a:normAutofit fontScale="90000"/>
          </a:bodyPr>
          <a:lstStyle/>
          <a:p>
            <a:r>
              <a:rPr lang="en-US" dirty="0"/>
              <a:t>Weighted Graph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60983F-73CA-8948-B581-5FE233859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48"/>
          <a:stretch/>
        </p:blipFill>
        <p:spPr>
          <a:xfrm>
            <a:off x="0" y="1405807"/>
            <a:ext cx="12192000" cy="478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35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114</TotalTime>
  <Words>251</Words>
  <Application>Microsoft Office PowerPoint</Application>
  <PresentationFormat>Widescreen</PresentationFormat>
  <Paragraphs>57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Searching Algorithm Visualizer</vt:lpstr>
      <vt:lpstr>Contributors</vt:lpstr>
      <vt:lpstr>Graphical User Interface</vt:lpstr>
      <vt:lpstr>Landing Page (choosing Graph Type)</vt:lpstr>
      <vt:lpstr>Main Window</vt:lpstr>
      <vt:lpstr>Graph Visualization</vt:lpstr>
      <vt:lpstr>Heuristic addition</vt:lpstr>
      <vt:lpstr>Algorithms implementation</vt:lpstr>
      <vt:lpstr>Weighted Graph class</vt:lpstr>
      <vt:lpstr>PowerPoint Presentation</vt:lpstr>
      <vt:lpstr>Common Components</vt:lpstr>
      <vt:lpstr>Common Components</vt:lpstr>
      <vt:lpstr>Breadth First Search</vt:lpstr>
      <vt:lpstr>Depth First Search</vt:lpstr>
      <vt:lpstr>Depth limited Search</vt:lpstr>
      <vt:lpstr>Iterative Deepening</vt:lpstr>
      <vt:lpstr>Uniform Cost </vt:lpstr>
      <vt:lpstr>Greedy And A* </vt:lpstr>
      <vt:lpstr>User Error Handeling</vt:lpstr>
      <vt:lpstr>Edge entering</vt:lpstr>
      <vt:lpstr>Edge entering</vt:lpstr>
      <vt:lpstr>Edge entering</vt:lpstr>
      <vt:lpstr>Final state</vt:lpstr>
      <vt:lpstr>Heuristic 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Algorithm Visualizer</dc:title>
  <dc:creator>Anas Salah Abdelrazek Saad Eldeen 19P9033</dc:creator>
  <cp:lastModifiedBy>Anas Salah Abdelrazek Saad Eldeen 19P9033</cp:lastModifiedBy>
  <cp:revision>2</cp:revision>
  <dcterms:created xsi:type="dcterms:W3CDTF">2022-05-21T23:28:47Z</dcterms:created>
  <dcterms:modified xsi:type="dcterms:W3CDTF">2022-05-22T07:27:38Z</dcterms:modified>
</cp:coreProperties>
</file>