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27"/>
  </p:notesMasterIdLst>
  <p:sldIdLst>
    <p:sldId id="256" r:id="rId2"/>
    <p:sldId id="262" r:id="rId3"/>
    <p:sldId id="258" r:id="rId4"/>
    <p:sldId id="260" r:id="rId5"/>
    <p:sldId id="261" r:id="rId6"/>
    <p:sldId id="301" r:id="rId7"/>
    <p:sldId id="257" r:id="rId8"/>
    <p:sldId id="259" r:id="rId9"/>
    <p:sldId id="302" r:id="rId10"/>
    <p:sldId id="298" r:id="rId11"/>
    <p:sldId id="265" r:id="rId12"/>
    <p:sldId id="303" r:id="rId13"/>
    <p:sldId id="296" r:id="rId14"/>
    <p:sldId id="304" r:id="rId15"/>
    <p:sldId id="305" r:id="rId16"/>
    <p:sldId id="263" r:id="rId17"/>
    <p:sldId id="306" r:id="rId18"/>
    <p:sldId id="307" r:id="rId19"/>
    <p:sldId id="308" r:id="rId20"/>
    <p:sldId id="309" r:id="rId21"/>
    <p:sldId id="310" r:id="rId22"/>
    <p:sldId id="311" r:id="rId23"/>
    <p:sldId id="276" r:id="rId24"/>
    <p:sldId id="313" r:id="rId25"/>
    <p:sldId id="312" r:id="rId26"/>
  </p:sldIdLst>
  <p:sldSz cx="9144000" cy="5143500" type="screen16x9"/>
  <p:notesSz cx="6858000" cy="9144000"/>
  <p:embeddedFontLst>
    <p:embeddedFont>
      <p:font typeface="Inter" panose="020B0604020202020204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Lato Light" panose="020F0502020204030203" pitchFamily="34" charset="0"/>
      <p:regular r:id="rId36"/>
      <p:italic r:id="rId37"/>
    </p:embeddedFont>
    <p:embeddedFont>
      <p:font typeface="Nunito Light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F83A0-4D9E-4C9B-B4B7-08FC753E0BA5}">
  <a:tblStyle styleId="{648F83A0-4D9E-4C9B-B4B7-08FC753E0B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2C4C3A-CAF0-4617-A979-A91E27D04A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99e6bb88f_5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99e6bb88f_5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>
          <a:extLst>
            <a:ext uri="{FF2B5EF4-FFF2-40B4-BE49-F238E27FC236}">
              <a16:creationId xmlns:a16="http://schemas.microsoft.com/office/drawing/2014/main" id="{3975E1FE-26C7-56B0-3453-58A8CDF6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376c31365_0_0:notes">
            <a:extLst>
              <a:ext uri="{FF2B5EF4-FFF2-40B4-BE49-F238E27FC236}">
                <a16:creationId xmlns:a16="http://schemas.microsoft.com/office/drawing/2014/main" id="{FC55DBF5-7B32-7C9F-062A-7C3EC5CBEF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3376c31365_0_0:notes">
            <a:extLst>
              <a:ext uri="{FF2B5EF4-FFF2-40B4-BE49-F238E27FC236}">
                <a16:creationId xmlns:a16="http://schemas.microsoft.com/office/drawing/2014/main" id="{2458B85C-43E0-0C31-5A69-2C9B76BFA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0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>
          <a:extLst>
            <a:ext uri="{FF2B5EF4-FFF2-40B4-BE49-F238E27FC236}">
              <a16:creationId xmlns:a16="http://schemas.microsoft.com/office/drawing/2014/main" id="{2A02B488-B4E2-C1F2-7BC0-97E79C641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376c31365_0_0:notes">
            <a:extLst>
              <a:ext uri="{FF2B5EF4-FFF2-40B4-BE49-F238E27FC236}">
                <a16:creationId xmlns:a16="http://schemas.microsoft.com/office/drawing/2014/main" id="{D74BB3D0-5F05-99D4-23B1-B984ED6EC0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3376c31365_0_0:notes">
            <a:extLst>
              <a:ext uri="{FF2B5EF4-FFF2-40B4-BE49-F238E27FC236}">
                <a16:creationId xmlns:a16="http://schemas.microsoft.com/office/drawing/2014/main" id="{8B74231A-D06B-3E24-B401-4E556C150A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25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>
          <a:extLst>
            <a:ext uri="{FF2B5EF4-FFF2-40B4-BE49-F238E27FC236}">
              <a16:creationId xmlns:a16="http://schemas.microsoft.com/office/drawing/2014/main" id="{D922E75E-61CE-6887-AF15-D7C9AE7AD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9ab3017844_0_376:notes">
            <a:extLst>
              <a:ext uri="{FF2B5EF4-FFF2-40B4-BE49-F238E27FC236}">
                <a16:creationId xmlns:a16="http://schemas.microsoft.com/office/drawing/2014/main" id="{388996CE-018C-D73F-ABC8-98ECB8B28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9ab3017844_0_376:notes">
            <a:extLst>
              <a:ext uri="{FF2B5EF4-FFF2-40B4-BE49-F238E27FC236}">
                <a16:creationId xmlns:a16="http://schemas.microsoft.com/office/drawing/2014/main" id="{D5C8A88C-B91B-1B5C-1406-337AF4CC39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478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>
          <a:extLst>
            <a:ext uri="{FF2B5EF4-FFF2-40B4-BE49-F238E27FC236}">
              <a16:creationId xmlns:a16="http://schemas.microsoft.com/office/drawing/2014/main" id="{6C5EE5A0-3013-86D6-6918-A49763605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9ab3017844_0_376:notes">
            <a:extLst>
              <a:ext uri="{FF2B5EF4-FFF2-40B4-BE49-F238E27FC236}">
                <a16:creationId xmlns:a16="http://schemas.microsoft.com/office/drawing/2014/main" id="{4AF42AD9-7FAF-FC17-F605-AF3FC780E1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9ab3017844_0_376:notes">
            <a:extLst>
              <a:ext uri="{FF2B5EF4-FFF2-40B4-BE49-F238E27FC236}">
                <a16:creationId xmlns:a16="http://schemas.microsoft.com/office/drawing/2014/main" id="{2918AAD3-0E99-09C4-EA21-B3C45C4666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566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>
          <a:extLst>
            <a:ext uri="{FF2B5EF4-FFF2-40B4-BE49-F238E27FC236}">
              <a16:creationId xmlns:a16="http://schemas.microsoft.com/office/drawing/2014/main" id="{C96EEF2B-FDBC-1B7E-7162-CA437EA72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376c31365_0_0:notes">
            <a:extLst>
              <a:ext uri="{FF2B5EF4-FFF2-40B4-BE49-F238E27FC236}">
                <a16:creationId xmlns:a16="http://schemas.microsoft.com/office/drawing/2014/main" id="{AE12F1CC-164F-FA26-0760-5E6F70B537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3376c31365_0_0:notes">
            <a:extLst>
              <a:ext uri="{FF2B5EF4-FFF2-40B4-BE49-F238E27FC236}">
                <a16:creationId xmlns:a16="http://schemas.microsoft.com/office/drawing/2014/main" id="{350F86F2-8B57-E1C5-4178-57420E7F5E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232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27DBC115-EF09-BCF4-6452-B85B3022A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125d80b419_0_79:notes">
            <a:extLst>
              <a:ext uri="{FF2B5EF4-FFF2-40B4-BE49-F238E27FC236}">
                <a16:creationId xmlns:a16="http://schemas.microsoft.com/office/drawing/2014/main" id="{AE711A46-BCFD-B022-DDFD-CDF22914DC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125d80b419_0_79:notes">
            <a:extLst>
              <a:ext uri="{FF2B5EF4-FFF2-40B4-BE49-F238E27FC236}">
                <a16:creationId xmlns:a16="http://schemas.microsoft.com/office/drawing/2014/main" id="{39546675-7F8E-CB4C-4A0B-C260C83245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32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FC65369B-6410-7406-74E3-E2AC49D08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125d80b419_0_79:notes">
            <a:extLst>
              <a:ext uri="{FF2B5EF4-FFF2-40B4-BE49-F238E27FC236}">
                <a16:creationId xmlns:a16="http://schemas.microsoft.com/office/drawing/2014/main" id="{768EC8AE-11A2-BC73-3085-8C42120061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125d80b419_0_79:notes">
            <a:extLst>
              <a:ext uri="{FF2B5EF4-FFF2-40B4-BE49-F238E27FC236}">
                <a16:creationId xmlns:a16="http://schemas.microsoft.com/office/drawing/2014/main" id="{7D3D7B48-FD64-81A8-9A8D-63A3168207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485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D592D2E1-2147-D729-5731-118E973E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125d80b419_0_79:notes">
            <a:extLst>
              <a:ext uri="{FF2B5EF4-FFF2-40B4-BE49-F238E27FC236}">
                <a16:creationId xmlns:a16="http://schemas.microsoft.com/office/drawing/2014/main" id="{978776D1-4481-1782-724D-8CAE308EB5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125d80b419_0_79:notes">
            <a:extLst>
              <a:ext uri="{FF2B5EF4-FFF2-40B4-BE49-F238E27FC236}">
                <a16:creationId xmlns:a16="http://schemas.microsoft.com/office/drawing/2014/main" id="{1A92A2CA-2F75-B3E2-469B-6FF9752BB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33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9ab3017844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9ab3017844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6E74A5C7-DAEC-F3C9-1C1A-EEC8ECB3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125d80b419_0_79:notes">
            <a:extLst>
              <a:ext uri="{FF2B5EF4-FFF2-40B4-BE49-F238E27FC236}">
                <a16:creationId xmlns:a16="http://schemas.microsoft.com/office/drawing/2014/main" id="{32205394-8A2B-9577-663C-581A2D0D9C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125d80b419_0_79:notes">
            <a:extLst>
              <a:ext uri="{FF2B5EF4-FFF2-40B4-BE49-F238E27FC236}">
                <a16:creationId xmlns:a16="http://schemas.microsoft.com/office/drawing/2014/main" id="{F01FF034-C3CD-D398-9D7C-C4F8FAC765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91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23FD539E-0484-C3F2-B5DB-CFED5E629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125d80b419_0_79:notes">
            <a:extLst>
              <a:ext uri="{FF2B5EF4-FFF2-40B4-BE49-F238E27FC236}">
                <a16:creationId xmlns:a16="http://schemas.microsoft.com/office/drawing/2014/main" id="{14DB80C9-0074-9724-E23B-F93BCC961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125d80b419_0_79:notes">
            <a:extLst>
              <a:ext uri="{FF2B5EF4-FFF2-40B4-BE49-F238E27FC236}">
                <a16:creationId xmlns:a16="http://schemas.microsoft.com/office/drawing/2014/main" id="{4A1C9E11-FEF4-AF7A-08D3-B83675749B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354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>
          <a:extLst>
            <a:ext uri="{FF2B5EF4-FFF2-40B4-BE49-F238E27FC236}">
              <a16:creationId xmlns:a16="http://schemas.microsoft.com/office/drawing/2014/main" id="{C32D24C8-86F0-3D43-359C-A1554393E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376c31365_0_0:notes">
            <a:extLst>
              <a:ext uri="{FF2B5EF4-FFF2-40B4-BE49-F238E27FC236}">
                <a16:creationId xmlns:a16="http://schemas.microsoft.com/office/drawing/2014/main" id="{3468B3B6-B8B3-7F9C-DBE4-8E8278DDAE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3376c31365_0_0:notes">
            <a:extLst>
              <a:ext uri="{FF2B5EF4-FFF2-40B4-BE49-F238E27FC236}">
                <a16:creationId xmlns:a16="http://schemas.microsoft.com/office/drawing/2014/main" id="{81252B45-539B-84C6-8BF0-4928163B1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464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299837b8a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299837b8a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>
          <a:extLst>
            <a:ext uri="{FF2B5EF4-FFF2-40B4-BE49-F238E27FC236}">
              <a16:creationId xmlns:a16="http://schemas.microsoft.com/office/drawing/2014/main" id="{E3D6AB88-435C-05AB-9CC0-9D2883A43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25d80b419_0_200:notes">
            <a:extLst>
              <a:ext uri="{FF2B5EF4-FFF2-40B4-BE49-F238E27FC236}">
                <a16:creationId xmlns:a16="http://schemas.microsoft.com/office/drawing/2014/main" id="{3415A5BC-C7FE-7A8A-1B01-FCCB9141C9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125d80b419_0_200:notes">
            <a:extLst>
              <a:ext uri="{FF2B5EF4-FFF2-40B4-BE49-F238E27FC236}">
                <a16:creationId xmlns:a16="http://schemas.microsoft.com/office/drawing/2014/main" id="{9C37D45F-8A21-7089-6114-E593D6E02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71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54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79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1" name="Google Shape;11;p2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5100" y="1573375"/>
            <a:ext cx="4300800" cy="14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49300" y="3249125"/>
            <a:ext cx="4100100" cy="3678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416C1E-D214-D684-61B9-BE9DCED1F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75" name="Google Shape;175;p13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76" name="Google Shape;176;p13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78" name="Google Shape;178;p13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2" hasCustomPrompt="1"/>
          </p:nvPr>
        </p:nvSpPr>
        <p:spPr>
          <a:xfrm>
            <a:off x="848600" y="12024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3" hasCustomPrompt="1"/>
          </p:nvPr>
        </p:nvSpPr>
        <p:spPr>
          <a:xfrm>
            <a:off x="3547450" y="2389766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4" hasCustomPrompt="1"/>
          </p:nvPr>
        </p:nvSpPr>
        <p:spPr>
          <a:xfrm>
            <a:off x="3547875" y="12024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5" hasCustomPrompt="1"/>
          </p:nvPr>
        </p:nvSpPr>
        <p:spPr>
          <a:xfrm>
            <a:off x="843700" y="3577116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6" hasCustomPrompt="1"/>
          </p:nvPr>
        </p:nvSpPr>
        <p:spPr>
          <a:xfrm>
            <a:off x="848600" y="23897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7" hasCustomPrompt="1"/>
          </p:nvPr>
        </p:nvSpPr>
        <p:spPr>
          <a:xfrm>
            <a:off x="3542975" y="3577116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720000" y="18004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8"/>
          </p:nvPr>
        </p:nvSpPr>
        <p:spPr>
          <a:xfrm>
            <a:off x="3419275" y="18004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9"/>
          </p:nvPr>
        </p:nvSpPr>
        <p:spPr>
          <a:xfrm>
            <a:off x="720000" y="29877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3"/>
          </p:nvPr>
        </p:nvSpPr>
        <p:spPr>
          <a:xfrm>
            <a:off x="3418850" y="2987834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4"/>
          </p:nvPr>
        </p:nvSpPr>
        <p:spPr>
          <a:xfrm>
            <a:off x="715100" y="41751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5"/>
          </p:nvPr>
        </p:nvSpPr>
        <p:spPr>
          <a:xfrm>
            <a:off x="3414375" y="41751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4B637-6474-9CF4-9541-70EE48FB9A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8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44" name="Google Shape;244;p18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45" name="Google Shape;245;p18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47" name="Google Shape;247;p18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51" name="Google Shape;25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1"/>
          </p:nvPr>
        </p:nvSpPr>
        <p:spPr>
          <a:xfrm>
            <a:off x="1671175" y="1090975"/>
            <a:ext cx="46155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2"/>
          </p:nvPr>
        </p:nvSpPr>
        <p:spPr>
          <a:xfrm>
            <a:off x="1671175" y="1509175"/>
            <a:ext cx="46155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3"/>
          </p:nvPr>
        </p:nvSpPr>
        <p:spPr>
          <a:xfrm>
            <a:off x="1671175" y="2721353"/>
            <a:ext cx="46155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4"/>
          </p:nvPr>
        </p:nvSpPr>
        <p:spPr>
          <a:xfrm>
            <a:off x="1671175" y="3933500"/>
            <a:ext cx="46155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5"/>
          </p:nvPr>
        </p:nvSpPr>
        <p:spPr>
          <a:xfrm>
            <a:off x="1671180" y="2303138"/>
            <a:ext cx="46155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6"/>
          </p:nvPr>
        </p:nvSpPr>
        <p:spPr>
          <a:xfrm>
            <a:off x="1671182" y="3515300"/>
            <a:ext cx="46155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F7759-7604-151B-2036-E91D0A2F2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0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76" name="Google Shape;276;p20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77" name="Google Shape;277;p20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79" name="Google Shape;279;p20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80" name="Google Shape;280;p20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1" name="Google Shape;281;p20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83" name="Google Shape;28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1"/>
          </p:nvPr>
        </p:nvSpPr>
        <p:spPr>
          <a:xfrm>
            <a:off x="783588" y="1306475"/>
            <a:ext cx="3680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subTitle" idx="2"/>
          </p:nvPr>
        </p:nvSpPr>
        <p:spPr>
          <a:xfrm>
            <a:off x="783589" y="1832375"/>
            <a:ext cx="3680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3"/>
          </p:nvPr>
        </p:nvSpPr>
        <p:spPr>
          <a:xfrm>
            <a:off x="4680010" y="1832375"/>
            <a:ext cx="3680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4"/>
          </p:nvPr>
        </p:nvSpPr>
        <p:spPr>
          <a:xfrm>
            <a:off x="783589" y="3580700"/>
            <a:ext cx="3680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5"/>
          </p:nvPr>
        </p:nvSpPr>
        <p:spPr>
          <a:xfrm>
            <a:off x="4680010" y="3580700"/>
            <a:ext cx="3680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6"/>
          </p:nvPr>
        </p:nvSpPr>
        <p:spPr>
          <a:xfrm>
            <a:off x="783588" y="3054800"/>
            <a:ext cx="3680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7"/>
          </p:nvPr>
        </p:nvSpPr>
        <p:spPr>
          <a:xfrm>
            <a:off x="4680007" y="1306475"/>
            <a:ext cx="3680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ubTitle" idx="8"/>
          </p:nvPr>
        </p:nvSpPr>
        <p:spPr>
          <a:xfrm>
            <a:off x="4680007" y="3054800"/>
            <a:ext cx="3680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292" name="Google Shape;292;p20"/>
          <p:cNvGrpSpPr/>
          <p:nvPr/>
        </p:nvGrpSpPr>
        <p:grpSpPr>
          <a:xfrm flipH="1">
            <a:off x="8360404" y="656373"/>
            <a:ext cx="395946" cy="723077"/>
            <a:chOff x="8421918" y="1089498"/>
            <a:chExt cx="395946" cy="723077"/>
          </a:xfrm>
        </p:grpSpPr>
        <p:grpSp>
          <p:nvGrpSpPr>
            <p:cNvPr id="293" name="Google Shape;293;p20"/>
            <p:cNvGrpSpPr/>
            <p:nvPr/>
          </p:nvGrpSpPr>
          <p:grpSpPr>
            <a:xfrm>
              <a:off x="8445669" y="1439387"/>
              <a:ext cx="372195" cy="373188"/>
              <a:chOff x="5511130" y="3329361"/>
              <a:chExt cx="135000" cy="135350"/>
            </a:xfrm>
          </p:grpSpPr>
          <p:sp>
            <p:nvSpPr>
              <p:cNvPr id="294" name="Google Shape;294;p20"/>
              <p:cNvSpPr/>
              <p:nvPr/>
            </p:nvSpPr>
            <p:spPr>
              <a:xfrm>
                <a:off x="5511130" y="3329361"/>
                <a:ext cx="135000" cy="135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0"/>
              <p:cNvSpPr/>
              <p:nvPr/>
            </p:nvSpPr>
            <p:spPr>
              <a:xfrm>
                <a:off x="5555659" y="3358932"/>
                <a:ext cx="45600" cy="44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0"/>
              <p:cNvSpPr/>
              <p:nvPr/>
            </p:nvSpPr>
            <p:spPr>
              <a:xfrm>
                <a:off x="5550709" y="3412130"/>
                <a:ext cx="55661" cy="525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20"/>
            <p:cNvGrpSpPr/>
            <p:nvPr/>
          </p:nvGrpSpPr>
          <p:grpSpPr>
            <a:xfrm>
              <a:off x="8421918" y="1089498"/>
              <a:ext cx="243759" cy="244271"/>
              <a:chOff x="5641208" y="3341378"/>
              <a:chExt cx="174300" cy="174654"/>
            </a:xfrm>
          </p:grpSpPr>
          <p:sp>
            <p:nvSpPr>
              <p:cNvPr id="298" name="Google Shape;298;p20"/>
              <p:cNvSpPr/>
              <p:nvPr/>
            </p:nvSpPr>
            <p:spPr>
              <a:xfrm>
                <a:off x="5641208" y="3341378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0"/>
              <p:cNvSpPr/>
              <p:nvPr/>
            </p:nvSpPr>
            <p:spPr>
              <a:xfrm>
                <a:off x="5698669" y="3385150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0"/>
              <p:cNvSpPr/>
              <p:nvPr/>
            </p:nvSpPr>
            <p:spPr>
              <a:xfrm>
                <a:off x="5692281" y="3448182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4BE76-3A16-B44E-B58D-E49EC00D5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3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337" name="Google Shape;337;p23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338" name="Google Shape;338;p23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0" name="Google Shape;340;p23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341" name="Google Shape;341;p23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4" name="Google Shape;344;p23"/>
          <p:cNvGrpSpPr/>
          <p:nvPr/>
        </p:nvGrpSpPr>
        <p:grpSpPr>
          <a:xfrm>
            <a:off x="6625302" y="2529324"/>
            <a:ext cx="1911900" cy="2079176"/>
            <a:chOff x="3285302" y="215449"/>
            <a:chExt cx="1911900" cy="2079176"/>
          </a:xfrm>
        </p:grpSpPr>
        <p:sp>
          <p:nvSpPr>
            <p:cNvPr id="345" name="Google Shape;345;p23"/>
            <p:cNvSpPr/>
            <p:nvPr/>
          </p:nvSpPr>
          <p:spPr>
            <a:xfrm>
              <a:off x="3285302" y="215449"/>
              <a:ext cx="1911900" cy="2079176"/>
            </a:xfrm>
            <a:custGeom>
              <a:avLst/>
              <a:gdLst/>
              <a:ahLst/>
              <a:cxnLst/>
              <a:rect l="l" t="t" r="r" b="b"/>
              <a:pathLst>
                <a:path w="856" h="935" extrusionOk="0">
                  <a:moveTo>
                    <a:pt x="428" y="812"/>
                  </a:moveTo>
                  <a:cubicBezTo>
                    <a:pt x="216" y="812"/>
                    <a:pt x="44" y="640"/>
                    <a:pt x="44" y="428"/>
                  </a:cubicBezTo>
                  <a:cubicBezTo>
                    <a:pt x="44" y="216"/>
                    <a:pt x="216" y="44"/>
                    <a:pt x="428" y="44"/>
                  </a:cubicBezTo>
                  <a:cubicBezTo>
                    <a:pt x="640" y="44"/>
                    <a:pt x="812" y="216"/>
                    <a:pt x="812" y="428"/>
                  </a:cubicBezTo>
                  <a:cubicBezTo>
                    <a:pt x="812" y="640"/>
                    <a:pt x="640" y="812"/>
                    <a:pt x="428" y="812"/>
                  </a:cubicBezTo>
                  <a:moveTo>
                    <a:pt x="428" y="0"/>
                  </a:moveTo>
                  <a:cubicBezTo>
                    <a:pt x="192" y="0"/>
                    <a:pt x="0" y="192"/>
                    <a:pt x="0" y="428"/>
                  </a:cubicBezTo>
                  <a:cubicBezTo>
                    <a:pt x="0" y="639"/>
                    <a:pt x="153" y="814"/>
                    <a:pt x="353" y="849"/>
                  </a:cubicBezTo>
                  <a:cubicBezTo>
                    <a:pt x="428" y="935"/>
                    <a:pt x="428" y="935"/>
                    <a:pt x="428" y="935"/>
                  </a:cubicBezTo>
                  <a:cubicBezTo>
                    <a:pt x="503" y="849"/>
                    <a:pt x="503" y="849"/>
                    <a:pt x="503" y="849"/>
                  </a:cubicBezTo>
                  <a:cubicBezTo>
                    <a:pt x="704" y="814"/>
                    <a:pt x="856" y="639"/>
                    <a:pt x="856" y="428"/>
                  </a:cubicBezTo>
                  <a:cubicBezTo>
                    <a:pt x="856" y="192"/>
                    <a:pt x="664" y="0"/>
                    <a:pt x="428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3384311" y="312750"/>
              <a:ext cx="1713900" cy="1708500"/>
            </a:xfrm>
            <a:prstGeom prst="ellipse">
              <a:avLst/>
            </a:prstGeom>
            <a:solidFill>
              <a:srgbClr val="DDD0FB">
                <a:alpha val="1500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582329" y="1270400"/>
              <a:ext cx="324340" cy="561617"/>
            </a:xfrm>
            <a:custGeom>
              <a:avLst/>
              <a:gdLst/>
              <a:ahLst/>
              <a:cxnLst/>
              <a:rect l="l" t="t" r="r" b="b"/>
              <a:pathLst>
                <a:path w="145" h="253" extrusionOk="0">
                  <a:moveTo>
                    <a:pt x="130" y="12"/>
                  </a:moveTo>
                  <a:cubicBezTo>
                    <a:pt x="115" y="0"/>
                    <a:pt x="94" y="2"/>
                    <a:pt x="82" y="16"/>
                  </a:cubicBezTo>
                  <a:cubicBezTo>
                    <a:pt x="79" y="19"/>
                    <a:pt x="26" y="82"/>
                    <a:pt x="0" y="196"/>
                  </a:cubicBezTo>
                  <a:cubicBezTo>
                    <a:pt x="17" y="217"/>
                    <a:pt x="37" y="236"/>
                    <a:pt x="58" y="253"/>
                  </a:cubicBezTo>
                  <a:cubicBezTo>
                    <a:pt x="76" y="130"/>
                    <a:pt x="132" y="62"/>
                    <a:pt x="133" y="60"/>
                  </a:cubicBezTo>
                  <a:cubicBezTo>
                    <a:pt x="145" y="46"/>
                    <a:pt x="144" y="25"/>
                    <a:pt x="130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4582663" y="1270400"/>
              <a:ext cx="324340" cy="553081"/>
            </a:xfrm>
            <a:custGeom>
              <a:avLst/>
              <a:gdLst/>
              <a:ahLst/>
              <a:cxnLst/>
              <a:rect l="l" t="t" r="r" b="b"/>
              <a:pathLst>
                <a:path w="145" h="249" extrusionOk="0">
                  <a:moveTo>
                    <a:pt x="16" y="12"/>
                  </a:moveTo>
                  <a:cubicBezTo>
                    <a:pt x="2" y="24"/>
                    <a:pt x="0" y="46"/>
                    <a:pt x="13" y="60"/>
                  </a:cubicBezTo>
                  <a:cubicBezTo>
                    <a:pt x="13" y="61"/>
                    <a:pt x="69" y="128"/>
                    <a:pt x="87" y="249"/>
                  </a:cubicBezTo>
                  <a:cubicBezTo>
                    <a:pt x="108" y="232"/>
                    <a:pt x="128" y="213"/>
                    <a:pt x="145" y="191"/>
                  </a:cubicBezTo>
                  <a:cubicBezTo>
                    <a:pt x="119" y="80"/>
                    <a:pt x="67" y="19"/>
                    <a:pt x="64" y="16"/>
                  </a:cubicBezTo>
                  <a:cubicBezTo>
                    <a:pt x="52" y="2"/>
                    <a:pt x="31" y="0"/>
                    <a:pt x="16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176384" y="944354"/>
              <a:ext cx="129736" cy="305561"/>
            </a:xfrm>
            <a:custGeom>
              <a:avLst/>
              <a:gdLst/>
              <a:ahLst/>
              <a:cxnLst/>
              <a:rect l="l" t="t" r="r" b="b"/>
              <a:pathLst>
                <a:path w="58" h="137" extrusionOk="0">
                  <a:moveTo>
                    <a:pt x="58" y="2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24"/>
                    <a:pt x="45" y="137"/>
                    <a:pt x="29" y="137"/>
                  </a:cubicBezTo>
                  <a:cubicBezTo>
                    <a:pt x="13" y="137"/>
                    <a:pt x="0" y="124"/>
                    <a:pt x="0" y="10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4021041" y="1179926"/>
              <a:ext cx="440420" cy="187774"/>
            </a:xfrm>
            <a:custGeom>
              <a:avLst/>
              <a:gdLst/>
              <a:ahLst/>
              <a:cxnLst/>
              <a:rect l="l" t="t" r="r" b="b"/>
              <a:pathLst>
                <a:path w="198" h="84" extrusionOk="0">
                  <a:moveTo>
                    <a:pt x="156" y="84"/>
                  </a:move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79" y="0"/>
                    <a:pt x="198" y="19"/>
                    <a:pt x="198" y="42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8" y="65"/>
                    <a:pt x="179" y="84"/>
                    <a:pt x="156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776933" y="1231137"/>
              <a:ext cx="926932" cy="392619"/>
            </a:xfrm>
            <a:custGeom>
              <a:avLst/>
              <a:gdLst/>
              <a:ahLst/>
              <a:cxnLst/>
              <a:rect l="l" t="t" r="r" b="b"/>
              <a:pathLst>
                <a:path w="415" h="176" extrusionOk="0">
                  <a:moveTo>
                    <a:pt x="327" y="176"/>
                  </a:moveTo>
                  <a:cubicBezTo>
                    <a:pt x="88" y="176"/>
                    <a:pt x="88" y="176"/>
                    <a:pt x="88" y="176"/>
                  </a:cubicBezTo>
                  <a:cubicBezTo>
                    <a:pt x="40" y="176"/>
                    <a:pt x="0" y="136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76" y="0"/>
                    <a:pt x="415" y="39"/>
                    <a:pt x="415" y="88"/>
                  </a:cubicBezTo>
                  <a:cubicBezTo>
                    <a:pt x="415" y="88"/>
                    <a:pt x="415" y="88"/>
                    <a:pt x="415" y="88"/>
                  </a:cubicBezTo>
                  <a:cubicBezTo>
                    <a:pt x="415" y="136"/>
                    <a:pt x="376" y="176"/>
                    <a:pt x="327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4089324" y="1145785"/>
              <a:ext cx="305563" cy="128028"/>
            </a:xfrm>
            <a:custGeom>
              <a:avLst/>
              <a:gdLst/>
              <a:ahLst/>
              <a:cxnLst/>
              <a:rect l="l" t="t" r="r" b="b"/>
              <a:pathLst>
                <a:path w="137" h="58" extrusionOk="0">
                  <a:moveTo>
                    <a:pt x="108" y="58"/>
                  </a:moveTo>
                  <a:cubicBezTo>
                    <a:pt x="29" y="58"/>
                    <a:pt x="29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4" y="0"/>
                    <a:pt x="137" y="13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45"/>
                    <a:pt x="124" y="58"/>
                    <a:pt x="108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3881063" y="1212360"/>
              <a:ext cx="716962" cy="800602"/>
            </a:xfrm>
            <a:custGeom>
              <a:avLst/>
              <a:gdLst/>
              <a:ahLst/>
              <a:cxnLst/>
              <a:rect l="l" t="t" r="r" b="b"/>
              <a:pathLst>
                <a:path w="321" h="360" extrusionOk="0">
                  <a:moveTo>
                    <a:pt x="205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52" y="0"/>
                    <a:pt x="0" y="52"/>
                    <a:pt x="0" y="1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49" y="347"/>
                    <a:pt x="103" y="360"/>
                    <a:pt x="161" y="360"/>
                  </a:cubicBezTo>
                  <a:cubicBezTo>
                    <a:pt x="218" y="360"/>
                    <a:pt x="272" y="347"/>
                    <a:pt x="321" y="325"/>
                  </a:cubicBezTo>
                  <a:cubicBezTo>
                    <a:pt x="321" y="282"/>
                    <a:pt x="321" y="282"/>
                    <a:pt x="321" y="282"/>
                  </a:cubicBezTo>
                  <a:cubicBezTo>
                    <a:pt x="321" y="115"/>
                    <a:pt x="321" y="115"/>
                    <a:pt x="321" y="115"/>
                  </a:cubicBezTo>
                  <a:cubicBezTo>
                    <a:pt x="321" y="52"/>
                    <a:pt x="269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4162727" y="275195"/>
              <a:ext cx="158700" cy="15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4219060" y="420294"/>
              <a:ext cx="44383" cy="150219"/>
            </a:xfrm>
            <a:custGeom>
              <a:avLst/>
              <a:gdLst/>
              <a:ahLst/>
              <a:cxnLst/>
              <a:rect l="l" t="t" r="r" b="b"/>
              <a:pathLst>
                <a:path w="20" h="68" extrusionOk="0">
                  <a:moveTo>
                    <a:pt x="10" y="68"/>
                  </a:moveTo>
                  <a:cubicBezTo>
                    <a:pt x="10" y="68"/>
                    <a:pt x="10" y="68"/>
                    <a:pt x="10" y="68"/>
                  </a:cubicBezTo>
                  <a:cubicBezTo>
                    <a:pt x="5" y="68"/>
                    <a:pt x="0" y="64"/>
                    <a:pt x="0" y="5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4"/>
                    <a:pt x="16" y="68"/>
                    <a:pt x="10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4111516" y="486868"/>
              <a:ext cx="266301" cy="64867"/>
            </a:xfrm>
            <a:custGeom>
              <a:avLst/>
              <a:gdLst/>
              <a:ahLst/>
              <a:cxnLst/>
              <a:rect l="l" t="t" r="r" b="b"/>
              <a:pathLst>
                <a:path w="119" h="29" extrusionOk="0">
                  <a:moveTo>
                    <a:pt x="104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7" y="29"/>
                    <a:pt x="0" y="2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2" y="0"/>
                    <a:pt x="119" y="6"/>
                    <a:pt x="119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22"/>
                    <a:pt x="112" y="29"/>
                    <a:pt x="104" y="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3677924" y="626845"/>
              <a:ext cx="928638" cy="390913"/>
            </a:xfrm>
            <a:custGeom>
              <a:avLst/>
              <a:gdLst/>
              <a:ahLst/>
              <a:cxnLst/>
              <a:rect l="l" t="t" r="r" b="b"/>
              <a:pathLst>
                <a:path w="416" h="176" extrusionOk="0">
                  <a:moveTo>
                    <a:pt x="328" y="176"/>
                  </a:moveTo>
                  <a:cubicBezTo>
                    <a:pt x="88" y="176"/>
                    <a:pt x="88" y="176"/>
                    <a:pt x="88" y="176"/>
                  </a:cubicBezTo>
                  <a:cubicBezTo>
                    <a:pt x="40" y="176"/>
                    <a:pt x="0" y="137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76" y="0"/>
                    <a:pt x="416" y="40"/>
                    <a:pt x="416" y="88"/>
                  </a:cubicBezTo>
                  <a:cubicBezTo>
                    <a:pt x="416" y="88"/>
                    <a:pt x="416" y="88"/>
                    <a:pt x="416" y="88"/>
                  </a:cubicBezTo>
                  <a:cubicBezTo>
                    <a:pt x="416" y="137"/>
                    <a:pt x="376" y="176"/>
                    <a:pt x="328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3857164" y="626845"/>
              <a:ext cx="926932" cy="390913"/>
            </a:xfrm>
            <a:custGeom>
              <a:avLst/>
              <a:gdLst/>
              <a:ahLst/>
              <a:cxnLst/>
              <a:rect l="l" t="t" r="r" b="b"/>
              <a:pathLst>
                <a:path w="415" h="176" extrusionOk="0">
                  <a:moveTo>
                    <a:pt x="327" y="176"/>
                  </a:moveTo>
                  <a:cubicBezTo>
                    <a:pt x="88" y="176"/>
                    <a:pt x="88" y="176"/>
                    <a:pt x="88" y="176"/>
                  </a:cubicBezTo>
                  <a:cubicBezTo>
                    <a:pt x="40" y="176"/>
                    <a:pt x="0" y="137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76" y="0"/>
                    <a:pt x="415" y="40"/>
                    <a:pt x="415" y="88"/>
                  </a:cubicBezTo>
                  <a:cubicBezTo>
                    <a:pt x="415" y="88"/>
                    <a:pt x="415" y="88"/>
                    <a:pt x="415" y="88"/>
                  </a:cubicBezTo>
                  <a:cubicBezTo>
                    <a:pt x="415" y="137"/>
                    <a:pt x="376" y="176"/>
                    <a:pt x="327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3759863" y="515888"/>
              <a:ext cx="964486" cy="612828"/>
            </a:xfrm>
            <a:custGeom>
              <a:avLst/>
              <a:gdLst/>
              <a:ahLst/>
              <a:cxnLst/>
              <a:rect l="l" t="t" r="r" b="b"/>
              <a:pathLst>
                <a:path w="432" h="276" extrusionOk="0">
                  <a:moveTo>
                    <a:pt x="335" y="276"/>
                  </a:moveTo>
                  <a:cubicBezTo>
                    <a:pt x="97" y="276"/>
                    <a:pt x="97" y="276"/>
                    <a:pt x="97" y="276"/>
                  </a:cubicBezTo>
                  <a:cubicBezTo>
                    <a:pt x="44" y="276"/>
                    <a:pt x="0" y="233"/>
                    <a:pt x="0" y="179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44"/>
                    <a:pt x="44" y="0"/>
                    <a:pt x="9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89" y="0"/>
                    <a:pt x="432" y="44"/>
                    <a:pt x="432" y="97"/>
                  </a:cubicBezTo>
                  <a:cubicBezTo>
                    <a:pt x="432" y="179"/>
                    <a:pt x="432" y="179"/>
                    <a:pt x="432" y="179"/>
                  </a:cubicBezTo>
                  <a:cubicBezTo>
                    <a:pt x="432" y="233"/>
                    <a:pt x="389" y="276"/>
                    <a:pt x="335" y="276"/>
                  </a:cubicBezTo>
                  <a:close/>
                </a:path>
              </a:pathLst>
            </a:custGeom>
            <a:solidFill>
              <a:srgbClr val="E8F7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3759863" y="515888"/>
              <a:ext cx="964486" cy="612828"/>
            </a:xfrm>
            <a:custGeom>
              <a:avLst/>
              <a:gdLst/>
              <a:ahLst/>
              <a:cxnLst/>
              <a:rect l="l" t="t" r="r" b="b"/>
              <a:pathLst>
                <a:path w="432" h="276" extrusionOk="0">
                  <a:moveTo>
                    <a:pt x="335" y="276"/>
                  </a:moveTo>
                  <a:cubicBezTo>
                    <a:pt x="97" y="276"/>
                    <a:pt x="97" y="276"/>
                    <a:pt x="97" y="276"/>
                  </a:cubicBezTo>
                  <a:cubicBezTo>
                    <a:pt x="44" y="276"/>
                    <a:pt x="0" y="233"/>
                    <a:pt x="0" y="179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44"/>
                    <a:pt x="44" y="0"/>
                    <a:pt x="9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89" y="0"/>
                    <a:pt x="432" y="44"/>
                    <a:pt x="432" y="97"/>
                  </a:cubicBezTo>
                  <a:cubicBezTo>
                    <a:pt x="432" y="179"/>
                    <a:pt x="432" y="179"/>
                    <a:pt x="432" y="179"/>
                  </a:cubicBezTo>
                  <a:cubicBezTo>
                    <a:pt x="432" y="233"/>
                    <a:pt x="389" y="276"/>
                    <a:pt x="335" y="2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4452076" y="925578"/>
              <a:ext cx="122908" cy="18778"/>
            </a:xfrm>
            <a:custGeom>
              <a:avLst/>
              <a:gdLst/>
              <a:ahLst/>
              <a:cxnLst/>
              <a:rect l="l" t="t" r="r" b="b"/>
              <a:pathLst>
                <a:path w="55" h="9" extrusionOk="0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5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4452076" y="966547"/>
              <a:ext cx="83646" cy="20484"/>
            </a:xfrm>
            <a:custGeom>
              <a:avLst/>
              <a:gdLst/>
              <a:ahLst/>
              <a:cxnLst/>
              <a:rect l="l" t="t" r="r" b="b"/>
              <a:pathLst>
                <a:path w="37" h="9" extrusionOk="0">
                  <a:moveTo>
                    <a:pt x="3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2"/>
                    <a:pt x="37" y="4"/>
                  </a:cubicBezTo>
                  <a:cubicBezTo>
                    <a:pt x="37" y="7"/>
                    <a:pt x="35" y="9"/>
                    <a:pt x="32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3852044" y="551735"/>
              <a:ext cx="778416" cy="353358"/>
            </a:xfrm>
            <a:custGeom>
              <a:avLst/>
              <a:gdLst/>
              <a:ahLst/>
              <a:cxnLst/>
              <a:rect l="l" t="t" r="r" b="b"/>
              <a:pathLst>
                <a:path w="348" h="159" extrusionOk="0">
                  <a:moveTo>
                    <a:pt x="26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79" y="159"/>
                  </a:cubicBezTo>
                  <a:cubicBezTo>
                    <a:pt x="269" y="159"/>
                    <a:pt x="269" y="159"/>
                    <a:pt x="269" y="159"/>
                  </a:cubicBezTo>
                  <a:cubicBezTo>
                    <a:pt x="313" y="159"/>
                    <a:pt x="348" y="123"/>
                    <a:pt x="348" y="79"/>
                  </a:cubicBezTo>
                  <a:cubicBezTo>
                    <a:pt x="348" y="36"/>
                    <a:pt x="313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3875942" y="573927"/>
              <a:ext cx="730619" cy="308975"/>
            </a:xfrm>
            <a:custGeom>
              <a:avLst/>
              <a:gdLst/>
              <a:ahLst/>
              <a:cxnLst/>
              <a:rect l="l" t="t" r="r" b="b"/>
              <a:pathLst>
                <a:path w="328" h="139" extrusionOk="0">
                  <a:moveTo>
                    <a:pt x="259" y="139"/>
                  </a:moveTo>
                  <a:cubicBezTo>
                    <a:pt x="69" y="139"/>
                    <a:pt x="69" y="139"/>
                    <a:pt x="69" y="139"/>
                  </a:cubicBezTo>
                  <a:cubicBezTo>
                    <a:pt x="31" y="139"/>
                    <a:pt x="0" y="107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97" y="0"/>
                    <a:pt x="328" y="31"/>
                    <a:pt x="328" y="69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28" y="107"/>
                    <a:pt x="297" y="139"/>
                    <a:pt x="259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050062" y="618310"/>
              <a:ext cx="80400" cy="80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4347946" y="618310"/>
              <a:ext cx="80400" cy="80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4202847" y="761702"/>
              <a:ext cx="80232" cy="40969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cubicBezTo>
                    <a:pt x="36" y="10"/>
                    <a:pt x="28" y="18"/>
                    <a:pt x="18" y="18"/>
                  </a:cubicBezTo>
                  <a:cubicBezTo>
                    <a:pt x="8" y="18"/>
                    <a:pt x="0" y="10"/>
                    <a:pt x="0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3995436" y="1376236"/>
              <a:ext cx="493339" cy="322631"/>
            </a:xfrm>
            <a:custGeom>
              <a:avLst/>
              <a:gdLst/>
              <a:ahLst/>
              <a:cxnLst/>
              <a:rect l="l" t="t" r="r" b="b"/>
              <a:pathLst>
                <a:path w="221" h="145" extrusionOk="0">
                  <a:moveTo>
                    <a:pt x="173" y="145"/>
                  </a:moveTo>
                  <a:cubicBezTo>
                    <a:pt x="48" y="145"/>
                    <a:pt x="48" y="145"/>
                    <a:pt x="48" y="145"/>
                  </a:cubicBezTo>
                  <a:cubicBezTo>
                    <a:pt x="21" y="145"/>
                    <a:pt x="0" y="123"/>
                    <a:pt x="0" y="9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99" y="0"/>
                    <a:pt x="221" y="22"/>
                    <a:pt x="221" y="4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1" y="123"/>
                    <a:pt x="199" y="145"/>
                    <a:pt x="173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23"/>
          <p:cNvGrpSpPr/>
          <p:nvPr/>
        </p:nvGrpSpPr>
        <p:grpSpPr>
          <a:xfrm>
            <a:off x="6521507" y="2293424"/>
            <a:ext cx="1907382" cy="1866105"/>
            <a:chOff x="6521507" y="2293424"/>
            <a:chExt cx="1907382" cy="1866105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6740641" y="2293424"/>
              <a:ext cx="480545" cy="481555"/>
              <a:chOff x="5471892" y="3290059"/>
              <a:chExt cx="174300" cy="174654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4" name="Google Shape;374;p23"/>
            <p:cNvGrpSpPr/>
            <p:nvPr/>
          </p:nvGrpSpPr>
          <p:grpSpPr>
            <a:xfrm>
              <a:off x="6521507" y="3786172"/>
              <a:ext cx="372601" cy="373357"/>
              <a:chOff x="5471892" y="3290059"/>
              <a:chExt cx="174300" cy="174654"/>
            </a:xfrm>
          </p:grpSpPr>
          <p:sp>
            <p:nvSpPr>
              <p:cNvPr id="375" name="Google Shape;375;p2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23"/>
            <p:cNvGrpSpPr/>
            <p:nvPr/>
          </p:nvGrpSpPr>
          <p:grpSpPr>
            <a:xfrm>
              <a:off x="8185131" y="2632673"/>
              <a:ext cx="243759" cy="244271"/>
              <a:chOff x="5471892" y="3290059"/>
              <a:chExt cx="174300" cy="174654"/>
            </a:xfrm>
          </p:grpSpPr>
          <p:sp>
            <p:nvSpPr>
              <p:cNvPr id="379" name="Google Shape;379;p2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7F2DD-E3A7-F993-EE8C-CFB958747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4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384" name="Google Shape;384;p24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385" name="Google Shape;385;p24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87" name="Google Shape;387;p24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388" name="Google Shape;388;p24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91" name="Google Shape;391;p24"/>
          <p:cNvGrpSpPr/>
          <p:nvPr/>
        </p:nvGrpSpPr>
        <p:grpSpPr>
          <a:xfrm>
            <a:off x="647394" y="3479756"/>
            <a:ext cx="1954985" cy="1128744"/>
            <a:chOff x="647394" y="3479756"/>
            <a:chExt cx="1954985" cy="1128744"/>
          </a:xfrm>
        </p:grpSpPr>
        <p:sp>
          <p:nvSpPr>
            <p:cNvPr id="392" name="Google Shape;392;p24"/>
            <p:cNvSpPr/>
            <p:nvPr/>
          </p:nvSpPr>
          <p:spPr>
            <a:xfrm>
              <a:off x="647394" y="3479756"/>
              <a:ext cx="1263178" cy="369713"/>
            </a:xfrm>
            <a:custGeom>
              <a:avLst/>
              <a:gdLst/>
              <a:ahLst/>
              <a:cxnLst/>
              <a:rect l="l" t="t" r="r" b="b"/>
              <a:pathLst>
                <a:path w="345" h="101" extrusionOk="0">
                  <a:moveTo>
                    <a:pt x="30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5" y="62"/>
                    <a:pt x="12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5" y="81"/>
                    <a:pt x="38" y="81"/>
                    <a:pt x="41" y="81"/>
                  </a:cubicBezTo>
                  <a:cubicBezTo>
                    <a:pt x="304" y="81"/>
                    <a:pt x="304" y="81"/>
                    <a:pt x="304" y="81"/>
                  </a:cubicBezTo>
                  <a:cubicBezTo>
                    <a:pt x="327" y="81"/>
                    <a:pt x="345" y="63"/>
                    <a:pt x="345" y="40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18"/>
                    <a:pt x="32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56625" y="3546977"/>
              <a:ext cx="386516" cy="30810"/>
            </a:xfrm>
            <a:custGeom>
              <a:avLst/>
              <a:gdLst/>
              <a:ahLst/>
              <a:cxnLst/>
              <a:rect l="l" t="t" r="r" b="b"/>
              <a:pathLst>
                <a:path w="105" h="9" extrusionOk="0">
                  <a:moveTo>
                    <a:pt x="101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3" y="0"/>
                    <a:pt x="105" y="2"/>
                    <a:pt x="105" y="4"/>
                  </a:cubicBezTo>
                  <a:cubicBezTo>
                    <a:pt x="105" y="7"/>
                    <a:pt x="103" y="9"/>
                    <a:pt x="101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1162748" y="3546977"/>
              <a:ext cx="117635" cy="308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8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7"/>
                    <a:pt x="30" y="9"/>
                    <a:pt x="2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756625" y="3670214"/>
              <a:ext cx="403321" cy="33610"/>
            </a:xfrm>
            <a:custGeom>
              <a:avLst/>
              <a:gdLst/>
              <a:ahLst/>
              <a:cxnLst/>
              <a:rect l="l" t="t" r="r" b="b"/>
              <a:pathLst>
                <a:path w="110" h="9" extrusionOk="0">
                  <a:moveTo>
                    <a:pt x="10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10" y="2"/>
                    <a:pt x="110" y="5"/>
                  </a:cubicBezTo>
                  <a:cubicBezTo>
                    <a:pt x="110" y="7"/>
                    <a:pt x="108" y="9"/>
                    <a:pt x="10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756625" y="3602994"/>
              <a:ext cx="117635" cy="336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5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311191" y="3546977"/>
              <a:ext cx="112034" cy="30810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7"/>
                    <a:pt x="29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1311191" y="3670214"/>
              <a:ext cx="112034" cy="33610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5"/>
                  </a:cubicBezTo>
                  <a:cubicBezTo>
                    <a:pt x="31" y="7"/>
                    <a:pt x="29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1342001" y="3602994"/>
              <a:ext cx="436931" cy="33610"/>
            </a:xfrm>
            <a:custGeom>
              <a:avLst/>
              <a:gdLst/>
              <a:ahLst/>
              <a:cxnLst/>
              <a:rect l="l" t="t" r="r" b="b"/>
              <a:pathLst>
                <a:path w="119" h="9" extrusionOk="0">
                  <a:moveTo>
                    <a:pt x="11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9" y="5"/>
                  </a:cubicBezTo>
                  <a:cubicBezTo>
                    <a:pt x="119" y="7"/>
                    <a:pt x="117" y="9"/>
                    <a:pt x="11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952684" y="3602994"/>
              <a:ext cx="336100" cy="33610"/>
            </a:xfrm>
            <a:custGeom>
              <a:avLst/>
              <a:gdLst/>
              <a:ahLst/>
              <a:cxnLst/>
              <a:rect l="l" t="t" r="r" b="b"/>
              <a:pathLst>
                <a:path w="92" h="9" extrusionOk="0">
                  <a:moveTo>
                    <a:pt x="88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5"/>
                  </a:cubicBezTo>
                  <a:cubicBezTo>
                    <a:pt x="92" y="7"/>
                    <a:pt x="90" y="9"/>
                    <a:pt x="8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1454035" y="3546977"/>
              <a:ext cx="212864" cy="30810"/>
            </a:xfrm>
            <a:custGeom>
              <a:avLst/>
              <a:gdLst/>
              <a:ahLst/>
              <a:cxnLst/>
              <a:rect l="l" t="t" r="r" b="b"/>
              <a:pathLst>
                <a:path w="58" h="9" extrusionOk="0">
                  <a:moveTo>
                    <a:pt x="5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1720114" y="3546977"/>
              <a:ext cx="58818" cy="308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7"/>
                    <a:pt x="14" y="9"/>
                    <a:pt x="11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210361" y="3670214"/>
              <a:ext cx="58818" cy="336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6" y="7"/>
                    <a:pt x="14" y="9"/>
                    <a:pt x="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692207" y="3734635"/>
              <a:ext cx="3000" cy="3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1815342" y="3835465"/>
              <a:ext cx="787037" cy="366912"/>
            </a:xfrm>
            <a:custGeom>
              <a:avLst/>
              <a:gdLst/>
              <a:ahLst/>
              <a:cxnLst/>
              <a:rect l="l" t="t" r="r" b="b"/>
              <a:pathLst>
                <a:path w="215" h="101" extrusionOk="0">
                  <a:moveTo>
                    <a:pt x="41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97" y="0"/>
                    <a:pt x="215" y="18"/>
                    <a:pt x="215" y="41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52"/>
                    <a:pt x="211" y="62"/>
                    <a:pt x="203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183" y="81"/>
                    <a:pt x="183" y="81"/>
                    <a:pt x="183" y="81"/>
                  </a:cubicBezTo>
                  <a:cubicBezTo>
                    <a:pt x="180" y="82"/>
                    <a:pt x="177" y="82"/>
                    <a:pt x="174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8" y="82"/>
                    <a:pt x="0" y="63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1885364" y="3908288"/>
              <a:ext cx="114835" cy="28009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028206" y="3908288"/>
              <a:ext cx="117635" cy="280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7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2028206" y="4031525"/>
              <a:ext cx="117635" cy="336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5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2061816" y="3964305"/>
              <a:ext cx="434131" cy="33610"/>
            </a:xfrm>
            <a:custGeom>
              <a:avLst/>
              <a:gdLst/>
              <a:ahLst/>
              <a:cxnLst/>
              <a:rect l="l" t="t" r="r" b="b"/>
              <a:pathLst>
                <a:path w="119" h="9" extrusionOk="0">
                  <a:moveTo>
                    <a:pt x="11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9" y="2"/>
                    <a:pt x="119" y="4"/>
                  </a:cubicBezTo>
                  <a:cubicBezTo>
                    <a:pt x="119" y="7"/>
                    <a:pt x="117" y="9"/>
                    <a:pt x="11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1882562" y="3964305"/>
              <a:ext cx="123237" cy="33610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30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7"/>
                    <a:pt x="32" y="9"/>
                    <a:pt x="3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2171049" y="3908288"/>
              <a:ext cx="215665" cy="28009"/>
            </a:xfrm>
            <a:custGeom>
              <a:avLst/>
              <a:gdLst/>
              <a:ahLst/>
              <a:cxnLst/>
              <a:rect l="l" t="t" r="r" b="b"/>
              <a:pathLst>
                <a:path w="59" h="8" extrusionOk="0">
                  <a:moveTo>
                    <a:pt x="54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59" y="4"/>
                  </a:cubicBezTo>
                  <a:cubicBezTo>
                    <a:pt x="59" y="6"/>
                    <a:pt x="57" y="8"/>
                    <a:pt x="54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439930" y="3908288"/>
              <a:ext cx="56017" cy="28009"/>
            </a:xfrm>
            <a:custGeom>
              <a:avLst/>
              <a:gdLst/>
              <a:ahLst/>
              <a:cxnLst/>
              <a:rect l="l" t="t" r="r" b="b"/>
              <a:pathLst>
                <a:path w="16" h="8" extrusionOk="0">
                  <a:moveTo>
                    <a:pt x="12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6"/>
                    <a:pt x="14" y="8"/>
                    <a:pt x="12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1930177" y="4031525"/>
              <a:ext cx="58818" cy="336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6" y="7"/>
                    <a:pt x="14" y="9"/>
                    <a:pt x="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2560365" y="4090342"/>
              <a:ext cx="3000" cy="3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681004" y="4238788"/>
              <a:ext cx="1512452" cy="369713"/>
            </a:xfrm>
            <a:custGeom>
              <a:avLst/>
              <a:gdLst/>
              <a:ahLst/>
              <a:cxnLst/>
              <a:rect l="l" t="t" r="r" b="b"/>
              <a:pathLst>
                <a:path w="413" h="101" extrusionOk="0">
                  <a:moveTo>
                    <a:pt x="37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2"/>
                    <a:pt x="4" y="62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1"/>
                    <a:pt x="38" y="82"/>
                    <a:pt x="41" y="82"/>
                  </a:cubicBezTo>
                  <a:cubicBezTo>
                    <a:pt x="372" y="82"/>
                    <a:pt x="372" y="82"/>
                    <a:pt x="372" y="82"/>
                  </a:cubicBezTo>
                  <a:cubicBezTo>
                    <a:pt x="394" y="82"/>
                    <a:pt x="413" y="63"/>
                    <a:pt x="413" y="41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3" y="18"/>
                    <a:pt x="394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751024" y="4311610"/>
              <a:ext cx="859859" cy="33610"/>
            </a:xfrm>
            <a:custGeom>
              <a:avLst/>
              <a:gdLst/>
              <a:ahLst/>
              <a:cxnLst/>
              <a:rect l="l" t="t" r="r" b="b"/>
              <a:pathLst>
                <a:path w="235" h="9" extrusionOk="0">
                  <a:moveTo>
                    <a:pt x="23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3" y="0"/>
                    <a:pt x="235" y="2"/>
                    <a:pt x="235" y="4"/>
                  </a:cubicBezTo>
                  <a:cubicBezTo>
                    <a:pt x="235" y="7"/>
                    <a:pt x="233" y="9"/>
                    <a:pt x="23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1636088" y="4311610"/>
              <a:ext cx="117635" cy="336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1636088" y="4437647"/>
              <a:ext cx="305292" cy="30810"/>
            </a:xfrm>
            <a:custGeom>
              <a:avLst/>
              <a:gdLst/>
              <a:ahLst/>
              <a:cxnLst/>
              <a:rect l="l" t="t" r="r" b="b"/>
              <a:pathLst>
                <a:path w="83" h="9" extrusionOk="0">
                  <a:moveTo>
                    <a:pt x="78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cubicBezTo>
                    <a:pt x="83" y="7"/>
                    <a:pt x="81" y="9"/>
                    <a:pt x="7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1669698" y="4370427"/>
              <a:ext cx="434131" cy="33610"/>
            </a:xfrm>
            <a:custGeom>
              <a:avLst/>
              <a:gdLst/>
              <a:ahLst/>
              <a:cxnLst/>
              <a:rect l="l" t="t" r="r" b="b"/>
              <a:pathLst>
                <a:path w="119" h="9" extrusionOk="0">
                  <a:moveTo>
                    <a:pt x="11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9" y="2"/>
                    <a:pt x="119" y="5"/>
                  </a:cubicBezTo>
                  <a:cubicBezTo>
                    <a:pt x="119" y="7"/>
                    <a:pt x="117" y="9"/>
                    <a:pt x="11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745422" y="4370427"/>
              <a:ext cx="868260" cy="33610"/>
            </a:xfrm>
            <a:custGeom>
              <a:avLst/>
              <a:gdLst/>
              <a:ahLst/>
              <a:cxnLst/>
              <a:rect l="l" t="t" r="r" b="b"/>
              <a:pathLst>
                <a:path w="237" h="9" extrusionOk="0">
                  <a:moveTo>
                    <a:pt x="23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5" y="0"/>
                    <a:pt x="237" y="2"/>
                    <a:pt x="237" y="5"/>
                  </a:cubicBezTo>
                  <a:cubicBezTo>
                    <a:pt x="237" y="7"/>
                    <a:pt x="235" y="9"/>
                    <a:pt x="2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1778932" y="4311610"/>
              <a:ext cx="215665" cy="33610"/>
            </a:xfrm>
            <a:custGeom>
              <a:avLst/>
              <a:gdLst/>
              <a:ahLst/>
              <a:cxnLst/>
              <a:rect l="l" t="t" r="r" b="b"/>
              <a:pathLst>
                <a:path w="59" h="9" extrusionOk="0">
                  <a:moveTo>
                    <a:pt x="5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59" y="4"/>
                  </a:cubicBezTo>
                  <a:cubicBezTo>
                    <a:pt x="59" y="7"/>
                    <a:pt x="57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2047812" y="4311610"/>
              <a:ext cx="56017" cy="336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7"/>
                    <a:pt x="14" y="9"/>
                    <a:pt x="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1482043" y="4437647"/>
              <a:ext cx="117635" cy="308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5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1991796" y="4437647"/>
              <a:ext cx="112034" cy="30810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5"/>
                  </a:cubicBezTo>
                  <a:cubicBezTo>
                    <a:pt x="31" y="7"/>
                    <a:pt x="29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723015" y="4499266"/>
              <a:ext cx="3000" cy="3000"/>
            </a:xfrm>
            <a:prstGeom prst="rect">
              <a:avLst/>
            </a:prstGeom>
            <a:solidFill>
              <a:srgbClr val="68FC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24"/>
          <p:cNvGrpSpPr/>
          <p:nvPr/>
        </p:nvGrpSpPr>
        <p:grpSpPr>
          <a:xfrm>
            <a:off x="723026" y="3156319"/>
            <a:ext cx="1837349" cy="644997"/>
            <a:chOff x="723026" y="3156319"/>
            <a:chExt cx="1837349" cy="644997"/>
          </a:xfrm>
        </p:grpSpPr>
        <p:grpSp>
          <p:nvGrpSpPr>
            <p:cNvPr id="427" name="Google Shape;427;p24"/>
            <p:cNvGrpSpPr/>
            <p:nvPr/>
          </p:nvGrpSpPr>
          <p:grpSpPr>
            <a:xfrm>
              <a:off x="2297619" y="3572727"/>
              <a:ext cx="262755" cy="228589"/>
              <a:chOff x="2361400" y="2036601"/>
              <a:chExt cx="268200" cy="233373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2465443" y="2242374"/>
                <a:ext cx="60300" cy="2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2361400" y="2036601"/>
                <a:ext cx="268200" cy="203460"/>
              </a:xfrm>
              <a:custGeom>
                <a:avLst/>
                <a:gdLst/>
                <a:ahLst/>
                <a:cxnLst/>
                <a:rect l="l" t="t" r="r" b="b"/>
                <a:pathLst>
                  <a:path w="89" h="67" extrusionOk="0">
                    <a:moveTo>
                      <a:pt x="89" y="25"/>
                    </a:moveTo>
                    <a:cubicBezTo>
                      <a:pt x="89" y="11"/>
                      <a:pt x="77" y="0"/>
                      <a:pt x="63" y="0"/>
                    </a:cubicBezTo>
                    <a:cubicBezTo>
                      <a:pt x="56" y="0"/>
                      <a:pt x="49" y="3"/>
                      <a:pt x="44" y="8"/>
                    </a:cubicBezTo>
                    <a:cubicBezTo>
                      <a:pt x="40" y="3"/>
                      <a:pt x="33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4"/>
                      <a:pt x="4" y="41"/>
                      <a:pt x="10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1" y="47"/>
                      <a:pt x="13" y="48"/>
                      <a:pt x="15" y="49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6" y="48"/>
                      <a:pt x="78" y="47"/>
                      <a:pt x="79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85" y="41"/>
                      <a:pt x="89" y="34"/>
                      <a:pt x="89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24"/>
            <p:cNvGrpSpPr/>
            <p:nvPr/>
          </p:nvGrpSpPr>
          <p:grpSpPr>
            <a:xfrm>
              <a:off x="723026" y="3156319"/>
              <a:ext cx="305264" cy="298207"/>
              <a:chOff x="935775" y="406510"/>
              <a:chExt cx="484546" cy="473345"/>
            </a:xfrm>
          </p:grpSpPr>
          <p:sp>
            <p:nvSpPr>
              <p:cNvPr id="431" name="Google Shape;431;p24"/>
              <p:cNvSpPr/>
              <p:nvPr/>
            </p:nvSpPr>
            <p:spPr>
              <a:xfrm>
                <a:off x="935775" y="616575"/>
                <a:ext cx="148445" cy="238073"/>
              </a:xfrm>
              <a:custGeom>
                <a:avLst/>
                <a:gdLst/>
                <a:ahLst/>
                <a:cxnLst/>
                <a:rect l="l" t="t" r="r" b="b"/>
                <a:pathLst>
                  <a:path w="40" h="65" extrusionOk="0">
                    <a:moveTo>
                      <a:pt x="40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40" y="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935775" y="616575"/>
                <a:ext cx="148445" cy="33610"/>
              </a:xfrm>
              <a:custGeom>
                <a:avLst/>
                <a:gdLst/>
                <a:ahLst/>
                <a:cxnLst/>
                <a:rect l="l" t="t" r="r" b="b"/>
                <a:pathLst>
                  <a:path w="40" h="9" extrusionOk="0">
                    <a:moveTo>
                      <a:pt x="9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A6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966586" y="767821"/>
                <a:ext cx="64500" cy="6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1064614" y="406510"/>
                <a:ext cx="355707" cy="47334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0" extrusionOk="0">
                    <a:moveTo>
                      <a:pt x="84" y="47"/>
                    </a:moveTo>
                    <a:cubicBezTo>
                      <a:pt x="35" y="47"/>
                      <a:pt x="35" y="47"/>
                      <a:pt x="35" y="47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1" y="38"/>
                      <a:pt x="41" y="36"/>
                      <a:pt x="42" y="35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6" y="9"/>
                      <a:pt x="41" y="2"/>
                      <a:pt x="34" y="1"/>
                    </a:cubicBezTo>
                    <a:cubicBezTo>
                      <a:pt x="27" y="0"/>
                      <a:pt x="21" y="5"/>
                      <a:pt x="20" y="12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5"/>
                      <a:pt x="0" y="58"/>
                      <a:pt x="1" y="61"/>
                    </a:cubicBezTo>
                    <a:cubicBezTo>
                      <a:pt x="1" y="112"/>
                      <a:pt x="1" y="112"/>
                      <a:pt x="1" y="112"/>
                    </a:cubicBezTo>
                    <a:cubicBezTo>
                      <a:pt x="1" y="122"/>
                      <a:pt x="9" y="130"/>
                      <a:pt x="19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73" y="130"/>
                      <a:pt x="81" y="122"/>
                      <a:pt x="81" y="113"/>
                    </a:cubicBezTo>
                    <a:cubicBezTo>
                      <a:pt x="81" y="74"/>
                      <a:pt x="81" y="74"/>
                      <a:pt x="81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91" y="74"/>
                      <a:pt x="97" y="68"/>
                      <a:pt x="97" y="61"/>
                    </a:cubicBezTo>
                    <a:cubicBezTo>
                      <a:pt x="97" y="53"/>
                      <a:pt x="91" y="47"/>
                      <a:pt x="84" y="47"/>
                    </a:cubicBezTo>
                    <a:close/>
                  </a:path>
                </a:pathLst>
              </a:custGeom>
              <a:solidFill>
                <a:srgbClr val="91634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1322291" y="675392"/>
                <a:ext cx="39212" cy="19607"/>
              </a:xfrm>
              <a:custGeom>
                <a:avLst/>
                <a:gdLst/>
                <a:ahLst/>
                <a:cxnLst/>
                <a:rect l="l" t="t" r="r" b="b"/>
                <a:pathLst>
                  <a:path w="14" h="7" extrusionOk="0">
                    <a:moveTo>
                      <a:pt x="14" y="0"/>
                    </a:moveTo>
                    <a:lnTo>
                      <a:pt x="0" y="0"/>
                    </a:lnTo>
                    <a:lnTo>
                      <a:pt x="14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E0246-9AD8-A86B-0B37-7023FF500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1" name="Google Shape;21;p3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2" name="Google Shape;22;p3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4" name="Google Shape;24;p3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209900" y="2627600"/>
            <a:ext cx="3219000" cy="9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104400" y="1755138"/>
            <a:ext cx="1229700" cy="7485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6C6EF-5C62-4E2A-6A32-549C3034D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33" name="Google Shape;33;p4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" name="Google Shape;35;p4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0132F-E7C9-0949-CB89-4F965A9D5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43" name="Google Shape;43;p5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44" name="Google Shape;44;p5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6" name="Google Shape;46;p5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47" name="Google Shape;47;p5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720000" y="2400800"/>
            <a:ext cx="3413400" cy="4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4572003" y="2400800"/>
            <a:ext cx="3413400" cy="4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720000" y="2878100"/>
            <a:ext cx="34134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4572003" y="2878100"/>
            <a:ext cx="34134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BE32DE-B36E-2556-C57C-75EF80E15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57" name="Google Shape;57;p6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58" name="Google Shape;58;p6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0" name="Google Shape;60;p6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 flipH="1">
            <a:off x="8282243" y="4127874"/>
            <a:ext cx="552498" cy="824489"/>
            <a:chOff x="521091" y="295974"/>
            <a:chExt cx="804804" cy="1201003"/>
          </a:xfrm>
        </p:grpSpPr>
        <p:grpSp>
          <p:nvGrpSpPr>
            <p:cNvPr id="66" name="Google Shape;66;p6"/>
            <p:cNvGrpSpPr/>
            <p:nvPr/>
          </p:nvGrpSpPr>
          <p:grpSpPr>
            <a:xfrm>
              <a:off x="521091" y="642074"/>
              <a:ext cx="480545" cy="481555"/>
              <a:chOff x="5471892" y="3290059"/>
              <a:chExt cx="174300" cy="174654"/>
            </a:xfrm>
          </p:grpSpPr>
          <p:sp>
            <p:nvSpPr>
              <p:cNvPr id="67" name="Google Shape;67;p6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6"/>
            <p:cNvGrpSpPr/>
            <p:nvPr/>
          </p:nvGrpSpPr>
          <p:grpSpPr>
            <a:xfrm>
              <a:off x="825789" y="295974"/>
              <a:ext cx="243759" cy="244271"/>
              <a:chOff x="5404415" y="3299980"/>
              <a:chExt cx="174300" cy="174654"/>
            </a:xfrm>
          </p:grpSpPr>
          <p:sp>
            <p:nvSpPr>
              <p:cNvPr id="71" name="Google Shape;71;p6"/>
              <p:cNvSpPr/>
              <p:nvPr/>
            </p:nvSpPr>
            <p:spPr>
              <a:xfrm>
                <a:off x="5404415" y="3299980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5461877" y="3343752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>
                <a:off x="5455489" y="3406785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74;p6"/>
            <p:cNvGrpSpPr/>
            <p:nvPr/>
          </p:nvGrpSpPr>
          <p:grpSpPr>
            <a:xfrm>
              <a:off x="953295" y="1123620"/>
              <a:ext cx="372601" cy="373357"/>
              <a:chOff x="5449281" y="3276071"/>
              <a:chExt cx="174300" cy="174654"/>
            </a:xfrm>
          </p:grpSpPr>
          <p:sp>
            <p:nvSpPr>
              <p:cNvPr id="75" name="Google Shape;75;p6"/>
              <p:cNvSpPr/>
              <p:nvPr/>
            </p:nvSpPr>
            <p:spPr>
              <a:xfrm>
                <a:off x="5449281" y="3276071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5506742" y="3319843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5500354" y="3382875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E5569F-9440-CE6A-5EBC-EF4F087D5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81" name="Google Shape;81;p7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720000" y="1420500"/>
            <a:ext cx="4244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5945700" y="1234550"/>
            <a:ext cx="2310000" cy="3382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42402-5DED-049C-5682-453A6E5D5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92" name="Google Shape;92;p8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93" name="Google Shape;93;p8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" name="Google Shape;95;p8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4987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6866163" y="2116831"/>
            <a:ext cx="1467536" cy="1659770"/>
            <a:chOff x="6866163" y="2116831"/>
            <a:chExt cx="1467536" cy="1659770"/>
          </a:xfrm>
        </p:grpSpPr>
        <p:sp>
          <p:nvSpPr>
            <p:cNvPr id="101" name="Google Shape;101;p8"/>
            <p:cNvSpPr/>
            <p:nvPr/>
          </p:nvSpPr>
          <p:spPr>
            <a:xfrm>
              <a:off x="7019556" y="2460219"/>
              <a:ext cx="1314143" cy="1316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148588" y="2590812"/>
              <a:ext cx="1053255" cy="105512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7578365" y="2988661"/>
              <a:ext cx="194080" cy="981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7665549" y="2172089"/>
              <a:ext cx="22021" cy="188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7627482" y="2116831"/>
              <a:ext cx="95920" cy="98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595556" y="2340315"/>
              <a:ext cx="159631" cy="87183"/>
            </a:xfrm>
            <a:custGeom>
              <a:avLst/>
              <a:gdLst/>
              <a:ahLst/>
              <a:cxnLst/>
              <a:rect l="l" t="t" r="r" b="b"/>
              <a:pathLst>
                <a:path w="55" h="30" extrusionOk="0">
                  <a:moveTo>
                    <a:pt x="55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5" y="5"/>
                    <a:pt x="55" y="1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7249279" y="2587129"/>
              <a:ext cx="82272" cy="238218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8" y="82"/>
                  </a:moveTo>
                  <a:cubicBezTo>
                    <a:pt x="11" y="82"/>
                    <a:pt x="11" y="82"/>
                    <a:pt x="11" y="82"/>
                  </a:cubicBezTo>
                  <a:cubicBezTo>
                    <a:pt x="5" y="82"/>
                    <a:pt x="0" y="77"/>
                    <a:pt x="0" y="7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8019194" y="2587129"/>
              <a:ext cx="81044" cy="238218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17" y="82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8" y="5"/>
                    <a:pt x="28" y="11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77"/>
                    <a:pt x="23" y="82"/>
                    <a:pt x="17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331551" y="2425042"/>
              <a:ext cx="690099" cy="572215"/>
            </a:xfrm>
            <a:custGeom>
              <a:avLst/>
              <a:gdLst/>
              <a:ahLst/>
              <a:cxnLst/>
              <a:rect l="l" t="t" r="r" b="b"/>
              <a:pathLst>
                <a:path w="238" h="197" extrusionOk="0">
                  <a:moveTo>
                    <a:pt x="209" y="197"/>
                  </a:moveTo>
                  <a:cubicBezTo>
                    <a:pt x="29" y="197"/>
                    <a:pt x="29" y="197"/>
                    <a:pt x="29" y="197"/>
                  </a:cubicBezTo>
                  <a:cubicBezTo>
                    <a:pt x="13" y="197"/>
                    <a:pt x="0" y="184"/>
                    <a:pt x="0" y="16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25" y="0"/>
                    <a:pt x="238" y="13"/>
                    <a:pt x="238" y="29"/>
                  </a:cubicBezTo>
                  <a:cubicBezTo>
                    <a:pt x="238" y="168"/>
                    <a:pt x="238" y="168"/>
                    <a:pt x="238" y="168"/>
                  </a:cubicBezTo>
                  <a:cubicBezTo>
                    <a:pt x="238" y="184"/>
                    <a:pt x="225" y="197"/>
                    <a:pt x="209" y="1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7525564" y="2550291"/>
              <a:ext cx="61397" cy="127705"/>
            </a:xfrm>
            <a:custGeom>
              <a:avLst/>
              <a:gdLst/>
              <a:ahLst/>
              <a:cxnLst/>
              <a:rect l="l" t="t" r="r" b="b"/>
              <a:pathLst>
                <a:path w="21" h="44" extrusionOk="0">
                  <a:moveTo>
                    <a:pt x="13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4" y="44"/>
                    <a:pt x="0" y="40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21" y="4"/>
                    <a:pt x="21" y="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0"/>
                    <a:pt x="17" y="44"/>
                    <a:pt x="13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7763784" y="2550291"/>
              <a:ext cx="61397" cy="127705"/>
            </a:xfrm>
            <a:custGeom>
              <a:avLst/>
              <a:gdLst/>
              <a:ahLst/>
              <a:cxnLst/>
              <a:rect l="l" t="t" r="r" b="b"/>
              <a:pathLst>
                <a:path w="21" h="44" extrusionOk="0">
                  <a:moveTo>
                    <a:pt x="13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4" y="44"/>
                    <a:pt x="0" y="40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8" y="0"/>
                    <a:pt x="21" y="4"/>
                    <a:pt x="21" y="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0"/>
                    <a:pt x="18" y="44"/>
                    <a:pt x="13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7438381" y="2773774"/>
              <a:ext cx="473983" cy="147352"/>
            </a:xfrm>
            <a:custGeom>
              <a:avLst/>
              <a:gdLst/>
              <a:ahLst/>
              <a:cxnLst/>
              <a:rect l="l" t="t" r="r" b="b"/>
              <a:pathLst>
                <a:path w="163" h="51" extrusionOk="0">
                  <a:moveTo>
                    <a:pt x="163" y="0"/>
                  </a:moveTo>
                  <a:cubicBezTo>
                    <a:pt x="148" y="30"/>
                    <a:pt x="117" y="51"/>
                    <a:pt x="82" y="51"/>
                  </a:cubicBezTo>
                  <a:cubicBezTo>
                    <a:pt x="46" y="51"/>
                    <a:pt x="15" y="30"/>
                    <a:pt x="0" y="1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866163" y="2517136"/>
              <a:ext cx="493629" cy="752722"/>
            </a:xfrm>
            <a:custGeom>
              <a:avLst/>
              <a:gdLst/>
              <a:ahLst/>
              <a:cxnLst/>
              <a:rect l="l" t="t" r="r" b="b"/>
              <a:pathLst>
                <a:path w="170" h="259" extrusionOk="0">
                  <a:moveTo>
                    <a:pt x="163" y="259"/>
                  </a:moveTo>
                  <a:cubicBezTo>
                    <a:pt x="108" y="259"/>
                    <a:pt x="56" y="224"/>
                    <a:pt x="29" y="170"/>
                  </a:cubicBezTo>
                  <a:cubicBezTo>
                    <a:pt x="0" y="112"/>
                    <a:pt x="8" y="49"/>
                    <a:pt x="48" y="0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33" y="57"/>
                    <a:pt x="27" y="110"/>
                    <a:pt x="51" y="159"/>
                  </a:cubicBezTo>
                  <a:cubicBezTo>
                    <a:pt x="75" y="207"/>
                    <a:pt x="121" y="236"/>
                    <a:pt x="169" y="234"/>
                  </a:cubicBezTo>
                  <a:cubicBezTo>
                    <a:pt x="170" y="258"/>
                    <a:pt x="170" y="258"/>
                    <a:pt x="170" y="258"/>
                  </a:cubicBezTo>
                  <a:cubicBezTo>
                    <a:pt x="168" y="258"/>
                    <a:pt x="165" y="259"/>
                    <a:pt x="163" y="2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988957" y="2334175"/>
              <a:ext cx="243131" cy="235762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23" y="69"/>
                  </a:moveTo>
                  <a:cubicBezTo>
                    <a:pt x="4" y="57"/>
                    <a:pt x="0" y="33"/>
                    <a:pt x="12" y="14"/>
                  </a:cubicBezTo>
                  <a:cubicBezTo>
                    <a:pt x="16" y="8"/>
                    <a:pt x="23" y="2"/>
                    <a:pt x="30" y="0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5" y="22"/>
                    <a:pt x="33" y="24"/>
                    <a:pt x="31" y="27"/>
                  </a:cubicBezTo>
                  <a:cubicBezTo>
                    <a:pt x="26" y="35"/>
                    <a:pt x="28" y="45"/>
                    <a:pt x="35" y="50"/>
                  </a:cubicBezTo>
                  <a:cubicBezTo>
                    <a:pt x="43" y="55"/>
                    <a:pt x="53" y="53"/>
                    <a:pt x="58" y="45"/>
                  </a:cubicBezTo>
                  <a:cubicBezTo>
                    <a:pt x="60" y="42"/>
                    <a:pt x="61" y="39"/>
                    <a:pt x="61" y="35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3"/>
                    <a:pt x="82" y="51"/>
                    <a:pt x="77" y="58"/>
                  </a:cubicBezTo>
                  <a:cubicBezTo>
                    <a:pt x="65" y="76"/>
                    <a:pt x="41" y="81"/>
                    <a:pt x="23" y="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6991412" y="2497490"/>
              <a:ext cx="87184" cy="84728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9" y="28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0" y="18"/>
                    <a:pt x="30" y="20"/>
                    <a:pt x="29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3" y="29"/>
                    <a:pt x="21" y="29"/>
                    <a:pt x="19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7353653" y="3159344"/>
              <a:ext cx="84728" cy="142440"/>
            </a:xfrm>
            <a:custGeom>
              <a:avLst/>
              <a:gdLst/>
              <a:ahLst/>
              <a:cxnLst/>
              <a:rect l="l" t="t" r="r" b="b"/>
              <a:pathLst>
                <a:path w="29" h="49" extrusionOk="0">
                  <a:moveTo>
                    <a:pt x="29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3" y="49"/>
                    <a:pt x="0" y="46"/>
                    <a:pt x="0" y="4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7972532" y="3186359"/>
              <a:ext cx="214889" cy="133845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0" y="6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27" y="25"/>
                    <a:pt x="50" y="31"/>
                    <a:pt x="65" y="46"/>
                  </a:cubicBezTo>
                  <a:cubicBezTo>
                    <a:pt x="69" y="38"/>
                    <a:pt x="72" y="30"/>
                    <a:pt x="74" y="21"/>
                  </a:cubicBezTo>
                  <a:cubicBezTo>
                    <a:pt x="53" y="6"/>
                    <a:pt x="25" y="0"/>
                    <a:pt x="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7914819" y="3159344"/>
              <a:ext cx="81044" cy="142440"/>
            </a:xfrm>
            <a:custGeom>
              <a:avLst/>
              <a:gdLst/>
              <a:ahLst/>
              <a:cxnLst/>
              <a:rect l="l" t="t" r="r" b="b"/>
              <a:pathLst>
                <a:path w="28" h="49" extrusionOk="0">
                  <a:moveTo>
                    <a:pt x="0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25" y="49"/>
                    <a:pt x="28" y="46"/>
                    <a:pt x="28" y="4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5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7412594" y="3063566"/>
              <a:ext cx="525556" cy="582038"/>
            </a:xfrm>
            <a:custGeom>
              <a:avLst/>
              <a:gdLst/>
              <a:ahLst/>
              <a:cxnLst/>
              <a:rect l="l" t="t" r="r" b="b"/>
              <a:pathLst>
                <a:path w="181" h="200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7" y="192"/>
                    <a:pt x="58" y="200"/>
                    <a:pt x="91" y="200"/>
                  </a:cubicBezTo>
                  <a:cubicBezTo>
                    <a:pt x="124" y="200"/>
                    <a:pt x="155" y="192"/>
                    <a:pt x="181" y="176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502233" y="3150748"/>
              <a:ext cx="345050" cy="494856"/>
            </a:xfrm>
            <a:custGeom>
              <a:avLst/>
              <a:gdLst/>
              <a:ahLst/>
              <a:cxnLst/>
              <a:rect l="l" t="t" r="r" b="b"/>
              <a:pathLst>
                <a:path w="119" h="170" extrusionOk="0">
                  <a:moveTo>
                    <a:pt x="10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9" y="167"/>
                    <a:pt x="39" y="170"/>
                    <a:pt x="60" y="170"/>
                  </a:cubicBezTo>
                  <a:cubicBezTo>
                    <a:pt x="81" y="170"/>
                    <a:pt x="101" y="167"/>
                    <a:pt x="119" y="160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6"/>
                    <a:pt x="113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7740452" y="3206005"/>
              <a:ext cx="40682" cy="2272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7647129" y="3203550"/>
              <a:ext cx="46654" cy="429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7647129" y="3275997"/>
              <a:ext cx="46654" cy="1571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7568542" y="3206005"/>
              <a:ext cx="35457" cy="137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7568542" y="3371776"/>
              <a:ext cx="35457" cy="615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568542" y="3465098"/>
              <a:ext cx="212368" cy="429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7572226" y="3543686"/>
              <a:ext cx="209009" cy="466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5944556" y="1378331"/>
            <a:ext cx="1270410" cy="863625"/>
            <a:chOff x="1227909" y="519121"/>
            <a:chExt cx="1584250" cy="1076973"/>
          </a:xfrm>
        </p:grpSpPr>
        <p:sp>
          <p:nvSpPr>
            <p:cNvPr id="129" name="Google Shape;129;p8"/>
            <p:cNvSpPr/>
            <p:nvPr/>
          </p:nvSpPr>
          <p:spPr>
            <a:xfrm>
              <a:off x="1227909" y="519121"/>
              <a:ext cx="1584250" cy="1076973"/>
            </a:xfrm>
            <a:custGeom>
              <a:avLst/>
              <a:gdLst/>
              <a:ahLst/>
              <a:cxnLst/>
              <a:rect l="l" t="t" r="r" b="b"/>
              <a:pathLst>
                <a:path w="601" h="408" extrusionOk="0">
                  <a:moveTo>
                    <a:pt x="547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5"/>
                    <a:pt x="0" y="5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15"/>
                    <a:pt x="24" y="339"/>
                    <a:pt x="55" y="339"/>
                  </a:cubicBezTo>
                  <a:cubicBezTo>
                    <a:pt x="508" y="339"/>
                    <a:pt x="508" y="339"/>
                    <a:pt x="508" y="339"/>
                  </a:cubicBezTo>
                  <a:cubicBezTo>
                    <a:pt x="564" y="394"/>
                    <a:pt x="564" y="394"/>
                    <a:pt x="564" y="394"/>
                  </a:cubicBezTo>
                  <a:cubicBezTo>
                    <a:pt x="577" y="408"/>
                    <a:pt x="601" y="399"/>
                    <a:pt x="601" y="379"/>
                  </a:cubicBezTo>
                  <a:cubicBezTo>
                    <a:pt x="601" y="285"/>
                    <a:pt x="601" y="285"/>
                    <a:pt x="601" y="285"/>
                  </a:cubicBezTo>
                  <a:cubicBezTo>
                    <a:pt x="601" y="189"/>
                    <a:pt x="601" y="189"/>
                    <a:pt x="601" y="189"/>
                  </a:cubicBezTo>
                  <a:cubicBezTo>
                    <a:pt x="601" y="55"/>
                    <a:pt x="601" y="55"/>
                    <a:pt x="601" y="55"/>
                  </a:cubicBezTo>
                  <a:cubicBezTo>
                    <a:pt x="601" y="25"/>
                    <a:pt x="577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1411722" y="835588"/>
              <a:ext cx="1216601" cy="297517"/>
              <a:chOff x="4942131" y="1560511"/>
              <a:chExt cx="867947" cy="21227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4942131" y="1560511"/>
                <a:ext cx="867947" cy="235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942131" y="1652494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4942131" y="1746837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17E65-7E29-0F43-C0E1-B3A2989D3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9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36" name="Google Shape;136;p9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37" name="Google Shape;137;p9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9" name="Google Shape;139;p9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40" name="Google Shape;140;p9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1034636" y="642332"/>
            <a:ext cx="1874069" cy="605026"/>
            <a:chOff x="5920514" y="3046552"/>
            <a:chExt cx="2337911" cy="754773"/>
          </a:xfrm>
        </p:grpSpPr>
        <p:sp>
          <p:nvSpPr>
            <p:cNvPr id="146" name="Google Shape;146;p9"/>
            <p:cNvSpPr/>
            <p:nvPr/>
          </p:nvSpPr>
          <p:spPr>
            <a:xfrm>
              <a:off x="5920514" y="3231622"/>
              <a:ext cx="2150611" cy="569703"/>
            </a:xfrm>
            <a:custGeom>
              <a:avLst/>
              <a:gdLst/>
              <a:ahLst/>
              <a:cxnLst/>
              <a:rect l="l" t="t" r="r" b="b"/>
              <a:pathLst>
                <a:path w="816" h="216" extrusionOk="0">
                  <a:moveTo>
                    <a:pt x="747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77" y="0"/>
                    <a:pt x="50" y="27"/>
                    <a:pt x="50" y="60"/>
                  </a:cubicBezTo>
                  <a:cubicBezTo>
                    <a:pt x="50" y="156"/>
                    <a:pt x="50" y="156"/>
                    <a:pt x="50" y="156"/>
                  </a:cubicBezTo>
                  <a:cubicBezTo>
                    <a:pt x="50" y="160"/>
                    <a:pt x="51" y="163"/>
                    <a:pt x="51" y="166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0" y="207"/>
                    <a:pt x="3" y="216"/>
                    <a:pt x="10" y="216"/>
                  </a:cubicBezTo>
                  <a:cubicBezTo>
                    <a:pt x="110" y="216"/>
                    <a:pt x="110" y="216"/>
                    <a:pt x="110" y="216"/>
                  </a:cubicBezTo>
                  <a:cubicBezTo>
                    <a:pt x="139" y="216"/>
                    <a:pt x="139" y="216"/>
                    <a:pt x="139" y="216"/>
                  </a:cubicBezTo>
                  <a:cubicBezTo>
                    <a:pt x="747" y="216"/>
                    <a:pt x="747" y="216"/>
                    <a:pt x="747" y="216"/>
                  </a:cubicBezTo>
                  <a:cubicBezTo>
                    <a:pt x="785" y="216"/>
                    <a:pt x="816" y="185"/>
                    <a:pt x="816" y="147"/>
                  </a:cubicBezTo>
                  <a:cubicBezTo>
                    <a:pt x="816" y="70"/>
                    <a:pt x="816" y="70"/>
                    <a:pt x="816" y="70"/>
                  </a:cubicBezTo>
                  <a:cubicBezTo>
                    <a:pt x="816" y="31"/>
                    <a:pt x="785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966325" y="3046552"/>
              <a:ext cx="34562" cy="150509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7" y="57"/>
                  </a:move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4"/>
                    <a:pt x="10" y="57"/>
                    <a:pt x="7" y="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8087847" y="3125709"/>
              <a:ext cx="108144" cy="111488"/>
            </a:xfrm>
            <a:custGeom>
              <a:avLst/>
              <a:gdLst/>
              <a:ahLst/>
              <a:cxnLst/>
              <a:rect l="l" t="t" r="r" b="b"/>
              <a:pathLst>
                <a:path w="41" h="42" extrusionOk="0">
                  <a:moveTo>
                    <a:pt x="7" y="42"/>
                  </a:moveTo>
                  <a:cubicBezTo>
                    <a:pt x="5" y="42"/>
                    <a:pt x="3" y="42"/>
                    <a:pt x="2" y="41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0"/>
                    <a:pt x="36" y="0"/>
                    <a:pt x="39" y="3"/>
                  </a:cubicBezTo>
                  <a:cubicBezTo>
                    <a:pt x="41" y="5"/>
                    <a:pt x="41" y="9"/>
                    <a:pt x="39" y="1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42"/>
                    <a:pt x="8" y="42"/>
                    <a:pt x="7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8124638" y="3331962"/>
              <a:ext cx="133786" cy="33446"/>
            </a:xfrm>
            <a:custGeom>
              <a:avLst/>
              <a:gdLst/>
              <a:ahLst/>
              <a:cxnLst/>
              <a:rect l="l" t="t" r="r" b="b"/>
              <a:pathLst>
                <a:path w="51" h="13" extrusionOk="0">
                  <a:moveTo>
                    <a:pt x="44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0"/>
                    <a:pt x="51" y="3"/>
                    <a:pt x="51" y="7"/>
                  </a:cubicBezTo>
                  <a:cubicBezTo>
                    <a:pt x="51" y="10"/>
                    <a:pt x="48" y="13"/>
                    <a:pt x="44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6273932" y="3355374"/>
              <a:ext cx="1570871" cy="28987"/>
            </a:xfrm>
            <a:custGeom>
              <a:avLst/>
              <a:gdLst/>
              <a:ahLst/>
              <a:cxnLst/>
              <a:rect l="l" t="t" r="r" b="b"/>
              <a:pathLst>
                <a:path w="596" h="11" extrusionOk="0">
                  <a:moveTo>
                    <a:pt x="590" y="0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58" y="11"/>
                    <a:pt x="458" y="11"/>
                    <a:pt x="458" y="11"/>
                  </a:cubicBezTo>
                  <a:cubicBezTo>
                    <a:pt x="473" y="11"/>
                    <a:pt x="473" y="11"/>
                    <a:pt x="473" y="11"/>
                  </a:cubicBezTo>
                  <a:cubicBezTo>
                    <a:pt x="590" y="11"/>
                    <a:pt x="590" y="11"/>
                    <a:pt x="590" y="11"/>
                  </a:cubicBezTo>
                  <a:cubicBezTo>
                    <a:pt x="594" y="11"/>
                    <a:pt x="596" y="9"/>
                    <a:pt x="596" y="5"/>
                  </a:cubicBezTo>
                  <a:cubicBezTo>
                    <a:pt x="596" y="2"/>
                    <a:pt x="594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273932" y="3490274"/>
              <a:ext cx="1570871" cy="28987"/>
            </a:xfrm>
            <a:custGeom>
              <a:avLst/>
              <a:gdLst/>
              <a:ahLst/>
              <a:cxnLst/>
              <a:rect l="l" t="t" r="r" b="b"/>
              <a:pathLst>
                <a:path w="596" h="11" extrusionOk="0">
                  <a:moveTo>
                    <a:pt x="590" y="0"/>
                  </a:moveTo>
                  <a:cubicBezTo>
                    <a:pt x="462" y="0"/>
                    <a:pt x="462" y="0"/>
                    <a:pt x="462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458" y="11"/>
                    <a:pt x="458" y="11"/>
                    <a:pt x="458" y="11"/>
                  </a:cubicBezTo>
                  <a:cubicBezTo>
                    <a:pt x="462" y="11"/>
                    <a:pt x="462" y="11"/>
                    <a:pt x="462" y="11"/>
                  </a:cubicBezTo>
                  <a:cubicBezTo>
                    <a:pt x="590" y="11"/>
                    <a:pt x="590" y="11"/>
                    <a:pt x="590" y="11"/>
                  </a:cubicBezTo>
                  <a:cubicBezTo>
                    <a:pt x="594" y="11"/>
                    <a:pt x="596" y="8"/>
                    <a:pt x="596" y="5"/>
                  </a:cubicBezTo>
                  <a:cubicBezTo>
                    <a:pt x="596" y="2"/>
                    <a:pt x="594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6273932" y="3621830"/>
              <a:ext cx="1093701" cy="31217"/>
            </a:xfrm>
            <a:custGeom>
              <a:avLst/>
              <a:gdLst/>
              <a:ahLst/>
              <a:cxnLst/>
              <a:rect l="l" t="t" r="r" b="b"/>
              <a:pathLst>
                <a:path w="415" h="12" extrusionOk="0">
                  <a:moveTo>
                    <a:pt x="410" y="0"/>
                  </a:moveTo>
                  <a:cubicBezTo>
                    <a:pt x="396" y="0"/>
                    <a:pt x="396" y="0"/>
                    <a:pt x="39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277" y="12"/>
                    <a:pt x="277" y="12"/>
                    <a:pt x="277" y="12"/>
                  </a:cubicBezTo>
                  <a:cubicBezTo>
                    <a:pt x="396" y="12"/>
                    <a:pt x="396" y="12"/>
                    <a:pt x="396" y="12"/>
                  </a:cubicBezTo>
                  <a:cubicBezTo>
                    <a:pt x="410" y="12"/>
                    <a:pt x="410" y="12"/>
                    <a:pt x="410" y="12"/>
                  </a:cubicBezTo>
                  <a:cubicBezTo>
                    <a:pt x="413" y="12"/>
                    <a:pt x="415" y="9"/>
                    <a:pt x="415" y="6"/>
                  </a:cubicBezTo>
                  <a:cubicBezTo>
                    <a:pt x="415" y="3"/>
                    <a:pt x="413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7470201" y="3621830"/>
              <a:ext cx="374601" cy="31217"/>
            </a:xfrm>
            <a:custGeom>
              <a:avLst/>
              <a:gdLst/>
              <a:ahLst/>
              <a:cxnLst/>
              <a:rect l="l" t="t" r="r" b="b"/>
              <a:pathLst>
                <a:path w="142" h="12" extrusionOk="0">
                  <a:moveTo>
                    <a:pt x="137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40" y="12"/>
                    <a:pt x="142" y="9"/>
                    <a:pt x="142" y="6"/>
                  </a:cubicBezTo>
                  <a:cubicBezTo>
                    <a:pt x="142" y="3"/>
                    <a:pt x="140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9"/>
          <p:cNvGrpSpPr/>
          <p:nvPr/>
        </p:nvGrpSpPr>
        <p:grpSpPr>
          <a:xfrm>
            <a:off x="615857" y="872472"/>
            <a:ext cx="372601" cy="373357"/>
            <a:chOff x="5471892" y="3290059"/>
            <a:chExt cx="174300" cy="174654"/>
          </a:xfrm>
        </p:grpSpPr>
        <p:sp>
          <p:nvSpPr>
            <p:cNvPr id="155" name="Google Shape;155;p9"/>
            <p:cNvSpPr/>
            <p:nvPr/>
          </p:nvSpPr>
          <p:spPr>
            <a:xfrm>
              <a:off x="5471892" y="3290059"/>
              <a:ext cx="174300" cy="17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529353" y="3333831"/>
              <a:ext cx="58800" cy="57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522965" y="3396863"/>
              <a:ext cx="71826" cy="67850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4"/>
                    <a:pt x="7" y="25"/>
                    <a:pt x="11" y="25"/>
                  </a:cubicBezTo>
                  <a:cubicBezTo>
                    <a:pt x="15" y="25"/>
                    <a:pt x="18" y="24"/>
                    <a:pt x="21" y="2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B708E-4C5F-C03F-B4CB-FD93A8D8D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1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63" name="Google Shape;163;p11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64" name="Google Shape;164;p11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66" name="Google Shape;166;p11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67" name="Google Shape;167;p11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70" name="Google Shape;17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553888"/>
            <a:ext cx="4015200" cy="11724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>
            <a:spLocks noGrp="1"/>
          </p:cNvSpPr>
          <p:nvPr>
            <p:ph type="subTitle" idx="1"/>
          </p:nvPr>
        </p:nvSpPr>
        <p:spPr>
          <a:xfrm>
            <a:off x="715100" y="3030789"/>
            <a:ext cx="4015200" cy="3678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AF59E-A18B-AA35-93F9-4FDC4128B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7A909-AC39-DB40-F5AA-0CC440031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ADFD-24FE-49D2-AF46-64147F5E724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4" r:id="rId12"/>
    <p:sldLayoutId id="2147483666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aa-nlp/Character100/tree/mai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>
            <a:spLocks noGrp="1"/>
          </p:cNvSpPr>
          <p:nvPr>
            <p:ph type="ctrTitle"/>
          </p:nvPr>
        </p:nvSpPr>
        <p:spPr>
          <a:xfrm>
            <a:off x="715100" y="1666113"/>
            <a:ext cx="4300800" cy="934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Mirror</a:t>
            </a:r>
            <a:endParaRPr dirty="0"/>
          </a:p>
        </p:txBody>
      </p:sp>
      <p:sp>
        <p:nvSpPr>
          <p:cNvPr id="447" name="Google Shape;447;p28"/>
          <p:cNvSpPr txBox="1">
            <a:spLocks noGrp="1"/>
          </p:cNvSpPr>
          <p:nvPr>
            <p:ph type="subTitle" idx="1"/>
          </p:nvPr>
        </p:nvSpPr>
        <p:spPr>
          <a:xfrm>
            <a:off x="842340" y="2923968"/>
            <a:ext cx="4100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By : Dr/Salwa Osama</a:t>
            </a:r>
            <a:endParaRPr dirty="0"/>
          </a:p>
        </p:txBody>
      </p:sp>
      <p:grpSp>
        <p:nvGrpSpPr>
          <p:cNvPr id="448" name="Google Shape;448;p28"/>
          <p:cNvGrpSpPr/>
          <p:nvPr/>
        </p:nvGrpSpPr>
        <p:grpSpPr>
          <a:xfrm>
            <a:off x="5510716" y="813523"/>
            <a:ext cx="2918183" cy="3563253"/>
            <a:chOff x="5510716" y="813523"/>
            <a:chExt cx="2918183" cy="3563253"/>
          </a:xfrm>
        </p:grpSpPr>
        <p:grpSp>
          <p:nvGrpSpPr>
            <p:cNvPr id="449" name="Google Shape;449;p28"/>
            <p:cNvGrpSpPr/>
            <p:nvPr/>
          </p:nvGrpSpPr>
          <p:grpSpPr>
            <a:xfrm>
              <a:off x="5689100" y="1251675"/>
              <a:ext cx="2739800" cy="3125101"/>
              <a:chOff x="6016800" y="1068375"/>
              <a:chExt cx="2739800" cy="3125101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7000525" y="1275929"/>
                <a:ext cx="1756075" cy="2917547"/>
              </a:xfrm>
              <a:custGeom>
                <a:avLst/>
                <a:gdLst/>
                <a:ahLst/>
                <a:cxnLst/>
                <a:rect l="l" t="t" r="r" b="b"/>
                <a:pathLst>
                  <a:path w="559" h="930" extrusionOk="0">
                    <a:moveTo>
                      <a:pt x="36" y="930"/>
                    </a:moveTo>
                    <a:cubicBezTo>
                      <a:pt x="523" y="930"/>
                      <a:pt x="523" y="930"/>
                      <a:pt x="523" y="930"/>
                    </a:cubicBezTo>
                    <a:cubicBezTo>
                      <a:pt x="543" y="930"/>
                      <a:pt x="559" y="914"/>
                      <a:pt x="559" y="894"/>
                    </a:cubicBezTo>
                    <a:cubicBezTo>
                      <a:pt x="559" y="36"/>
                      <a:pt x="559" y="36"/>
                      <a:pt x="559" y="36"/>
                    </a:cubicBezTo>
                    <a:cubicBezTo>
                      <a:pt x="559" y="16"/>
                      <a:pt x="543" y="0"/>
                      <a:pt x="52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894"/>
                      <a:pt x="0" y="894"/>
                      <a:pt x="0" y="894"/>
                    </a:cubicBezTo>
                    <a:cubicBezTo>
                      <a:pt x="0" y="914"/>
                      <a:pt x="16" y="930"/>
                      <a:pt x="36" y="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7000525" y="1068375"/>
                <a:ext cx="1756075" cy="3056704"/>
              </a:xfrm>
              <a:custGeom>
                <a:avLst/>
                <a:gdLst/>
                <a:ahLst/>
                <a:cxnLst/>
                <a:rect l="l" t="t" r="r" b="b"/>
                <a:pathLst>
                  <a:path w="559" h="974" extrusionOk="0">
                    <a:moveTo>
                      <a:pt x="26" y="974"/>
                    </a:moveTo>
                    <a:cubicBezTo>
                      <a:pt x="533" y="974"/>
                      <a:pt x="533" y="974"/>
                      <a:pt x="533" y="974"/>
                    </a:cubicBezTo>
                    <a:cubicBezTo>
                      <a:pt x="547" y="974"/>
                      <a:pt x="559" y="963"/>
                      <a:pt x="559" y="948"/>
                    </a:cubicBezTo>
                    <a:cubicBezTo>
                      <a:pt x="559" y="26"/>
                      <a:pt x="559" y="26"/>
                      <a:pt x="559" y="26"/>
                    </a:cubicBezTo>
                    <a:cubicBezTo>
                      <a:pt x="559" y="12"/>
                      <a:pt x="547" y="0"/>
                      <a:pt x="53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948"/>
                      <a:pt x="0" y="948"/>
                      <a:pt x="0" y="948"/>
                    </a:cubicBezTo>
                    <a:cubicBezTo>
                      <a:pt x="0" y="963"/>
                      <a:pt x="11" y="974"/>
                      <a:pt x="26" y="9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7018350" y="1695750"/>
                <a:ext cx="1716900" cy="2040000"/>
              </a:xfrm>
              <a:prstGeom prst="rect">
                <a:avLst/>
              </a:prstGeom>
              <a:solidFill>
                <a:srgbClr val="FFFFFF">
                  <a:alpha val="856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7023066" y="1377348"/>
                <a:ext cx="1714800" cy="28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7181088" y="1443388"/>
                <a:ext cx="1021254" cy="134438"/>
              </a:xfrm>
              <a:custGeom>
                <a:avLst/>
                <a:gdLst/>
                <a:ahLst/>
                <a:cxnLst/>
                <a:rect l="l" t="t" r="r" b="b"/>
                <a:pathLst>
                  <a:path w="326" h="43" extrusionOk="0">
                    <a:moveTo>
                      <a:pt x="22" y="43"/>
                    </a:moveTo>
                    <a:cubicBezTo>
                      <a:pt x="305" y="43"/>
                      <a:pt x="305" y="43"/>
                      <a:pt x="305" y="43"/>
                    </a:cubicBezTo>
                    <a:cubicBezTo>
                      <a:pt x="317" y="43"/>
                      <a:pt x="326" y="33"/>
                      <a:pt x="326" y="21"/>
                    </a:cubicBezTo>
                    <a:cubicBezTo>
                      <a:pt x="326" y="9"/>
                      <a:pt x="317" y="0"/>
                      <a:pt x="30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7506568" y="3851484"/>
                <a:ext cx="754737" cy="1509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8" extrusionOk="0">
                    <a:moveTo>
                      <a:pt x="24" y="48"/>
                    </a:moveTo>
                    <a:cubicBezTo>
                      <a:pt x="217" y="48"/>
                      <a:pt x="217" y="48"/>
                      <a:pt x="217" y="48"/>
                    </a:cubicBezTo>
                    <a:cubicBezTo>
                      <a:pt x="230" y="48"/>
                      <a:pt x="241" y="37"/>
                      <a:pt x="241" y="24"/>
                    </a:cubicBezTo>
                    <a:cubicBezTo>
                      <a:pt x="241" y="10"/>
                      <a:pt x="230" y="0"/>
                      <a:pt x="21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7572607" y="1186303"/>
                <a:ext cx="617941" cy="4952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6" extrusionOk="0">
                    <a:moveTo>
                      <a:pt x="8" y="16"/>
                    </a:moveTo>
                    <a:cubicBezTo>
                      <a:pt x="189" y="16"/>
                      <a:pt x="189" y="16"/>
                      <a:pt x="189" y="16"/>
                    </a:cubicBezTo>
                    <a:cubicBezTo>
                      <a:pt x="193" y="16"/>
                      <a:pt x="197" y="13"/>
                      <a:pt x="197" y="8"/>
                    </a:cubicBezTo>
                    <a:cubicBezTo>
                      <a:pt x="197" y="4"/>
                      <a:pt x="193" y="0"/>
                      <a:pt x="18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8584426" y="1186303"/>
                <a:ext cx="54300" cy="49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8492442" y="1186303"/>
                <a:ext cx="54300" cy="49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7501851" y="1608488"/>
                <a:ext cx="2359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A2B0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6883910" y="2813715"/>
                <a:ext cx="7076" cy="2358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24B5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8405132" y="2955229"/>
                <a:ext cx="320763" cy="780683"/>
              </a:xfrm>
              <a:custGeom>
                <a:avLst/>
                <a:gdLst/>
                <a:ahLst/>
                <a:cxnLst/>
                <a:rect l="l" t="t" r="r" b="b"/>
                <a:pathLst>
                  <a:path w="136" h="331" extrusionOk="0">
                    <a:moveTo>
                      <a:pt x="136" y="331"/>
                    </a:moveTo>
                    <a:lnTo>
                      <a:pt x="61" y="331"/>
                    </a:lnTo>
                    <a:lnTo>
                      <a:pt x="0" y="56"/>
                    </a:lnTo>
                    <a:lnTo>
                      <a:pt x="14" y="44"/>
                    </a:lnTo>
                    <a:lnTo>
                      <a:pt x="70" y="0"/>
                    </a:lnTo>
                    <a:lnTo>
                      <a:pt x="75" y="29"/>
                    </a:lnTo>
                    <a:lnTo>
                      <a:pt x="136" y="3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8280128" y="2792488"/>
                <a:ext cx="289800" cy="29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7650396" y="1988216"/>
                <a:ext cx="823135" cy="672191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4" extrusionOk="0">
                    <a:moveTo>
                      <a:pt x="238" y="214"/>
                    </a:moveTo>
                    <a:cubicBezTo>
                      <a:pt x="25" y="214"/>
                      <a:pt x="25" y="214"/>
                      <a:pt x="25" y="214"/>
                    </a:cubicBezTo>
                    <a:cubicBezTo>
                      <a:pt x="12" y="214"/>
                      <a:pt x="0" y="203"/>
                      <a:pt x="0" y="19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2" y="0"/>
                      <a:pt x="25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52" y="0"/>
                      <a:pt x="263" y="11"/>
                      <a:pt x="263" y="24"/>
                    </a:cubicBezTo>
                    <a:cubicBezTo>
                      <a:pt x="263" y="190"/>
                      <a:pt x="263" y="190"/>
                      <a:pt x="263" y="190"/>
                    </a:cubicBezTo>
                    <a:cubicBezTo>
                      <a:pt x="263" y="203"/>
                      <a:pt x="252" y="214"/>
                      <a:pt x="238" y="2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7482938" y="2297189"/>
                <a:ext cx="89625" cy="82549"/>
              </a:xfrm>
              <a:custGeom>
                <a:avLst/>
                <a:gdLst/>
                <a:ahLst/>
                <a:cxnLst/>
                <a:rect l="l" t="t" r="r" b="b"/>
                <a:pathLst>
                  <a:path w="28" h="27" extrusionOk="0">
                    <a:moveTo>
                      <a:pt x="16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5" y="27"/>
                      <a:pt x="0" y="22"/>
                      <a:pt x="0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8" y="5"/>
                      <a:pt x="28" y="1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22"/>
                      <a:pt x="23" y="27"/>
                      <a:pt x="16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8551362" y="2297189"/>
                <a:ext cx="87267" cy="82549"/>
              </a:xfrm>
              <a:custGeom>
                <a:avLst/>
                <a:gdLst/>
                <a:ahLst/>
                <a:cxnLst/>
                <a:rect l="l" t="t" r="r" b="b"/>
                <a:pathLst>
                  <a:path w="28" h="27" extrusionOk="0">
                    <a:moveTo>
                      <a:pt x="17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6" y="27"/>
                      <a:pt x="0" y="22"/>
                      <a:pt x="0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3" y="0"/>
                      <a:pt x="28" y="5"/>
                      <a:pt x="28" y="1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22"/>
                      <a:pt x="23" y="27"/>
                      <a:pt x="17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8473530" y="2179261"/>
                <a:ext cx="122645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39" h="99" extrusionOk="0">
                    <a:moveTo>
                      <a:pt x="7" y="99"/>
                    </a:moveTo>
                    <a:cubicBezTo>
                      <a:pt x="0" y="99"/>
                      <a:pt x="0" y="99"/>
                      <a:pt x="0" y="9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5" y="0"/>
                      <a:pt x="39" y="15"/>
                      <a:pt x="39" y="33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84"/>
                      <a:pt x="25" y="99"/>
                      <a:pt x="7" y="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7527751" y="2179261"/>
                <a:ext cx="122645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39" h="99" extrusionOk="0">
                    <a:moveTo>
                      <a:pt x="39" y="0"/>
                    </a:moveTo>
                    <a:cubicBezTo>
                      <a:pt x="39" y="99"/>
                      <a:pt x="39" y="99"/>
                      <a:pt x="39" y="99"/>
                    </a:cubicBezTo>
                    <a:cubicBezTo>
                      <a:pt x="36" y="99"/>
                      <a:pt x="33" y="98"/>
                      <a:pt x="29" y="98"/>
                    </a:cubicBezTo>
                    <a:cubicBezTo>
                      <a:pt x="12" y="93"/>
                      <a:pt x="0" y="78"/>
                      <a:pt x="0" y="6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4" y="19"/>
                      <a:pt x="12" y="12"/>
                    </a:cubicBezTo>
                    <a:cubicBezTo>
                      <a:pt x="16" y="7"/>
                      <a:pt x="23" y="4"/>
                      <a:pt x="29" y="2"/>
                    </a:cubicBezTo>
                    <a:cubicBezTo>
                      <a:pt x="33" y="1"/>
                      <a:pt x="36" y="0"/>
                      <a:pt x="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7782475" y="2146241"/>
                <a:ext cx="146230" cy="183968"/>
              </a:xfrm>
              <a:custGeom>
                <a:avLst/>
                <a:gdLst/>
                <a:ahLst/>
                <a:cxnLst/>
                <a:rect l="l" t="t" r="r" b="b"/>
                <a:pathLst>
                  <a:path w="47" h="59" extrusionOk="0">
                    <a:moveTo>
                      <a:pt x="23" y="59"/>
                    </a:moveTo>
                    <a:cubicBezTo>
                      <a:pt x="10" y="59"/>
                      <a:pt x="0" y="49"/>
                      <a:pt x="0" y="36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7" y="10"/>
                      <a:pt x="47" y="23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49"/>
                      <a:pt x="36" y="59"/>
                      <a:pt x="23" y="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7796626" y="2165109"/>
                <a:ext cx="113210" cy="146231"/>
              </a:xfrm>
              <a:custGeom>
                <a:avLst/>
                <a:gdLst/>
                <a:ahLst/>
                <a:cxnLst/>
                <a:rect l="l" t="t" r="r" b="b"/>
                <a:pathLst>
                  <a:path w="36" h="47" extrusionOk="0">
                    <a:moveTo>
                      <a:pt x="18" y="47"/>
                    </a:moveTo>
                    <a:cubicBezTo>
                      <a:pt x="8" y="47"/>
                      <a:pt x="0" y="39"/>
                      <a:pt x="0" y="3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7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9"/>
                      <a:pt x="28" y="47"/>
                      <a:pt x="18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7815495" y="2179261"/>
                <a:ext cx="75474" cy="117928"/>
              </a:xfrm>
              <a:custGeom>
                <a:avLst/>
                <a:gdLst/>
                <a:ahLst/>
                <a:cxnLst/>
                <a:rect l="l" t="t" r="r" b="b"/>
                <a:pathLst>
                  <a:path w="24" h="37" extrusionOk="0">
                    <a:moveTo>
                      <a:pt x="24" y="12"/>
                    </a:move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31"/>
                      <a:pt x="19" y="37"/>
                      <a:pt x="12" y="37"/>
                    </a:cubicBezTo>
                    <a:cubicBezTo>
                      <a:pt x="8" y="37"/>
                      <a:pt x="4" y="34"/>
                      <a:pt x="2" y="31"/>
                    </a:cubicBezTo>
                    <a:cubicBezTo>
                      <a:pt x="1" y="29"/>
                      <a:pt x="0" y="27"/>
                      <a:pt x="0" y="2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5" y="0"/>
                      <a:pt x="18" y="2"/>
                      <a:pt x="21" y="4"/>
                    </a:cubicBezTo>
                    <a:cubicBezTo>
                      <a:pt x="21" y="5"/>
                      <a:pt x="22" y="5"/>
                      <a:pt x="22" y="6"/>
                    </a:cubicBezTo>
                    <a:cubicBezTo>
                      <a:pt x="23" y="8"/>
                      <a:pt x="24" y="10"/>
                      <a:pt x="24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8197580" y="2146241"/>
                <a:ext cx="150947" cy="183968"/>
              </a:xfrm>
              <a:custGeom>
                <a:avLst/>
                <a:gdLst/>
                <a:ahLst/>
                <a:cxnLst/>
                <a:rect l="l" t="t" r="r" b="b"/>
                <a:pathLst>
                  <a:path w="48" h="59" extrusionOk="0">
                    <a:moveTo>
                      <a:pt x="24" y="59"/>
                    </a:moveTo>
                    <a:cubicBezTo>
                      <a:pt x="11" y="59"/>
                      <a:pt x="0" y="49"/>
                      <a:pt x="0" y="36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49"/>
                      <a:pt x="37" y="59"/>
                      <a:pt x="24" y="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8216448" y="2165109"/>
                <a:ext cx="113210" cy="146231"/>
              </a:xfrm>
              <a:custGeom>
                <a:avLst/>
                <a:gdLst/>
                <a:ahLst/>
                <a:cxnLst/>
                <a:rect l="l" t="t" r="r" b="b"/>
                <a:pathLst>
                  <a:path w="36" h="47" extrusionOk="0">
                    <a:moveTo>
                      <a:pt x="18" y="47"/>
                    </a:moveTo>
                    <a:cubicBezTo>
                      <a:pt x="8" y="47"/>
                      <a:pt x="0" y="39"/>
                      <a:pt x="0" y="3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7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9"/>
                      <a:pt x="28" y="47"/>
                      <a:pt x="18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8235317" y="2179261"/>
                <a:ext cx="75474" cy="117928"/>
              </a:xfrm>
              <a:custGeom>
                <a:avLst/>
                <a:gdLst/>
                <a:ahLst/>
                <a:cxnLst/>
                <a:rect l="l" t="t" r="r" b="b"/>
                <a:pathLst>
                  <a:path w="24" h="37" extrusionOk="0">
                    <a:moveTo>
                      <a:pt x="24" y="12"/>
                    </a:move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31"/>
                      <a:pt x="19" y="37"/>
                      <a:pt x="12" y="37"/>
                    </a:cubicBezTo>
                    <a:cubicBezTo>
                      <a:pt x="8" y="37"/>
                      <a:pt x="4" y="34"/>
                      <a:pt x="2" y="31"/>
                    </a:cubicBezTo>
                    <a:cubicBezTo>
                      <a:pt x="1" y="29"/>
                      <a:pt x="0" y="27"/>
                      <a:pt x="0" y="2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5" y="0"/>
                      <a:pt x="18" y="2"/>
                      <a:pt x="20" y="4"/>
                    </a:cubicBezTo>
                    <a:cubicBezTo>
                      <a:pt x="21" y="5"/>
                      <a:pt x="22" y="5"/>
                      <a:pt x="22" y="6"/>
                    </a:cubicBezTo>
                    <a:cubicBezTo>
                      <a:pt x="23" y="8"/>
                      <a:pt x="24" y="10"/>
                      <a:pt x="24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8046633" y="1785379"/>
                <a:ext cx="28500" cy="20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7938139" y="2660409"/>
                <a:ext cx="247649" cy="68398"/>
              </a:xfrm>
              <a:custGeom>
                <a:avLst/>
                <a:gdLst/>
                <a:ahLst/>
                <a:cxnLst/>
                <a:rect l="l" t="t" r="r" b="b"/>
                <a:pathLst>
                  <a:path w="79" h="22" extrusionOk="0">
                    <a:moveTo>
                      <a:pt x="7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9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8"/>
                      <a:pt x="75" y="22"/>
                      <a:pt x="70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7938139" y="2726448"/>
                <a:ext cx="247649" cy="68398"/>
              </a:xfrm>
              <a:custGeom>
                <a:avLst/>
                <a:gdLst/>
                <a:ahLst/>
                <a:cxnLst/>
                <a:rect l="l" t="t" r="r" b="b"/>
                <a:pathLst>
                  <a:path w="79" h="22" extrusionOk="0">
                    <a:moveTo>
                      <a:pt x="7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9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8"/>
                      <a:pt x="75" y="22"/>
                      <a:pt x="70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7697567" y="2575500"/>
                <a:ext cx="40200" cy="3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7697567" y="2028313"/>
                <a:ext cx="40200" cy="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7619734" y="2179261"/>
                <a:ext cx="30662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10" h="99" extrusionOk="0">
                    <a:moveTo>
                      <a:pt x="10" y="0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7" y="99"/>
                      <a:pt x="4" y="98"/>
                      <a:pt x="0" y="9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1"/>
                      <a:pt x="7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8473530" y="2179261"/>
                <a:ext cx="30662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10" h="99" extrusionOk="0">
                    <a:moveTo>
                      <a:pt x="0" y="0"/>
                    </a:moveTo>
                    <a:cubicBezTo>
                      <a:pt x="0" y="99"/>
                      <a:pt x="0" y="99"/>
                      <a:pt x="0" y="99"/>
                    </a:cubicBezTo>
                    <a:cubicBezTo>
                      <a:pt x="3" y="99"/>
                      <a:pt x="7" y="98"/>
                      <a:pt x="10" y="98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7997102" y="1693396"/>
                <a:ext cx="134400" cy="132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8015971" y="1709905"/>
                <a:ext cx="96600" cy="96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7702275" y="2792500"/>
                <a:ext cx="750025" cy="94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01" extrusionOk="0">
                    <a:moveTo>
                      <a:pt x="239" y="301"/>
                    </a:moveTo>
                    <a:cubicBezTo>
                      <a:pt x="0" y="301"/>
                      <a:pt x="0" y="301"/>
                      <a:pt x="0" y="30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6" y="0"/>
                      <a:pt x="18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32" y="0"/>
                      <a:pt x="239" y="9"/>
                      <a:pt x="239" y="19"/>
                    </a:cubicBezTo>
                    <a:lnTo>
                      <a:pt x="239" y="30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8386264" y="2575500"/>
                <a:ext cx="37800" cy="3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8386264" y="2028313"/>
                <a:ext cx="37800" cy="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7843797" y="2417475"/>
                <a:ext cx="438691" cy="167457"/>
              </a:xfrm>
              <a:custGeom>
                <a:avLst/>
                <a:gdLst/>
                <a:ahLst/>
                <a:cxnLst/>
                <a:rect l="l" t="t" r="r" b="b"/>
                <a:pathLst>
                  <a:path w="140" h="53" extrusionOk="0">
                    <a:moveTo>
                      <a:pt x="70" y="53"/>
                    </a:moveTo>
                    <a:cubicBezTo>
                      <a:pt x="27" y="53"/>
                      <a:pt x="9" y="31"/>
                      <a:pt x="2" y="18"/>
                    </a:cubicBezTo>
                    <a:cubicBezTo>
                      <a:pt x="0" y="15"/>
                      <a:pt x="0" y="10"/>
                      <a:pt x="2" y="6"/>
                    </a:cubicBezTo>
                    <a:cubicBezTo>
                      <a:pt x="4" y="3"/>
                      <a:pt x="8" y="0"/>
                      <a:pt x="13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2" y="0"/>
                      <a:pt x="136" y="3"/>
                      <a:pt x="138" y="6"/>
                    </a:cubicBezTo>
                    <a:cubicBezTo>
                      <a:pt x="140" y="10"/>
                      <a:pt x="140" y="15"/>
                      <a:pt x="138" y="18"/>
                    </a:cubicBezTo>
                    <a:cubicBezTo>
                      <a:pt x="131" y="31"/>
                      <a:pt x="113" y="53"/>
                      <a:pt x="70" y="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7862666" y="2436344"/>
                <a:ext cx="400953" cy="12972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41" extrusionOk="0">
                    <a:moveTo>
                      <a:pt x="128" y="6"/>
                    </a:moveTo>
                    <a:cubicBezTo>
                      <a:pt x="128" y="7"/>
                      <a:pt x="128" y="9"/>
                      <a:pt x="127" y="10"/>
                    </a:cubicBezTo>
                    <a:cubicBezTo>
                      <a:pt x="126" y="12"/>
                      <a:pt x="125" y="14"/>
                      <a:pt x="123" y="17"/>
                    </a:cubicBezTo>
                    <a:cubicBezTo>
                      <a:pt x="114" y="28"/>
                      <a:pt x="97" y="41"/>
                      <a:pt x="64" y="41"/>
                    </a:cubicBezTo>
                    <a:cubicBezTo>
                      <a:pt x="32" y="41"/>
                      <a:pt x="15" y="28"/>
                      <a:pt x="6" y="17"/>
                    </a:cubicBezTo>
                    <a:cubicBezTo>
                      <a:pt x="4" y="14"/>
                      <a:pt x="2" y="12"/>
                      <a:pt x="1" y="10"/>
                    </a:cubicBezTo>
                    <a:cubicBezTo>
                      <a:pt x="0" y="9"/>
                      <a:pt x="0" y="7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5" y="0"/>
                      <a:pt x="128" y="3"/>
                      <a:pt x="128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7744738" y="2839660"/>
                <a:ext cx="660394" cy="370294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18" extrusionOk="0">
                    <a:moveTo>
                      <a:pt x="162" y="118"/>
                    </a:moveTo>
                    <a:cubicBezTo>
                      <a:pt x="49" y="118"/>
                      <a:pt x="49" y="118"/>
                      <a:pt x="49" y="118"/>
                    </a:cubicBezTo>
                    <a:cubicBezTo>
                      <a:pt x="22" y="118"/>
                      <a:pt x="0" y="96"/>
                      <a:pt x="0" y="7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9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89" y="0"/>
                      <a:pt x="211" y="21"/>
                      <a:pt x="211" y="48"/>
                    </a:cubicBezTo>
                    <a:cubicBezTo>
                      <a:pt x="211" y="70"/>
                      <a:pt x="211" y="70"/>
                      <a:pt x="211" y="70"/>
                    </a:cubicBezTo>
                    <a:cubicBezTo>
                      <a:pt x="211" y="96"/>
                      <a:pt x="189" y="118"/>
                      <a:pt x="162" y="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7822569" y="2924568"/>
                <a:ext cx="507300" cy="186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7843797" y="2955229"/>
                <a:ext cx="441050" cy="12264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9" extrusionOk="0">
                    <a:moveTo>
                      <a:pt x="4" y="39"/>
                    </a:moveTo>
                    <a:cubicBezTo>
                      <a:pt x="3" y="39"/>
                      <a:pt x="2" y="39"/>
                      <a:pt x="1" y="38"/>
                    </a:cubicBezTo>
                    <a:cubicBezTo>
                      <a:pt x="0" y="37"/>
                      <a:pt x="0" y="34"/>
                      <a:pt x="1" y="3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2"/>
                      <a:pt x="25" y="12"/>
                      <a:pt x="26" y="1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2" y="0"/>
                      <a:pt x="75" y="0"/>
                      <a:pt x="76" y="1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23" y="9"/>
                      <a:pt x="125" y="9"/>
                      <a:pt x="127" y="10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1" y="24"/>
                      <a:pt x="141" y="26"/>
                      <a:pt x="139" y="28"/>
                    </a:cubicBezTo>
                    <a:cubicBezTo>
                      <a:pt x="138" y="29"/>
                      <a:pt x="135" y="29"/>
                      <a:pt x="134" y="28"/>
                    </a:cubicBezTo>
                    <a:cubicBezTo>
                      <a:pt x="124" y="18"/>
                      <a:pt x="124" y="18"/>
                      <a:pt x="124" y="18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4" y="38"/>
                      <a:pt x="102" y="38"/>
                      <a:pt x="100" y="37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3" y="39"/>
                      <a:pt x="41" y="39"/>
                      <a:pt x="40" y="38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5" y="39"/>
                      <a:pt x="4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8452303" y="3346751"/>
                <a:ext cx="259440" cy="2618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83" y="41"/>
                    </a:moveTo>
                    <a:cubicBezTo>
                      <a:pt x="83" y="64"/>
                      <a:pt x="65" y="83"/>
                      <a:pt x="42" y="83"/>
                    </a:cubicBezTo>
                    <a:cubicBezTo>
                      <a:pt x="40" y="83"/>
                      <a:pt x="38" y="82"/>
                      <a:pt x="37" y="82"/>
                    </a:cubicBezTo>
                    <a:cubicBezTo>
                      <a:pt x="16" y="80"/>
                      <a:pt x="0" y="62"/>
                      <a:pt x="0" y="41"/>
                    </a:cubicBezTo>
                    <a:cubicBezTo>
                      <a:pt x="0" y="27"/>
                      <a:pt x="8" y="14"/>
                      <a:pt x="19" y="6"/>
                    </a:cubicBezTo>
                    <a:cubicBezTo>
                      <a:pt x="25" y="2"/>
                      <a:pt x="33" y="0"/>
                      <a:pt x="42" y="0"/>
                    </a:cubicBezTo>
                    <a:cubicBezTo>
                      <a:pt x="65" y="0"/>
                      <a:pt x="83" y="18"/>
                      <a:pt x="83" y="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6836695" y="2436344"/>
                <a:ext cx="337273" cy="4269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36" extrusionOk="0">
                    <a:moveTo>
                      <a:pt x="72" y="120"/>
                    </a:moveTo>
                    <a:cubicBezTo>
                      <a:pt x="73" y="119"/>
                      <a:pt x="74" y="118"/>
                      <a:pt x="75" y="117"/>
                    </a:cubicBezTo>
                    <a:cubicBezTo>
                      <a:pt x="106" y="73"/>
                      <a:pt x="106" y="73"/>
                      <a:pt x="106" y="73"/>
                    </a:cubicBezTo>
                    <a:cubicBezTo>
                      <a:pt x="107" y="71"/>
                      <a:pt x="108" y="69"/>
                      <a:pt x="108" y="66"/>
                    </a:cubicBezTo>
                    <a:cubicBezTo>
                      <a:pt x="108" y="63"/>
                      <a:pt x="106" y="60"/>
                      <a:pt x="103" y="58"/>
                    </a:cubicBezTo>
                    <a:cubicBezTo>
                      <a:pt x="98" y="54"/>
                      <a:pt x="92" y="55"/>
                      <a:pt x="88" y="60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0" y="69"/>
                      <a:pt x="79" y="68"/>
                      <a:pt x="78" y="66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8" y="20"/>
                      <a:pt x="77" y="17"/>
                      <a:pt x="75" y="15"/>
                    </a:cubicBezTo>
                    <a:cubicBezTo>
                      <a:pt x="73" y="13"/>
                      <a:pt x="70" y="12"/>
                      <a:pt x="67" y="12"/>
                    </a:cubicBezTo>
                    <a:cubicBezTo>
                      <a:pt x="61" y="12"/>
                      <a:pt x="57" y="17"/>
                      <a:pt x="57" y="22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4" y="46"/>
                      <a:pt x="52" y="45"/>
                      <a:pt x="50" y="45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8"/>
                      <a:pt x="49" y="5"/>
                      <a:pt x="47" y="3"/>
                    </a:cubicBezTo>
                    <a:cubicBezTo>
                      <a:pt x="45" y="1"/>
                      <a:pt x="42" y="0"/>
                      <a:pt x="39" y="0"/>
                    </a:cubicBezTo>
                    <a:cubicBezTo>
                      <a:pt x="33" y="0"/>
                      <a:pt x="28" y="5"/>
                      <a:pt x="28" y="1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6" y="47"/>
                      <a:pt x="24" y="48"/>
                      <a:pt x="21" y="5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6"/>
                      <a:pt x="20" y="24"/>
                      <a:pt x="18" y="22"/>
                    </a:cubicBezTo>
                    <a:cubicBezTo>
                      <a:pt x="16" y="20"/>
                      <a:pt x="14" y="19"/>
                      <a:pt x="11" y="19"/>
                    </a:cubicBezTo>
                    <a:cubicBezTo>
                      <a:pt x="5" y="19"/>
                      <a:pt x="0" y="23"/>
                      <a:pt x="0" y="2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6"/>
                      <a:pt x="0" y="87"/>
                      <a:pt x="0" y="89"/>
                    </a:cubicBezTo>
                    <a:cubicBezTo>
                      <a:pt x="0" y="100"/>
                      <a:pt x="4" y="110"/>
                      <a:pt x="11" y="118"/>
                    </a:cubicBezTo>
                    <a:cubicBezTo>
                      <a:pt x="11" y="118"/>
                      <a:pt x="39" y="136"/>
                      <a:pt x="72" y="1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6869715" y="2806640"/>
                <a:ext cx="837287" cy="52596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67" extrusionOk="0">
                    <a:moveTo>
                      <a:pt x="267" y="3"/>
                    </a:moveTo>
                    <a:cubicBezTo>
                      <a:pt x="267" y="88"/>
                      <a:pt x="267" y="88"/>
                      <a:pt x="267" y="88"/>
                    </a:cubicBezTo>
                    <a:cubicBezTo>
                      <a:pt x="266" y="89"/>
                      <a:pt x="265" y="90"/>
                      <a:pt x="263" y="91"/>
                    </a:cubicBezTo>
                    <a:cubicBezTo>
                      <a:pt x="260" y="94"/>
                      <a:pt x="257" y="96"/>
                      <a:pt x="254" y="99"/>
                    </a:cubicBezTo>
                    <a:cubicBezTo>
                      <a:pt x="226" y="120"/>
                      <a:pt x="190" y="143"/>
                      <a:pt x="146" y="159"/>
                    </a:cubicBezTo>
                    <a:cubicBezTo>
                      <a:pt x="130" y="165"/>
                      <a:pt x="117" y="167"/>
                      <a:pt x="105" y="167"/>
                    </a:cubicBezTo>
                    <a:cubicBezTo>
                      <a:pt x="83" y="167"/>
                      <a:pt x="67" y="160"/>
                      <a:pt x="56" y="152"/>
                    </a:cubicBezTo>
                    <a:cubicBezTo>
                      <a:pt x="32" y="135"/>
                      <a:pt x="16" y="105"/>
                      <a:pt x="7" y="62"/>
                    </a:cubicBezTo>
                    <a:cubicBezTo>
                      <a:pt x="6" y="56"/>
                      <a:pt x="5" y="50"/>
                      <a:pt x="4" y="43"/>
                    </a:cubicBezTo>
                    <a:cubicBezTo>
                      <a:pt x="3" y="36"/>
                      <a:pt x="2" y="28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17"/>
                      <a:pt x="1" y="14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0" y="0"/>
                      <a:pt x="28" y="18"/>
                      <a:pt x="61" y="2"/>
                    </a:cubicBezTo>
                    <a:cubicBezTo>
                      <a:pt x="61" y="2"/>
                      <a:pt x="60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6"/>
                      <a:pt x="60" y="8"/>
                      <a:pt x="60" y="11"/>
                    </a:cubicBezTo>
                    <a:cubicBezTo>
                      <a:pt x="60" y="13"/>
                      <a:pt x="60" y="15"/>
                      <a:pt x="61" y="18"/>
                    </a:cubicBezTo>
                    <a:cubicBezTo>
                      <a:pt x="62" y="34"/>
                      <a:pt x="64" y="48"/>
                      <a:pt x="67" y="59"/>
                    </a:cubicBezTo>
                    <a:cubicBezTo>
                      <a:pt x="74" y="88"/>
                      <a:pt x="85" y="99"/>
                      <a:pt x="90" y="103"/>
                    </a:cubicBezTo>
                    <a:cubicBezTo>
                      <a:pt x="93" y="105"/>
                      <a:pt x="102" y="112"/>
                      <a:pt x="125" y="103"/>
                    </a:cubicBezTo>
                    <a:cubicBezTo>
                      <a:pt x="166" y="88"/>
                      <a:pt x="198" y="68"/>
                      <a:pt x="222" y="49"/>
                    </a:cubicBezTo>
                    <a:cubicBezTo>
                      <a:pt x="229" y="43"/>
                      <a:pt x="235" y="38"/>
                      <a:pt x="240" y="33"/>
                    </a:cubicBezTo>
                    <a:cubicBezTo>
                      <a:pt x="255" y="19"/>
                      <a:pt x="264" y="8"/>
                      <a:pt x="267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7079627" y="3106177"/>
                <a:ext cx="259440" cy="259442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83" y="41"/>
                    </a:moveTo>
                    <a:cubicBezTo>
                      <a:pt x="83" y="44"/>
                      <a:pt x="83" y="46"/>
                      <a:pt x="82" y="48"/>
                    </a:cubicBezTo>
                    <a:cubicBezTo>
                      <a:pt x="79" y="68"/>
                      <a:pt x="62" y="83"/>
                      <a:pt x="41" y="83"/>
                    </a:cubicBezTo>
                    <a:cubicBezTo>
                      <a:pt x="20" y="83"/>
                      <a:pt x="3" y="67"/>
                      <a:pt x="0" y="47"/>
                    </a:cubicBezTo>
                    <a:cubicBezTo>
                      <a:pt x="0" y="45"/>
                      <a:pt x="0" y="43"/>
                      <a:pt x="0" y="41"/>
                    </a:cubicBezTo>
                    <a:cubicBezTo>
                      <a:pt x="0" y="19"/>
                      <a:pt x="19" y="0"/>
                      <a:pt x="41" y="0"/>
                    </a:cubicBezTo>
                    <a:cubicBezTo>
                      <a:pt x="64" y="0"/>
                      <a:pt x="83" y="19"/>
                      <a:pt x="83" y="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7596149" y="2792488"/>
                <a:ext cx="153306" cy="294820"/>
              </a:xfrm>
              <a:custGeom>
                <a:avLst/>
                <a:gdLst/>
                <a:ahLst/>
                <a:cxnLst/>
                <a:rect l="l" t="t" r="r" b="b"/>
                <a:pathLst>
                  <a:path w="49" h="94" extrusionOk="0">
                    <a:moveTo>
                      <a:pt x="49" y="0"/>
                    </a:moveTo>
                    <a:cubicBezTo>
                      <a:pt x="17" y="0"/>
                      <a:pt x="0" y="24"/>
                      <a:pt x="0" y="47"/>
                    </a:cubicBezTo>
                    <a:cubicBezTo>
                      <a:pt x="0" y="71"/>
                      <a:pt x="18" y="90"/>
                      <a:pt x="40" y="94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6893300" y="30024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431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6016800" y="1519024"/>
                <a:ext cx="1502398" cy="55190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6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6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59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6259731" y="1714786"/>
                <a:ext cx="867947" cy="235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6259731" y="1806769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6259731" y="1901112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1" name="Google Shape;501;p28"/>
            <p:cNvGrpSpPr/>
            <p:nvPr/>
          </p:nvGrpSpPr>
          <p:grpSpPr>
            <a:xfrm>
              <a:off x="5510716" y="1004299"/>
              <a:ext cx="480545" cy="481555"/>
              <a:chOff x="5471892" y="3290059"/>
              <a:chExt cx="174300" cy="174654"/>
            </a:xfrm>
          </p:grpSpPr>
          <p:sp>
            <p:nvSpPr>
              <p:cNvPr id="502" name="Google Shape;502;p28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" name="Google Shape;505;p28"/>
            <p:cNvGrpSpPr/>
            <p:nvPr/>
          </p:nvGrpSpPr>
          <p:grpSpPr>
            <a:xfrm>
              <a:off x="6200806" y="813523"/>
              <a:ext cx="243759" cy="244271"/>
              <a:chOff x="5471892" y="3290059"/>
              <a:chExt cx="174300" cy="174654"/>
            </a:xfrm>
          </p:grpSpPr>
          <p:sp>
            <p:nvSpPr>
              <p:cNvPr id="506" name="Google Shape;506;p28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28"/>
            <p:cNvGrpSpPr/>
            <p:nvPr/>
          </p:nvGrpSpPr>
          <p:grpSpPr>
            <a:xfrm>
              <a:off x="5914207" y="2530897"/>
              <a:ext cx="372601" cy="373357"/>
              <a:chOff x="5471892" y="3290059"/>
              <a:chExt cx="174300" cy="174654"/>
            </a:xfrm>
          </p:grpSpPr>
          <p:sp>
            <p:nvSpPr>
              <p:cNvPr id="510" name="Google Shape;510;p28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 descr="A computer logo with a blue and grey design&#10;&#10;AI-generated content may be incorrect.">
            <a:extLst>
              <a:ext uri="{FF2B5EF4-FFF2-40B4-BE49-F238E27FC236}">
                <a16:creationId xmlns:a16="http://schemas.microsoft.com/office/drawing/2014/main" id="{B1BD4D62-2E1D-B708-8889-1EC3A3B48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0" y="3791851"/>
            <a:ext cx="1294800" cy="12514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>
          <a:extLst>
            <a:ext uri="{FF2B5EF4-FFF2-40B4-BE49-F238E27FC236}">
              <a16:creationId xmlns:a16="http://schemas.microsoft.com/office/drawing/2014/main" id="{4B8760BE-03FD-B457-8AAB-9851369D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2">
            <a:extLst>
              <a:ext uri="{FF2B5EF4-FFF2-40B4-BE49-F238E27FC236}">
                <a16:creationId xmlns:a16="http://schemas.microsoft.com/office/drawing/2014/main" id="{FC02A27D-90FA-BAB2-1377-40F83B9DA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9900" y="2627600"/>
            <a:ext cx="3208809" cy="1107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System Overview</a:t>
            </a:r>
            <a:endParaRPr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70" name="Google Shape;670;p32">
            <a:extLst>
              <a:ext uri="{FF2B5EF4-FFF2-40B4-BE49-F238E27FC236}">
                <a16:creationId xmlns:a16="http://schemas.microsoft.com/office/drawing/2014/main" id="{5E3E4F35-41FA-54C5-2705-E59F14BA2E3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04400" y="1755138"/>
            <a:ext cx="12297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671" name="Google Shape;671;p32">
            <a:extLst>
              <a:ext uri="{FF2B5EF4-FFF2-40B4-BE49-F238E27FC236}">
                <a16:creationId xmlns:a16="http://schemas.microsoft.com/office/drawing/2014/main" id="{064CCEAC-A726-ED31-AC60-C7FA673DD8F8}"/>
              </a:ext>
            </a:extLst>
          </p:cNvPr>
          <p:cNvGrpSpPr/>
          <p:nvPr/>
        </p:nvGrpSpPr>
        <p:grpSpPr>
          <a:xfrm>
            <a:off x="677713" y="979198"/>
            <a:ext cx="4106436" cy="3338568"/>
            <a:chOff x="677713" y="979198"/>
            <a:chExt cx="4106436" cy="3338568"/>
          </a:xfrm>
        </p:grpSpPr>
        <p:grpSp>
          <p:nvGrpSpPr>
            <p:cNvPr id="672" name="Google Shape;672;p32">
              <a:extLst>
                <a:ext uri="{FF2B5EF4-FFF2-40B4-BE49-F238E27FC236}">
                  <a16:creationId xmlns:a16="http://schemas.microsoft.com/office/drawing/2014/main" id="{3E213EB0-3CCD-672C-6E3C-B5EA9D7F03A2}"/>
                </a:ext>
              </a:extLst>
            </p:cNvPr>
            <p:cNvGrpSpPr/>
            <p:nvPr/>
          </p:nvGrpSpPr>
          <p:grpSpPr>
            <a:xfrm>
              <a:off x="1529466" y="1284974"/>
              <a:ext cx="480545" cy="481555"/>
              <a:chOff x="5471892" y="3290059"/>
              <a:chExt cx="174300" cy="174654"/>
            </a:xfrm>
          </p:grpSpPr>
          <p:sp>
            <p:nvSpPr>
              <p:cNvPr id="673" name="Google Shape;673;p32">
                <a:extLst>
                  <a:ext uri="{FF2B5EF4-FFF2-40B4-BE49-F238E27FC236}">
                    <a16:creationId xmlns:a16="http://schemas.microsoft.com/office/drawing/2014/main" id="{CC5DD1FE-7A66-6EE7-51EB-25789BF73088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2">
                <a:extLst>
                  <a:ext uri="{FF2B5EF4-FFF2-40B4-BE49-F238E27FC236}">
                    <a16:creationId xmlns:a16="http://schemas.microsoft.com/office/drawing/2014/main" id="{82B6A87D-8B63-00BE-26B9-B14A6F02B671}"/>
                  </a:ext>
                </a:extLst>
              </p:cNvPr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2">
                <a:extLst>
                  <a:ext uri="{FF2B5EF4-FFF2-40B4-BE49-F238E27FC236}">
                    <a16:creationId xmlns:a16="http://schemas.microsoft.com/office/drawing/2014/main" id="{72EEDC85-4214-8E69-D290-F531549ED8C0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32">
              <a:extLst>
                <a:ext uri="{FF2B5EF4-FFF2-40B4-BE49-F238E27FC236}">
                  <a16:creationId xmlns:a16="http://schemas.microsoft.com/office/drawing/2014/main" id="{096BBF57-AAB2-34AE-5931-4054BD8CC01C}"/>
                </a:ext>
              </a:extLst>
            </p:cNvPr>
            <p:cNvGrpSpPr/>
            <p:nvPr/>
          </p:nvGrpSpPr>
          <p:grpSpPr>
            <a:xfrm>
              <a:off x="2111256" y="979198"/>
              <a:ext cx="243759" cy="244271"/>
              <a:chOff x="5471892" y="3290059"/>
              <a:chExt cx="174300" cy="174654"/>
            </a:xfrm>
          </p:grpSpPr>
          <p:sp>
            <p:nvSpPr>
              <p:cNvPr id="677" name="Google Shape;677;p32">
                <a:extLst>
                  <a:ext uri="{FF2B5EF4-FFF2-40B4-BE49-F238E27FC236}">
                    <a16:creationId xmlns:a16="http://schemas.microsoft.com/office/drawing/2014/main" id="{726FDC11-FB06-49D9-7EC6-C435DFF4A904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32">
                <a:extLst>
                  <a:ext uri="{FF2B5EF4-FFF2-40B4-BE49-F238E27FC236}">
                    <a16:creationId xmlns:a16="http://schemas.microsoft.com/office/drawing/2014/main" id="{AC8F74ED-1A43-BD30-00CF-450142AB6784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32">
                <a:extLst>
                  <a:ext uri="{FF2B5EF4-FFF2-40B4-BE49-F238E27FC236}">
                    <a16:creationId xmlns:a16="http://schemas.microsoft.com/office/drawing/2014/main" id="{D3760242-6312-503E-0FD3-6E63249FB08A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32">
              <a:extLst>
                <a:ext uri="{FF2B5EF4-FFF2-40B4-BE49-F238E27FC236}">
                  <a16:creationId xmlns:a16="http://schemas.microsoft.com/office/drawing/2014/main" id="{C45A47B8-3542-3438-F944-5520D0A110C9}"/>
                </a:ext>
              </a:extLst>
            </p:cNvPr>
            <p:cNvGrpSpPr/>
            <p:nvPr/>
          </p:nvGrpSpPr>
          <p:grpSpPr>
            <a:xfrm>
              <a:off x="3489532" y="1284972"/>
              <a:ext cx="372601" cy="373357"/>
              <a:chOff x="5471892" y="3290059"/>
              <a:chExt cx="174300" cy="174654"/>
            </a:xfrm>
          </p:grpSpPr>
          <p:sp>
            <p:nvSpPr>
              <p:cNvPr id="681" name="Google Shape;681;p32">
                <a:extLst>
                  <a:ext uri="{FF2B5EF4-FFF2-40B4-BE49-F238E27FC236}">
                    <a16:creationId xmlns:a16="http://schemas.microsoft.com/office/drawing/2014/main" id="{AA3C8EF1-8335-F0EF-B165-3C90F48C5A21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32">
                <a:extLst>
                  <a:ext uri="{FF2B5EF4-FFF2-40B4-BE49-F238E27FC236}">
                    <a16:creationId xmlns:a16="http://schemas.microsoft.com/office/drawing/2014/main" id="{3B143A7B-4132-FF8A-50D4-BAD3A8BB7384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32">
                <a:extLst>
                  <a:ext uri="{FF2B5EF4-FFF2-40B4-BE49-F238E27FC236}">
                    <a16:creationId xmlns:a16="http://schemas.microsoft.com/office/drawing/2014/main" id="{8ABA3664-C209-2952-6451-49720589A899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4" name="Google Shape;684;p32">
              <a:extLst>
                <a:ext uri="{FF2B5EF4-FFF2-40B4-BE49-F238E27FC236}">
                  <a16:creationId xmlns:a16="http://schemas.microsoft.com/office/drawing/2014/main" id="{B2D9FBE9-A46C-581E-27B3-DA78447D316E}"/>
                </a:ext>
              </a:extLst>
            </p:cNvPr>
            <p:cNvGrpSpPr/>
            <p:nvPr/>
          </p:nvGrpSpPr>
          <p:grpSpPr>
            <a:xfrm>
              <a:off x="677713" y="1538012"/>
              <a:ext cx="4106436" cy="2779754"/>
              <a:chOff x="677713" y="1538012"/>
              <a:chExt cx="4106436" cy="2779754"/>
            </a:xfrm>
          </p:grpSpPr>
          <p:grpSp>
            <p:nvGrpSpPr>
              <p:cNvPr id="685" name="Google Shape;685;p32">
                <a:extLst>
                  <a:ext uri="{FF2B5EF4-FFF2-40B4-BE49-F238E27FC236}">
                    <a16:creationId xmlns:a16="http://schemas.microsoft.com/office/drawing/2014/main" id="{5A8AA4C6-0367-A955-B2A6-F13A939952A4}"/>
                  </a:ext>
                </a:extLst>
              </p:cNvPr>
              <p:cNvGrpSpPr/>
              <p:nvPr/>
            </p:nvGrpSpPr>
            <p:grpSpPr>
              <a:xfrm>
                <a:off x="1231443" y="1538012"/>
                <a:ext cx="2998974" cy="2779754"/>
                <a:chOff x="2101656" y="1040175"/>
                <a:chExt cx="3536109" cy="3277625"/>
              </a:xfrm>
            </p:grpSpPr>
            <p:sp>
              <p:nvSpPr>
                <p:cNvPr id="686" name="Google Shape;686;p32">
                  <a:extLst>
                    <a:ext uri="{FF2B5EF4-FFF2-40B4-BE49-F238E27FC236}">
                      <a16:creationId xmlns:a16="http://schemas.microsoft.com/office/drawing/2014/main" id="{0FFEDD3B-963C-5611-1A9C-B09A425A43D5}"/>
                    </a:ext>
                  </a:extLst>
                </p:cNvPr>
                <p:cNvSpPr/>
                <p:nvPr/>
              </p:nvSpPr>
              <p:spPr>
                <a:xfrm>
                  <a:off x="3468694" y="3735428"/>
                  <a:ext cx="798971" cy="454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88" extrusionOk="0">
                      <a:moveTo>
                        <a:pt x="317" y="142"/>
                      </a:moveTo>
                      <a:cubicBezTo>
                        <a:pt x="307" y="0"/>
                        <a:pt x="307" y="0"/>
                        <a:pt x="30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3" y="143"/>
                        <a:pt x="13" y="143"/>
                        <a:pt x="13" y="143"/>
                      </a:cubicBezTo>
                      <a:cubicBezTo>
                        <a:pt x="12" y="159"/>
                        <a:pt x="8" y="175"/>
                        <a:pt x="0" y="188"/>
                      </a:cubicBez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323" y="174"/>
                        <a:pt x="318" y="159"/>
                        <a:pt x="317" y="1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32">
                  <a:extLst>
                    <a:ext uri="{FF2B5EF4-FFF2-40B4-BE49-F238E27FC236}">
                      <a16:creationId xmlns:a16="http://schemas.microsoft.com/office/drawing/2014/main" id="{6ECD3331-2AEC-FCE2-F48B-2E9B2D56B1CE}"/>
                    </a:ext>
                  </a:extLst>
                </p:cNvPr>
                <p:cNvSpPr/>
                <p:nvPr/>
              </p:nvSpPr>
              <p:spPr>
                <a:xfrm>
                  <a:off x="3299091" y="4190087"/>
                  <a:ext cx="1138176" cy="127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3" extrusionOk="0">
                      <a:moveTo>
                        <a:pt x="46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8"/>
                        <a:pt x="5" y="53"/>
                        <a:pt x="11" y="53"/>
                      </a:cubicBezTo>
                      <a:cubicBezTo>
                        <a:pt x="461" y="53"/>
                        <a:pt x="461" y="53"/>
                        <a:pt x="461" y="53"/>
                      </a:cubicBezTo>
                      <a:cubicBezTo>
                        <a:pt x="467" y="53"/>
                        <a:pt x="471" y="48"/>
                        <a:pt x="471" y="42"/>
                      </a:cubicBezTo>
                      <a:cubicBezTo>
                        <a:pt x="471" y="11"/>
                        <a:pt x="471" y="11"/>
                        <a:pt x="471" y="11"/>
                      </a:cubicBezTo>
                      <a:cubicBezTo>
                        <a:pt x="471" y="5"/>
                        <a:pt x="467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32">
                  <a:extLst>
                    <a:ext uri="{FF2B5EF4-FFF2-40B4-BE49-F238E27FC236}">
                      <a16:creationId xmlns:a16="http://schemas.microsoft.com/office/drawing/2014/main" id="{6BC7F501-0A2F-D473-1832-E67B14D05E77}"/>
                    </a:ext>
                  </a:extLst>
                </p:cNvPr>
                <p:cNvSpPr/>
                <p:nvPr/>
              </p:nvSpPr>
              <p:spPr>
                <a:xfrm>
                  <a:off x="2101656" y="3488176"/>
                  <a:ext cx="3536109" cy="32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136" extrusionOk="0">
                      <a:moveTo>
                        <a:pt x="0" y="0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116"/>
                        <a:pt x="21" y="136"/>
                        <a:pt x="46" y="136"/>
                      </a:cubicBezTo>
                      <a:cubicBezTo>
                        <a:pt x="1418" y="136"/>
                        <a:pt x="1418" y="136"/>
                        <a:pt x="1418" y="136"/>
                      </a:cubicBezTo>
                      <a:cubicBezTo>
                        <a:pt x="1443" y="136"/>
                        <a:pt x="1464" y="116"/>
                        <a:pt x="1464" y="90"/>
                      </a:cubicBezTo>
                      <a:cubicBezTo>
                        <a:pt x="1464" y="0"/>
                        <a:pt x="1464" y="0"/>
                        <a:pt x="146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32">
                  <a:extLst>
                    <a:ext uri="{FF2B5EF4-FFF2-40B4-BE49-F238E27FC236}">
                      <a16:creationId xmlns:a16="http://schemas.microsoft.com/office/drawing/2014/main" id="{00A3AB63-0BBC-B2A8-A3E6-6DFC210D76DD}"/>
                    </a:ext>
                  </a:extLst>
                </p:cNvPr>
                <p:cNvSpPr/>
                <p:nvPr/>
              </p:nvSpPr>
              <p:spPr>
                <a:xfrm>
                  <a:off x="2101656" y="1380402"/>
                  <a:ext cx="3536109" cy="210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872" extrusionOk="0">
                      <a:moveTo>
                        <a:pt x="1418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21" y="0"/>
                        <a:pt x="0" y="21"/>
                        <a:pt x="0" y="46"/>
                      </a:cubicBezTo>
                      <a:cubicBezTo>
                        <a:pt x="0" y="872"/>
                        <a:pt x="0" y="872"/>
                        <a:pt x="0" y="872"/>
                      </a:cubicBezTo>
                      <a:cubicBezTo>
                        <a:pt x="1464" y="872"/>
                        <a:pt x="1464" y="872"/>
                        <a:pt x="1464" y="872"/>
                      </a:cubicBezTo>
                      <a:cubicBezTo>
                        <a:pt x="1464" y="46"/>
                        <a:pt x="1464" y="46"/>
                        <a:pt x="1464" y="46"/>
                      </a:cubicBezTo>
                      <a:cubicBezTo>
                        <a:pt x="1464" y="21"/>
                        <a:pt x="1443" y="0"/>
                        <a:pt x="14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32">
                  <a:extLst>
                    <a:ext uri="{FF2B5EF4-FFF2-40B4-BE49-F238E27FC236}">
                      <a16:creationId xmlns:a16="http://schemas.microsoft.com/office/drawing/2014/main" id="{E4A92C21-9032-F843-A967-9F5839E9663A}"/>
                    </a:ext>
                  </a:extLst>
                </p:cNvPr>
                <p:cNvSpPr/>
                <p:nvPr/>
              </p:nvSpPr>
              <p:spPr>
                <a:xfrm>
                  <a:off x="2248781" y="1520375"/>
                  <a:ext cx="3229500" cy="1827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32">
                  <a:extLst>
                    <a:ext uri="{FF2B5EF4-FFF2-40B4-BE49-F238E27FC236}">
                      <a16:creationId xmlns:a16="http://schemas.microsoft.com/office/drawing/2014/main" id="{09BC7D82-49C0-E42C-E487-5C07C51D4C57}"/>
                    </a:ext>
                  </a:extLst>
                </p:cNvPr>
                <p:cNvSpPr/>
                <p:nvPr/>
              </p:nvSpPr>
              <p:spPr>
                <a:xfrm>
                  <a:off x="3461541" y="2142593"/>
                  <a:ext cx="823500" cy="821400"/>
                </a:xfrm>
                <a:prstGeom prst="ellipse">
                  <a:avLst/>
                </a:prstGeom>
                <a:solidFill>
                  <a:srgbClr val="FFFFFF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32">
                  <a:extLst>
                    <a:ext uri="{FF2B5EF4-FFF2-40B4-BE49-F238E27FC236}">
                      <a16:creationId xmlns:a16="http://schemas.microsoft.com/office/drawing/2014/main" id="{DED741ED-33CF-78C0-1827-609A1B4F53CA}"/>
                    </a:ext>
                  </a:extLst>
                </p:cNvPr>
                <p:cNvSpPr/>
                <p:nvPr/>
              </p:nvSpPr>
              <p:spPr>
                <a:xfrm>
                  <a:off x="3238810" y="2031227"/>
                  <a:ext cx="481222" cy="6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73" extrusionOk="0">
                      <a:moveTo>
                        <a:pt x="66" y="22"/>
                      </a:moveTo>
                      <a:cubicBezTo>
                        <a:pt x="66" y="22"/>
                        <a:pt x="64" y="27"/>
                        <a:pt x="60" y="36"/>
                      </a:cubicBezTo>
                      <a:cubicBezTo>
                        <a:pt x="56" y="45"/>
                        <a:pt x="51" y="58"/>
                        <a:pt x="45" y="73"/>
                      </a:cubicBezTo>
                      <a:cubicBezTo>
                        <a:pt x="40" y="88"/>
                        <a:pt x="35" y="107"/>
                        <a:pt x="32" y="126"/>
                      </a:cubicBezTo>
                      <a:cubicBezTo>
                        <a:pt x="31" y="135"/>
                        <a:pt x="31" y="145"/>
                        <a:pt x="32" y="155"/>
                      </a:cubicBezTo>
                      <a:cubicBezTo>
                        <a:pt x="33" y="164"/>
                        <a:pt x="35" y="17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40" y="184"/>
                        <a:pt x="40" y="184"/>
                        <a:pt x="40" y="184"/>
                      </a:cubicBezTo>
                      <a:cubicBezTo>
                        <a:pt x="41" y="186"/>
                        <a:pt x="41" y="186"/>
                        <a:pt x="41" y="186"/>
                      </a:cubicBezTo>
                      <a:cubicBezTo>
                        <a:pt x="41" y="187"/>
                        <a:pt x="42" y="189"/>
                        <a:pt x="42" y="189"/>
                      </a:cubicBezTo>
                      <a:cubicBezTo>
                        <a:pt x="44" y="192"/>
                        <a:pt x="44" y="192"/>
                        <a:pt x="44" y="192"/>
                      </a:cubicBezTo>
                      <a:cubicBezTo>
                        <a:pt x="44" y="193"/>
                        <a:pt x="45" y="194"/>
                        <a:pt x="46" y="195"/>
                      </a:cubicBezTo>
                      <a:cubicBezTo>
                        <a:pt x="48" y="199"/>
                        <a:pt x="51" y="202"/>
                        <a:pt x="54" y="205"/>
                      </a:cubicBezTo>
                      <a:cubicBezTo>
                        <a:pt x="61" y="212"/>
                        <a:pt x="68" y="217"/>
                        <a:pt x="76" y="221"/>
                      </a:cubicBezTo>
                      <a:cubicBezTo>
                        <a:pt x="93" y="229"/>
                        <a:pt x="111" y="233"/>
                        <a:pt x="126" y="235"/>
                      </a:cubicBezTo>
                      <a:cubicBezTo>
                        <a:pt x="141" y="237"/>
                        <a:pt x="155" y="237"/>
                        <a:pt x="164" y="237"/>
                      </a:cubicBezTo>
                      <a:cubicBezTo>
                        <a:pt x="168" y="237"/>
                        <a:pt x="172" y="236"/>
                        <a:pt x="175" y="236"/>
                      </a:cubicBezTo>
                      <a:cubicBezTo>
                        <a:pt x="177" y="236"/>
                        <a:pt x="178" y="236"/>
                        <a:pt x="178" y="236"/>
                      </a:cubicBezTo>
                      <a:cubicBezTo>
                        <a:pt x="179" y="236"/>
                        <a:pt x="179" y="236"/>
                        <a:pt x="179" y="236"/>
                      </a:cubicBezTo>
                      <a:cubicBezTo>
                        <a:pt x="188" y="235"/>
                        <a:pt x="197" y="242"/>
                        <a:pt x="198" y="252"/>
                      </a:cubicBezTo>
                      <a:cubicBezTo>
                        <a:pt x="199" y="262"/>
                        <a:pt x="192" y="271"/>
                        <a:pt x="182" y="272"/>
                      </a:cubicBezTo>
                      <a:cubicBezTo>
                        <a:pt x="182" y="272"/>
                        <a:pt x="182" y="272"/>
                        <a:pt x="181" y="272"/>
                      </a:cubicBezTo>
                      <a:cubicBezTo>
                        <a:pt x="181" y="272"/>
                        <a:pt x="180" y="272"/>
                        <a:pt x="177" y="272"/>
                      </a:cubicBezTo>
                      <a:cubicBezTo>
                        <a:pt x="174" y="272"/>
                        <a:pt x="170" y="272"/>
                        <a:pt x="165" y="272"/>
                      </a:cubicBezTo>
                      <a:cubicBezTo>
                        <a:pt x="154" y="273"/>
                        <a:pt x="139" y="272"/>
                        <a:pt x="121" y="270"/>
                      </a:cubicBezTo>
                      <a:cubicBezTo>
                        <a:pt x="112" y="268"/>
                        <a:pt x="103" y="266"/>
                        <a:pt x="92" y="264"/>
                      </a:cubicBezTo>
                      <a:cubicBezTo>
                        <a:pt x="82" y="261"/>
                        <a:pt x="71" y="256"/>
                        <a:pt x="61" y="251"/>
                      </a:cubicBezTo>
                      <a:cubicBezTo>
                        <a:pt x="50" y="245"/>
                        <a:pt x="40" y="238"/>
                        <a:pt x="31" y="228"/>
                      </a:cubicBezTo>
                      <a:cubicBezTo>
                        <a:pt x="26" y="223"/>
                        <a:pt x="22" y="218"/>
                        <a:pt x="19" y="213"/>
                      </a:cubicBezTo>
                      <a:cubicBezTo>
                        <a:pt x="18" y="211"/>
                        <a:pt x="17" y="210"/>
                        <a:pt x="16" y="208"/>
                      </a:cubicBezTo>
                      <a:cubicBezTo>
                        <a:pt x="13" y="204"/>
                        <a:pt x="13" y="204"/>
                        <a:pt x="13" y="204"/>
                      </a:cubicBezTo>
                      <a:cubicBezTo>
                        <a:pt x="12" y="202"/>
                        <a:pt x="12" y="201"/>
                        <a:pt x="11" y="199"/>
                      </a:cubicBezTo>
                      <a:cubicBezTo>
                        <a:pt x="11" y="198"/>
                        <a:pt x="11" y="198"/>
                        <a:pt x="11" y="198"/>
                      </a:cubicBezTo>
                      <a:cubicBezTo>
                        <a:pt x="10" y="197"/>
                        <a:pt x="10" y="197"/>
                        <a:pt x="10" y="197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9" y="195"/>
                        <a:pt x="9" y="195"/>
                        <a:pt x="9" y="195"/>
                      </a:cubicBezTo>
                      <a:cubicBezTo>
                        <a:pt x="5" y="183"/>
                        <a:pt x="2" y="170"/>
                        <a:pt x="1" y="158"/>
                      </a:cubicBezTo>
                      <a:cubicBezTo>
                        <a:pt x="0" y="145"/>
                        <a:pt x="0" y="133"/>
                        <a:pt x="2" y="122"/>
                      </a:cubicBezTo>
                      <a:cubicBezTo>
                        <a:pt x="5" y="99"/>
                        <a:pt x="12" y="79"/>
                        <a:pt x="18" y="63"/>
                      </a:cubicBezTo>
                      <a:cubicBezTo>
                        <a:pt x="24" y="47"/>
                        <a:pt x="30" y="34"/>
                        <a:pt x="34" y="25"/>
                      </a:cubicBezTo>
                      <a:cubicBezTo>
                        <a:pt x="38" y="15"/>
                        <a:pt x="40" y="10"/>
                        <a:pt x="40" y="10"/>
                      </a:cubicBezTo>
                      <a:cubicBezTo>
                        <a:pt x="43" y="3"/>
                        <a:pt x="52" y="0"/>
                        <a:pt x="59" y="3"/>
                      </a:cubicBezTo>
                      <a:cubicBezTo>
                        <a:pt x="66" y="6"/>
                        <a:pt x="69" y="14"/>
                        <a:pt x="66" y="21"/>
                      </a:cubicBezTo>
                      <a:lnTo>
                        <a:pt x="66" y="2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32">
                  <a:extLst>
                    <a:ext uri="{FF2B5EF4-FFF2-40B4-BE49-F238E27FC236}">
                      <a16:creationId xmlns:a16="http://schemas.microsoft.com/office/drawing/2014/main" id="{CE5C185B-2759-AFEF-BE5E-EEC508353DFE}"/>
                    </a:ext>
                  </a:extLst>
                </p:cNvPr>
                <p:cNvSpPr/>
                <p:nvPr/>
              </p:nvSpPr>
              <p:spPr>
                <a:xfrm>
                  <a:off x="3323612" y="2011815"/>
                  <a:ext cx="106257" cy="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3" extrusionOk="0">
                      <a:moveTo>
                        <a:pt x="15" y="1"/>
                      </a:moveTo>
                      <a:cubicBezTo>
                        <a:pt x="13" y="0"/>
                        <a:pt x="12" y="0"/>
                        <a:pt x="10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ubicBezTo>
                        <a:pt x="0" y="8"/>
                        <a:pt x="0" y="12"/>
                        <a:pt x="2" y="15"/>
                      </a:cubicBezTo>
                      <a:cubicBezTo>
                        <a:pt x="3" y="18"/>
                        <a:pt x="5" y="20"/>
                        <a:pt x="9" y="22"/>
                      </a:cubicBezTo>
                      <a:cubicBezTo>
                        <a:pt x="13" y="24"/>
                        <a:pt x="18" y="26"/>
                        <a:pt x="23" y="28"/>
                      </a:cubicBezTo>
                      <a:cubicBezTo>
                        <a:pt x="25" y="29"/>
                        <a:pt x="28" y="30"/>
                        <a:pt x="31" y="31"/>
                      </a:cubicBezTo>
                      <a:cubicBezTo>
                        <a:pt x="36" y="33"/>
                        <a:pt x="41" y="30"/>
                        <a:pt x="43" y="25"/>
                      </a:cubicBezTo>
                      <a:cubicBezTo>
                        <a:pt x="44" y="23"/>
                        <a:pt x="44" y="20"/>
                        <a:pt x="43" y="17"/>
                      </a:cubicBezTo>
                      <a:cubicBezTo>
                        <a:pt x="41" y="14"/>
                        <a:pt x="39" y="13"/>
                        <a:pt x="36" y="11"/>
                      </a:cubicBezTo>
                      <a:cubicBezTo>
                        <a:pt x="31" y="8"/>
                        <a:pt x="25" y="5"/>
                        <a:pt x="20" y="3"/>
                      </a:cubicBezTo>
                      <a:cubicBezTo>
                        <a:pt x="18" y="2"/>
                        <a:pt x="17" y="2"/>
                        <a:pt x="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2">
                  <a:extLst>
                    <a:ext uri="{FF2B5EF4-FFF2-40B4-BE49-F238E27FC236}">
                      <a16:creationId xmlns:a16="http://schemas.microsoft.com/office/drawing/2014/main" id="{C0F2429B-559F-C843-2F25-0DEFEEAC7DAA}"/>
                    </a:ext>
                  </a:extLst>
                </p:cNvPr>
                <p:cNvSpPr/>
                <p:nvPr/>
              </p:nvSpPr>
              <p:spPr>
                <a:xfrm>
                  <a:off x="3311352" y="1859580"/>
                  <a:ext cx="215580" cy="20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3" extrusionOk="0">
                      <a:moveTo>
                        <a:pt x="28" y="73"/>
                      </a:moveTo>
                      <a:cubicBezTo>
                        <a:pt x="8" y="62"/>
                        <a:pt x="0" y="38"/>
                        <a:pt x="10" y="17"/>
                      </a:cubicBezTo>
                      <a:cubicBezTo>
                        <a:pt x="14" y="10"/>
                        <a:pt x="20" y="4"/>
                        <a:pt x="28" y="0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6" y="23"/>
                        <a:pt x="33" y="25"/>
                        <a:pt x="32" y="28"/>
                      </a:cubicBezTo>
                      <a:cubicBezTo>
                        <a:pt x="27" y="37"/>
                        <a:pt x="31" y="47"/>
                        <a:pt x="39" y="51"/>
                      </a:cubicBezTo>
                      <a:cubicBezTo>
                        <a:pt x="47" y="56"/>
                        <a:pt x="58" y="52"/>
                        <a:pt x="62" y="44"/>
                      </a:cubicBezTo>
                      <a:cubicBezTo>
                        <a:pt x="64" y="41"/>
                        <a:pt x="64" y="37"/>
                        <a:pt x="64" y="34"/>
                      </a:cubicBezTo>
                      <a:cubicBezTo>
                        <a:pt x="87" y="30"/>
                        <a:pt x="87" y="30"/>
                        <a:pt x="87" y="30"/>
                      </a:cubicBezTo>
                      <a:cubicBezTo>
                        <a:pt x="89" y="38"/>
                        <a:pt x="87" y="47"/>
                        <a:pt x="83" y="55"/>
                      </a:cubicBezTo>
                      <a:cubicBezTo>
                        <a:pt x="73" y="75"/>
                        <a:pt x="48" y="83"/>
                        <a:pt x="28" y="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2">
                  <a:extLst>
                    <a:ext uri="{FF2B5EF4-FFF2-40B4-BE49-F238E27FC236}">
                      <a16:creationId xmlns:a16="http://schemas.microsoft.com/office/drawing/2014/main" id="{5072EEED-4840-FD1D-07E3-96395DCE1D71}"/>
                    </a:ext>
                  </a:extLst>
                </p:cNvPr>
                <p:cNvSpPr/>
                <p:nvPr/>
              </p:nvSpPr>
              <p:spPr>
                <a:xfrm>
                  <a:off x="3265375" y="2120115"/>
                  <a:ext cx="132821" cy="6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27" extrusionOk="0">
                      <a:moveTo>
                        <a:pt x="0" y="6"/>
                      </a:moveTo>
                      <a:cubicBezTo>
                        <a:pt x="0" y="4"/>
                        <a:pt x="1" y="2"/>
                        <a:pt x="2" y="0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4" y="23"/>
                        <a:pt x="53" y="25"/>
                        <a:pt x="53" y="27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32">
                  <a:extLst>
                    <a:ext uri="{FF2B5EF4-FFF2-40B4-BE49-F238E27FC236}">
                      <a16:creationId xmlns:a16="http://schemas.microsoft.com/office/drawing/2014/main" id="{6407AE63-5AC4-C16F-80CE-BB67F58A8C5D}"/>
                    </a:ext>
                  </a:extLst>
                </p:cNvPr>
                <p:cNvSpPr/>
                <p:nvPr/>
              </p:nvSpPr>
              <p:spPr>
                <a:xfrm>
                  <a:off x="3231659" y="2217177"/>
                  <a:ext cx="134865" cy="55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54" extrusionOk="0">
                      <a:moveTo>
                        <a:pt x="0" y="16"/>
                      </a:moveTo>
                      <a:lnTo>
                        <a:pt x="2" y="0"/>
                      </a:lnTo>
                      <a:lnTo>
                        <a:pt x="132" y="40"/>
                      </a:lnTo>
                      <a:lnTo>
                        <a:pt x="128" y="5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32">
                  <a:extLst>
                    <a:ext uri="{FF2B5EF4-FFF2-40B4-BE49-F238E27FC236}">
                      <a16:creationId xmlns:a16="http://schemas.microsoft.com/office/drawing/2014/main" id="{5FAD5AC5-768F-3D92-638C-DFDAA7776E78}"/>
                    </a:ext>
                  </a:extLst>
                </p:cNvPr>
                <p:cNvSpPr/>
                <p:nvPr/>
              </p:nvSpPr>
              <p:spPr>
                <a:xfrm>
                  <a:off x="3210203" y="2325477"/>
                  <a:ext cx="137930" cy="2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2" extrusionOk="0">
                      <a:moveTo>
                        <a:pt x="0" y="8"/>
                      </a:moveTo>
                      <a:cubicBezTo>
                        <a:pt x="0" y="5"/>
                        <a:pt x="0" y="3"/>
                        <a:pt x="1" y="0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57" y="9"/>
                        <a:pt x="57" y="11"/>
                        <a:pt x="57" y="12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32">
                  <a:extLst>
                    <a:ext uri="{FF2B5EF4-FFF2-40B4-BE49-F238E27FC236}">
                      <a16:creationId xmlns:a16="http://schemas.microsoft.com/office/drawing/2014/main" id="{ECF90341-574E-1477-0184-2A9703E40121}"/>
                    </a:ext>
                  </a:extLst>
                </p:cNvPr>
                <p:cNvSpPr/>
                <p:nvPr/>
              </p:nvSpPr>
              <p:spPr>
                <a:xfrm>
                  <a:off x="3215312" y="2420496"/>
                  <a:ext cx="136908" cy="4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8" extrusionOk="0">
                      <a:moveTo>
                        <a:pt x="1" y="18"/>
                      </a:moveTo>
                      <a:cubicBezTo>
                        <a:pt x="1" y="15"/>
                        <a:pt x="0" y="13"/>
                        <a:pt x="0" y="1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2"/>
                        <a:pt x="56" y="3"/>
                        <a:pt x="57" y="5"/>
                      </a:cubicBezTo>
                      <a:lnTo>
                        <a:pt x="1" y="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32">
                  <a:extLst>
                    <a:ext uri="{FF2B5EF4-FFF2-40B4-BE49-F238E27FC236}">
                      <a16:creationId xmlns:a16="http://schemas.microsoft.com/office/drawing/2014/main" id="{1DC22E95-958E-EDC3-BC75-37426E75292C}"/>
                    </a:ext>
                  </a:extLst>
                </p:cNvPr>
                <p:cNvSpPr/>
                <p:nvPr/>
              </p:nvSpPr>
              <p:spPr>
                <a:xfrm>
                  <a:off x="3260266" y="2485885"/>
                  <a:ext cx="121583" cy="9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92" extrusionOk="0">
                      <a:moveTo>
                        <a:pt x="12" y="92"/>
                      </a:moveTo>
                      <a:lnTo>
                        <a:pt x="0" y="75"/>
                      </a:lnTo>
                      <a:lnTo>
                        <a:pt x="112" y="0"/>
                      </a:lnTo>
                      <a:lnTo>
                        <a:pt x="119" y="9"/>
                      </a:lnTo>
                      <a:lnTo>
                        <a:pt x="12" y="9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32">
                  <a:extLst>
                    <a:ext uri="{FF2B5EF4-FFF2-40B4-BE49-F238E27FC236}">
                      <a16:creationId xmlns:a16="http://schemas.microsoft.com/office/drawing/2014/main" id="{43173440-D134-6536-1CA1-69D0711A68C6}"/>
                    </a:ext>
                  </a:extLst>
                </p:cNvPr>
                <p:cNvSpPr/>
                <p:nvPr/>
              </p:nvSpPr>
              <p:spPr>
                <a:xfrm>
                  <a:off x="3350176" y="2533905"/>
                  <a:ext cx="84802" cy="125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52" extrusionOk="0">
                      <a:moveTo>
                        <a:pt x="7" y="52"/>
                      </a:moveTo>
                      <a:cubicBezTo>
                        <a:pt x="5" y="51"/>
                        <a:pt x="3" y="50"/>
                        <a:pt x="0" y="48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2" y="1"/>
                        <a:pt x="33" y="1"/>
                        <a:pt x="35" y="2"/>
                      </a:cubicBez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32">
                  <a:extLst>
                    <a:ext uri="{FF2B5EF4-FFF2-40B4-BE49-F238E27FC236}">
                      <a16:creationId xmlns:a16="http://schemas.microsoft.com/office/drawing/2014/main" id="{A1152802-95ED-266B-4489-DB4B978D3432}"/>
                    </a:ext>
                  </a:extLst>
                </p:cNvPr>
                <p:cNvSpPr/>
                <p:nvPr/>
              </p:nvSpPr>
              <p:spPr>
                <a:xfrm>
                  <a:off x="3461541" y="2562513"/>
                  <a:ext cx="48020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35" extrusionOk="0">
                      <a:moveTo>
                        <a:pt x="16" y="135"/>
                      </a:moveTo>
                      <a:lnTo>
                        <a:pt x="0" y="130"/>
                      </a:lnTo>
                      <a:lnTo>
                        <a:pt x="33" y="0"/>
                      </a:lnTo>
                      <a:lnTo>
                        <a:pt x="47" y="3"/>
                      </a:lnTo>
                      <a:lnTo>
                        <a:pt x="16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32">
                  <a:extLst>
                    <a:ext uri="{FF2B5EF4-FFF2-40B4-BE49-F238E27FC236}">
                      <a16:creationId xmlns:a16="http://schemas.microsoft.com/office/drawing/2014/main" id="{A41ED9BB-7E3D-DAE8-CB5F-E25A1706098D}"/>
                    </a:ext>
                  </a:extLst>
                </p:cNvPr>
                <p:cNvSpPr/>
                <p:nvPr/>
              </p:nvSpPr>
              <p:spPr>
                <a:xfrm>
                  <a:off x="3569842" y="2576816"/>
                  <a:ext cx="24521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135" extrusionOk="0">
                      <a:moveTo>
                        <a:pt x="17" y="135"/>
                      </a:moveTo>
                      <a:lnTo>
                        <a:pt x="0" y="135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17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32">
                  <a:extLst>
                    <a:ext uri="{FF2B5EF4-FFF2-40B4-BE49-F238E27FC236}">
                      <a16:creationId xmlns:a16="http://schemas.microsoft.com/office/drawing/2014/main" id="{D27FC3B1-A1D2-FB50-5DCD-492D38D75AC9}"/>
                    </a:ext>
                  </a:extLst>
                </p:cNvPr>
                <p:cNvSpPr/>
                <p:nvPr/>
              </p:nvSpPr>
              <p:spPr>
                <a:xfrm>
                  <a:off x="3610710" y="2548209"/>
                  <a:ext cx="102170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86" extrusionOk="0">
                      <a:moveTo>
                        <a:pt x="20" y="85"/>
                      </a:moveTo>
                      <a:cubicBezTo>
                        <a:pt x="20" y="86"/>
                        <a:pt x="13" y="80"/>
                        <a:pt x="12" y="79"/>
                      </a:cubicBezTo>
                      <a:cubicBezTo>
                        <a:pt x="9" y="75"/>
                        <a:pt x="7" y="72"/>
                        <a:pt x="5" y="68"/>
                      </a:cubicBezTo>
                      <a:cubicBezTo>
                        <a:pt x="1" y="59"/>
                        <a:pt x="0" y="50"/>
                        <a:pt x="1" y="42"/>
                      </a:cubicBezTo>
                      <a:cubicBezTo>
                        <a:pt x="3" y="20"/>
                        <a:pt x="20" y="3"/>
                        <a:pt x="42" y="0"/>
                      </a:cubicBezTo>
                      <a:cubicBezTo>
                        <a:pt x="42" y="0"/>
                        <a:pt x="20" y="84"/>
                        <a:pt x="20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32">
                  <a:extLst>
                    <a:ext uri="{FF2B5EF4-FFF2-40B4-BE49-F238E27FC236}">
                      <a16:creationId xmlns:a16="http://schemas.microsoft.com/office/drawing/2014/main" id="{53CD74A3-B2F7-38CF-1B0C-D831488D1F22}"/>
                    </a:ext>
                  </a:extLst>
                </p:cNvPr>
                <p:cNvSpPr/>
                <p:nvPr/>
              </p:nvSpPr>
              <p:spPr>
                <a:xfrm>
                  <a:off x="4019391" y="2581925"/>
                  <a:ext cx="251339" cy="17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72" extrusionOk="0">
                      <a:moveTo>
                        <a:pt x="22" y="0"/>
                      </a:moveTo>
                      <a:cubicBezTo>
                        <a:pt x="11" y="0"/>
                        <a:pt x="2" y="7"/>
                        <a:pt x="1" y="17"/>
                      </a:cubicBezTo>
                      <a:cubicBezTo>
                        <a:pt x="0" y="28"/>
                        <a:pt x="8" y="37"/>
                        <a:pt x="18" y="38"/>
                      </a:cubicBezTo>
                      <a:cubicBezTo>
                        <a:pt x="33" y="39"/>
                        <a:pt x="76" y="48"/>
                        <a:pt x="88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95" y="60"/>
                        <a:pt x="101" y="47"/>
                        <a:pt x="104" y="33"/>
                      </a:cubicBezTo>
                      <a:cubicBezTo>
                        <a:pt x="75" y="6"/>
                        <a:pt x="28" y="1"/>
                        <a:pt x="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32">
                  <a:extLst>
                    <a:ext uri="{FF2B5EF4-FFF2-40B4-BE49-F238E27FC236}">
                      <a16:creationId xmlns:a16="http://schemas.microsoft.com/office/drawing/2014/main" id="{0AF2E8B0-AABA-3A2A-82AD-1803CE137232}"/>
                    </a:ext>
                  </a:extLst>
                </p:cNvPr>
                <p:cNvSpPr/>
                <p:nvPr/>
              </p:nvSpPr>
              <p:spPr>
                <a:xfrm>
                  <a:off x="4180820" y="2629945"/>
                  <a:ext cx="58237" cy="87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6" extrusionOk="0">
                      <a:moveTo>
                        <a:pt x="6" y="36"/>
                      </a:moveTo>
                      <a:cubicBezTo>
                        <a:pt x="3" y="35"/>
                        <a:pt x="2" y="34"/>
                        <a:pt x="0" y="3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1"/>
                        <a:pt x="23" y="2"/>
                        <a:pt x="24" y="3"/>
                      </a:cubicBezTo>
                      <a:lnTo>
                        <a:pt x="6" y="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32">
                  <a:extLst>
                    <a:ext uri="{FF2B5EF4-FFF2-40B4-BE49-F238E27FC236}">
                      <a16:creationId xmlns:a16="http://schemas.microsoft.com/office/drawing/2014/main" id="{E2C88676-F8EC-3048-D7C2-468A4176FAB0}"/>
                    </a:ext>
                  </a:extLst>
                </p:cNvPr>
                <p:cNvSpPr/>
                <p:nvPr/>
              </p:nvSpPr>
              <p:spPr>
                <a:xfrm>
                  <a:off x="4051064" y="2548209"/>
                  <a:ext cx="103192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86" extrusionOk="0">
                      <a:moveTo>
                        <a:pt x="23" y="85"/>
                      </a:moveTo>
                      <a:cubicBezTo>
                        <a:pt x="23" y="86"/>
                        <a:pt x="30" y="80"/>
                        <a:pt x="31" y="79"/>
                      </a:cubicBezTo>
                      <a:cubicBezTo>
                        <a:pt x="34" y="75"/>
                        <a:pt x="36" y="72"/>
                        <a:pt x="38" y="68"/>
                      </a:cubicBezTo>
                      <a:cubicBezTo>
                        <a:pt x="41" y="59"/>
                        <a:pt x="43" y="50"/>
                        <a:pt x="42" y="42"/>
                      </a:cubicBezTo>
                      <a:cubicBezTo>
                        <a:pt x="39" y="20"/>
                        <a:pt x="22" y="3"/>
                        <a:pt x="0" y="0"/>
                      </a:cubicBezTo>
                      <a:cubicBezTo>
                        <a:pt x="0" y="0"/>
                        <a:pt x="22" y="84"/>
                        <a:pt x="23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32">
                  <a:extLst>
                    <a:ext uri="{FF2B5EF4-FFF2-40B4-BE49-F238E27FC236}">
                      <a16:creationId xmlns:a16="http://schemas.microsoft.com/office/drawing/2014/main" id="{7BE2DEEA-A0E4-10CB-5048-5B0D4BFF23C1}"/>
                    </a:ext>
                  </a:extLst>
                </p:cNvPr>
                <p:cNvSpPr/>
                <p:nvPr/>
              </p:nvSpPr>
              <p:spPr>
                <a:xfrm>
                  <a:off x="3654643" y="2470559"/>
                  <a:ext cx="453636" cy="49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204" extrusionOk="0">
                      <a:moveTo>
                        <a:pt x="94" y="0"/>
                      </a:move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27" y="195"/>
                        <a:pt x="57" y="204"/>
                        <a:pt x="91" y="204"/>
                      </a:cubicBezTo>
                      <a:cubicBezTo>
                        <a:pt x="127" y="204"/>
                        <a:pt x="161" y="193"/>
                        <a:pt x="188" y="173"/>
                      </a:cubicBezTo>
                      <a:cubicBezTo>
                        <a:pt x="188" y="94"/>
                        <a:pt x="188" y="94"/>
                        <a:pt x="188" y="94"/>
                      </a:cubicBezTo>
                      <a:cubicBezTo>
                        <a:pt x="188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32">
                  <a:extLst>
                    <a:ext uri="{FF2B5EF4-FFF2-40B4-BE49-F238E27FC236}">
                      <a16:creationId xmlns:a16="http://schemas.microsoft.com/office/drawing/2014/main" id="{83608ABF-E723-0AFF-434D-E9F6F27B393A}"/>
                    </a:ext>
                  </a:extLst>
                </p:cNvPr>
                <p:cNvSpPr/>
                <p:nvPr/>
              </p:nvSpPr>
              <p:spPr>
                <a:xfrm>
                  <a:off x="3792573" y="2695334"/>
                  <a:ext cx="161429" cy="268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11" extrusionOk="0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1" y="110"/>
                        <a:pt x="22" y="111"/>
                        <a:pt x="34" y="111"/>
                      </a:cubicBezTo>
                      <a:cubicBezTo>
                        <a:pt x="45" y="111"/>
                        <a:pt x="56" y="110"/>
                        <a:pt x="67" y="108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7" y="15"/>
                        <a:pt x="52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32">
                  <a:extLst>
                    <a:ext uri="{FF2B5EF4-FFF2-40B4-BE49-F238E27FC236}">
                      <a16:creationId xmlns:a16="http://schemas.microsoft.com/office/drawing/2014/main" id="{7851C1DC-E7EB-D9E6-5147-A5CFC136D19A}"/>
                    </a:ext>
                  </a:extLst>
                </p:cNvPr>
                <p:cNvSpPr/>
                <p:nvPr/>
              </p:nvSpPr>
              <p:spPr>
                <a:xfrm>
                  <a:off x="3780312" y="2487929"/>
                  <a:ext cx="188100" cy="81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32">
                  <a:extLst>
                    <a:ext uri="{FF2B5EF4-FFF2-40B4-BE49-F238E27FC236}">
                      <a16:creationId xmlns:a16="http://schemas.microsoft.com/office/drawing/2014/main" id="{F4E8FC4C-A807-B9B1-509E-ED5F7AA4B404}"/>
                    </a:ext>
                  </a:extLst>
                </p:cNvPr>
                <p:cNvSpPr/>
                <p:nvPr/>
              </p:nvSpPr>
              <p:spPr>
                <a:xfrm>
                  <a:off x="3826289" y="2383715"/>
                  <a:ext cx="96040" cy="16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0" extrusionOk="0">
                      <a:moveTo>
                        <a:pt x="0" y="0"/>
                      </a:move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4"/>
                        <a:pt x="1" y="67"/>
                        <a:pt x="4" y="68"/>
                      </a:cubicBezTo>
                      <a:cubicBezTo>
                        <a:pt x="8" y="69"/>
                        <a:pt x="13" y="70"/>
                        <a:pt x="20" y="70"/>
                      </a:cubicBezTo>
                      <a:cubicBezTo>
                        <a:pt x="26" y="70"/>
                        <a:pt x="32" y="69"/>
                        <a:pt x="36" y="68"/>
                      </a:cubicBezTo>
                      <a:cubicBezTo>
                        <a:pt x="38" y="67"/>
                        <a:pt x="40" y="64"/>
                        <a:pt x="40" y="62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32">
                  <a:extLst>
                    <a:ext uri="{FF2B5EF4-FFF2-40B4-BE49-F238E27FC236}">
                      <a16:creationId xmlns:a16="http://schemas.microsoft.com/office/drawing/2014/main" id="{AC956CC9-556D-B77D-B594-64F985596791}"/>
                    </a:ext>
                  </a:extLst>
                </p:cNvPr>
                <p:cNvSpPr/>
                <p:nvPr/>
              </p:nvSpPr>
              <p:spPr>
                <a:xfrm>
                  <a:off x="3635231" y="1943360"/>
                  <a:ext cx="476100" cy="477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32">
                  <a:extLst>
                    <a:ext uri="{FF2B5EF4-FFF2-40B4-BE49-F238E27FC236}">
                      <a16:creationId xmlns:a16="http://schemas.microsoft.com/office/drawing/2014/main" id="{E53CDF1C-69C7-38C8-442F-1BD329B59A77}"/>
                    </a:ext>
                  </a:extLst>
                </p:cNvPr>
                <p:cNvSpPr/>
                <p:nvPr/>
              </p:nvSpPr>
              <p:spPr>
                <a:xfrm>
                  <a:off x="3729227" y="2265197"/>
                  <a:ext cx="287099" cy="8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36" extrusionOk="0">
                      <a:moveTo>
                        <a:pt x="4" y="0"/>
                      </a:moveTo>
                      <a:cubicBezTo>
                        <a:pt x="2" y="0"/>
                        <a:pt x="0" y="3"/>
                        <a:pt x="2" y="5"/>
                      </a:cubicBezTo>
                      <a:cubicBezTo>
                        <a:pt x="14" y="24"/>
                        <a:pt x="36" y="36"/>
                        <a:pt x="60" y="36"/>
                      </a:cubicBezTo>
                      <a:cubicBezTo>
                        <a:pt x="84" y="36"/>
                        <a:pt x="105" y="24"/>
                        <a:pt x="118" y="5"/>
                      </a:cubicBezTo>
                      <a:cubicBezTo>
                        <a:pt x="119" y="3"/>
                        <a:pt x="118" y="0"/>
                        <a:pt x="11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32">
                  <a:extLst>
                    <a:ext uri="{FF2B5EF4-FFF2-40B4-BE49-F238E27FC236}">
                      <a16:creationId xmlns:a16="http://schemas.microsoft.com/office/drawing/2014/main" id="{24A33733-865D-F94C-755B-9CB3A972BCA9}"/>
                    </a:ext>
                  </a:extLst>
                </p:cNvPr>
                <p:cNvSpPr/>
                <p:nvPr/>
              </p:nvSpPr>
              <p:spPr>
                <a:xfrm>
                  <a:off x="3707772" y="2098659"/>
                  <a:ext cx="331031" cy="113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47" extrusionOk="0">
                      <a:moveTo>
                        <a:pt x="125" y="47"/>
                      </a:move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5" y="47"/>
                        <a:pt x="0" y="41"/>
                        <a:pt x="0" y="3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5" y="0"/>
                        <a:pt x="12" y="0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31" y="0"/>
                        <a:pt x="137" y="6"/>
                        <a:pt x="137" y="12"/>
                      </a:cubicBezTo>
                      <a:cubicBezTo>
                        <a:pt x="137" y="35"/>
                        <a:pt x="137" y="35"/>
                        <a:pt x="137" y="35"/>
                      </a:cubicBezTo>
                      <a:cubicBezTo>
                        <a:pt x="137" y="41"/>
                        <a:pt x="131" y="47"/>
                        <a:pt x="125" y="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32">
                  <a:extLst>
                    <a:ext uri="{FF2B5EF4-FFF2-40B4-BE49-F238E27FC236}">
                      <a16:creationId xmlns:a16="http://schemas.microsoft.com/office/drawing/2014/main" id="{74DCC3DD-1B4B-CF39-7CC7-3FC6918D9517}"/>
                    </a:ext>
                  </a:extLst>
                </p:cNvPr>
                <p:cNvSpPr/>
                <p:nvPr/>
              </p:nvSpPr>
              <p:spPr>
                <a:xfrm>
                  <a:off x="3768052" y="2132376"/>
                  <a:ext cx="43934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0" extrusionOk="0">
                      <a:moveTo>
                        <a:pt x="43" y="10"/>
                      </a:moveTo>
                      <a:lnTo>
                        <a:pt x="35" y="10"/>
                      </a:lnTo>
                      <a:lnTo>
                        <a:pt x="35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5" y="50"/>
                      </a:lnTo>
                      <a:lnTo>
                        <a:pt x="35" y="40"/>
                      </a:lnTo>
                      <a:lnTo>
                        <a:pt x="43" y="40"/>
                      </a:lnTo>
                      <a:lnTo>
                        <a:pt x="43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32">
                  <a:extLst>
                    <a:ext uri="{FF2B5EF4-FFF2-40B4-BE49-F238E27FC236}">
                      <a16:creationId xmlns:a16="http://schemas.microsoft.com/office/drawing/2014/main" id="{B8ACF9C6-2E7C-32D1-9643-5B84F88106C0}"/>
                    </a:ext>
                  </a:extLst>
                </p:cNvPr>
                <p:cNvSpPr/>
                <p:nvPr/>
              </p:nvSpPr>
              <p:spPr>
                <a:xfrm>
                  <a:off x="3939698" y="2132376"/>
                  <a:ext cx="40868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50" extrusionOk="0">
                      <a:moveTo>
                        <a:pt x="40" y="10"/>
                      </a:moveTo>
                      <a:lnTo>
                        <a:pt x="33" y="10"/>
                      </a:lnTo>
                      <a:lnTo>
                        <a:pt x="33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3" y="50"/>
                      </a:lnTo>
                      <a:lnTo>
                        <a:pt x="33" y="40"/>
                      </a:lnTo>
                      <a:lnTo>
                        <a:pt x="40" y="40"/>
                      </a:lnTo>
                      <a:lnTo>
                        <a:pt x="40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32">
                  <a:extLst>
                    <a:ext uri="{FF2B5EF4-FFF2-40B4-BE49-F238E27FC236}">
                      <a16:creationId xmlns:a16="http://schemas.microsoft.com/office/drawing/2014/main" id="{FE06CCF2-44FA-7347-8E8F-D267D7F1B45E}"/>
                    </a:ext>
                  </a:extLst>
                </p:cNvPr>
                <p:cNvSpPr/>
                <p:nvPr/>
              </p:nvSpPr>
              <p:spPr>
                <a:xfrm>
                  <a:off x="3613775" y="2098659"/>
                  <a:ext cx="45977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5" y="60"/>
                        <a:pt x="19" y="56"/>
                        <a:pt x="19" y="5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4"/>
                        <a:pt x="15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32">
                  <a:extLst>
                    <a:ext uri="{FF2B5EF4-FFF2-40B4-BE49-F238E27FC236}">
                      <a16:creationId xmlns:a16="http://schemas.microsoft.com/office/drawing/2014/main" id="{766D5935-3EE9-489E-3076-CD341B91C00F}"/>
                    </a:ext>
                  </a:extLst>
                </p:cNvPr>
                <p:cNvSpPr/>
                <p:nvPr/>
              </p:nvSpPr>
              <p:spPr>
                <a:xfrm>
                  <a:off x="3543278" y="2158940"/>
                  <a:ext cx="90000" cy="17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32">
                  <a:extLst>
                    <a:ext uri="{FF2B5EF4-FFF2-40B4-BE49-F238E27FC236}">
                      <a16:creationId xmlns:a16="http://schemas.microsoft.com/office/drawing/2014/main" id="{A4B82581-C2FE-CB02-E177-A8ECD12D6079}"/>
                    </a:ext>
                  </a:extLst>
                </p:cNvPr>
                <p:cNvSpPr/>
                <p:nvPr/>
              </p:nvSpPr>
              <p:spPr>
                <a:xfrm>
                  <a:off x="3526930" y="2149744"/>
                  <a:ext cx="378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32">
                  <a:extLst>
                    <a:ext uri="{FF2B5EF4-FFF2-40B4-BE49-F238E27FC236}">
                      <a16:creationId xmlns:a16="http://schemas.microsoft.com/office/drawing/2014/main" id="{A1A27DAF-3FF5-F83B-6405-95BC8520B01D}"/>
                    </a:ext>
                  </a:extLst>
                </p:cNvPr>
                <p:cNvSpPr/>
                <p:nvPr/>
              </p:nvSpPr>
              <p:spPr>
                <a:xfrm>
                  <a:off x="3808920" y="1943360"/>
                  <a:ext cx="130778" cy="10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43" extrusionOk="0">
                      <a:moveTo>
                        <a:pt x="17" y="43"/>
                      </a:move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6" y="43"/>
                        <a:pt x="54" y="35"/>
                        <a:pt x="54" y="2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45" y="1"/>
                        <a:pt x="36" y="0"/>
                        <a:pt x="27" y="0"/>
                      </a:cubicBezTo>
                      <a:cubicBezTo>
                        <a:pt x="17" y="0"/>
                        <a:pt x="8" y="1"/>
                        <a:pt x="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5"/>
                        <a:pt x="8" y="43"/>
                        <a:pt x="17" y="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32">
                  <a:extLst>
                    <a:ext uri="{FF2B5EF4-FFF2-40B4-BE49-F238E27FC236}">
                      <a16:creationId xmlns:a16="http://schemas.microsoft.com/office/drawing/2014/main" id="{DC4201A8-DC56-97FB-4B9C-82F5D9743E30}"/>
                    </a:ext>
                  </a:extLst>
                </p:cNvPr>
                <p:cNvSpPr/>
                <p:nvPr/>
              </p:nvSpPr>
              <p:spPr>
                <a:xfrm>
                  <a:off x="3865114" y="1859580"/>
                  <a:ext cx="16500" cy="87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32">
                  <a:extLst>
                    <a:ext uri="{FF2B5EF4-FFF2-40B4-BE49-F238E27FC236}">
                      <a16:creationId xmlns:a16="http://schemas.microsoft.com/office/drawing/2014/main" id="{80AA05E4-FD38-7A3B-80B0-0AE36D01F64B}"/>
                    </a:ext>
                  </a:extLst>
                </p:cNvPr>
                <p:cNvSpPr/>
                <p:nvPr/>
              </p:nvSpPr>
              <p:spPr>
                <a:xfrm>
                  <a:off x="3847745" y="1833016"/>
                  <a:ext cx="53100" cy="55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32">
                  <a:extLst>
                    <a:ext uri="{FF2B5EF4-FFF2-40B4-BE49-F238E27FC236}">
                      <a16:creationId xmlns:a16="http://schemas.microsoft.com/office/drawing/2014/main" id="{C2A18D49-3858-FBA1-D0EC-95235ABF0F50}"/>
                    </a:ext>
                  </a:extLst>
                </p:cNvPr>
                <p:cNvSpPr/>
                <p:nvPr/>
              </p:nvSpPr>
              <p:spPr>
                <a:xfrm>
                  <a:off x="4088866" y="2098659"/>
                  <a:ext cx="43933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4" y="60"/>
                        <a:pt x="18" y="56"/>
                        <a:pt x="18" y="51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4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32">
                  <a:extLst>
                    <a:ext uri="{FF2B5EF4-FFF2-40B4-BE49-F238E27FC236}">
                      <a16:creationId xmlns:a16="http://schemas.microsoft.com/office/drawing/2014/main" id="{805C51DE-2A1A-F9EC-8640-E9F5419EDBFA}"/>
                    </a:ext>
                  </a:extLst>
                </p:cNvPr>
                <p:cNvSpPr/>
                <p:nvPr/>
              </p:nvSpPr>
              <p:spPr>
                <a:xfrm>
                  <a:off x="4113387" y="2160983"/>
                  <a:ext cx="90000" cy="15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32">
                  <a:extLst>
                    <a:ext uri="{FF2B5EF4-FFF2-40B4-BE49-F238E27FC236}">
                      <a16:creationId xmlns:a16="http://schemas.microsoft.com/office/drawing/2014/main" id="{EA199694-F272-ACE7-DA9B-0026D75C4549}"/>
                    </a:ext>
                  </a:extLst>
                </p:cNvPr>
                <p:cNvSpPr/>
                <p:nvPr/>
              </p:nvSpPr>
              <p:spPr>
                <a:xfrm>
                  <a:off x="4180820" y="2149744"/>
                  <a:ext cx="387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32">
                  <a:extLst>
                    <a:ext uri="{FF2B5EF4-FFF2-40B4-BE49-F238E27FC236}">
                      <a16:creationId xmlns:a16="http://schemas.microsoft.com/office/drawing/2014/main" id="{061BDB72-780A-B42C-74ED-22950FFBEDBC}"/>
                    </a:ext>
                  </a:extLst>
                </p:cNvPr>
                <p:cNvSpPr/>
                <p:nvPr/>
              </p:nvSpPr>
              <p:spPr>
                <a:xfrm>
                  <a:off x="3222463" y="1040175"/>
                  <a:ext cx="1294496" cy="722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99" extrusionOk="0">
                      <a:moveTo>
                        <a:pt x="49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7"/>
                        <a:pt x="0" y="37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9"/>
                        <a:pt x="16" y="225"/>
                        <a:pt x="37" y="225"/>
                      </a:cubicBezTo>
                      <a:cubicBezTo>
                        <a:pt x="214" y="225"/>
                        <a:pt x="214" y="225"/>
                        <a:pt x="214" y="225"/>
                      </a:cubicBezTo>
                      <a:cubicBezTo>
                        <a:pt x="252" y="288"/>
                        <a:pt x="252" y="288"/>
                        <a:pt x="252" y="288"/>
                      </a:cubicBezTo>
                      <a:cubicBezTo>
                        <a:pt x="259" y="299"/>
                        <a:pt x="276" y="299"/>
                        <a:pt x="284" y="288"/>
                      </a:cubicBezTo>
                      <a:cubicBezTo>
                        <a:pt x="322" y="225"/>
                        <a:pt x="322" y="225"/>
                        <a:pt x="322" y="225"/>
                      </a:cubicBezTo>
                      <a:cubicBezTo>
                        <a:pt x="499" y="225"/>
                        <a:pt x="499" y="225"/>
                        <a:pt x="499" y="225"/>
                      </a:cubicBezTo>
                      <a:cubicBezTo>
                        <a:pt x="520" y="225"/>
                        <a:pt x="536" y="209"/>
                        <a:pt x="536" y="188"/>
                      </a:cubicBezTo>
                      <a:cubicBezTo>
                        <a:pt x="536" y="37"/>
                        <a:pt x="536" y="37"/>
                        <a:pt x="536" y="37"/>
                      </a:cubicBezTo>
                      <a:cubicBezTo>
                        <a:pt x="536" y="17"/>
                        <a:pt x="520" y="0"/>
                        <a:pt x="4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6" name="Google Shape;726;p32">
                <a:extLst>
                  <a:ext uri="{FF2B5EF4-FFF2-40B4-BE49-F238E27FC236}">
                    <a16:creationId xmlns:a16="http://schemas.microsoft.com/office/drawing/2014/main" id="{5EADF928-E018-FFE1-4589-6558886126E6}"/>
                  </a:ext>
                </a:extLst>
              </p:cNvPr>
              <p:cNvSpPr/>
              <p:nvPr/>
            </p:nvSpPr>
            <p:spPr>
              <a:xfrm>
                <a:off x="3800666" y="2433987"/>
                <a:ext cx="983484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167"/>
                    </a:move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17"/>
                      <a:pt x="67" y="0"/>
                      <a:pt x="87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63" y="0"/>
                      <a:pt x="480" y="17"/>
                      <a:pt x="480" y="37"/>
                    </a:cubicBezTo>
                    <a:cubicBezTo>
                      <a:pt x="480" y="139"/>
                      <a:pt x="480" y="139"/>
                      <a:pt x="480" y="139"/>
                    </a:cubicBezTo>
                    <a:cubicBezTo>
                      <a:pt x="480" y="160"/>
                      <a:pt x="463" y="176"/>
                      <a:pt x="443" y="176"/>
                    </a:cubicBezTo>
                    <a:cubicBezTo>
                      <a:pt x="7" y="176"/>
                      <a:pt x="7" y="176"/>
                      <a:pt x="7" y="176"/>
                    </a:cubicBezTo>
                    <a:cubicBezTo>
                      <a:pt x="3" y="176"/>
                      <a:pt x="0" y="171"/>
                      <a:pt x="4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2">
                <a:extLst>
                  <a:ext uri="{FF2B5EF4-FFF2-40B4-BE49-F238E27FC236}">
                    <a16:creationId xmlns:a16="http://schemas.microsoft.com/office/drawing/2014/main" id="{EBA193B6-017D-5658-60DC-63943BABA64E}"/>
                  </a:ext>
                </a:extLst>
              </p:cNvPr>
              <p:cNvSpPr/>
              <p:nvPr/>
            </p:nvSpPr>
            <p:spPr>
              <a:xfrm>
                <a:off x="4520348" y="2363800"/>
                <a:ext cx="47578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2">
                <a:extLst>
                  <a:ext uri="{FF2B5EF4-FFF2-40B4-BE49-F238E27FC236}">
                    <a16:creationId xmlns:a16="http://schemas.microsoft.com/office/drawing/2014/main" id="{72623C83-2BCA-F5AC-B956-6EEA991212C2}"/>
                  </a:ext>
                </a:extLst>
              </p:cNvPr>
              <p:cNvSpPr/>
              <p:nvPr/>
            </p:nvSpPr>
            <p:spPr>
              <a:xfrm>
                <a:off x="4057152" y="2563097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2">
                <a:extLst>
                  <a:ext uri="{FF2B5EF4-FFF2-40B4-BE49-F238E27FC236}">
                    <a16:creationId xmlns:a16="http://schemas.microsoft.com/office/drawing/2014/main" id="{ED4975DD-3A4F-2052-B307-B44BBA00B01B}"/>
                  </a:ext>
                </a:extLst>
              </p:cNvPr>
              <p:cNvSpPr/>
              <p:nvPr/>
            </p:nvSpPr>
            <p:spPr>
              <a:xfrm>
                <a:off x="4057152" y="262461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2">
                <a:extLst>
                  <a:ext uri="{FF2B5EF4-FFF2-40B4-BE49-F238E27FC236}">
                    <a16:creationId xmlns:a16="http://schemas.microsoft.com/office/drawing/2014/main" id="{DBB0E9BF-7076-8849-5204-7BFEFB64C9AF}"/>
                  </a:ext>
                </a:extLst>
              </p:cNvPr>
              <p:cNvSpPr/>
              <p:nvPr/>
            </p:nvSpPr>
            <p:spPr>
              <a:xfrm>
                <a:off x="4057152" y="2686141"/>
                <a:ext cx="567562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2">
                <a:extLst>
                  <a:ext uri="{FF2B5EF4-FFF2-40B4-BE49-F238E27FC236}">
                    <a16:creationId xmlns:a16="http://schemas.microsoft.com/office/drawing/2014/main" id="{D1C05E58-DB85-2A7A-D8D0-B6B82FCF8189}"/>
                  </a:ext>
                </a:extLst>
              </p:cNvPr>
              <p:cNvSpPr/>
              <p:nvPr/>
            </p:nvSpPr>
            <p:spPr>
              <a:xfrm>
                <a:off x="3800666" y="3160986"/>
                <a:ext cx="983484" cy="36133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9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50" y="139"/>
                      <a:pt x="50" y="139"/>
                      <a:pt x="50" y="139"/>
                    </a:cubicBezTo>
                    <a:cubicBezTo>
                      <a:pt x="50" y="159"/>
                      <a:pt x="67" y="176"/>
                      <a:pt x="87" y="176"/>
                    </a:cubicBezTo>
                    <a:cubicBezTo>
                      <a:pt x="443" y="176"/>
                      <a:pt x="443" y="176"/>
                      <a:pt x="443" y="176"/>
                    </a:cubicBezTo>
                    <a:cubicBezTo>
                      <a:pt x="463" y="176"/>
                      <a:pt x="480" y="159"/>
                      <a:pt x="480" y="139"/>
                    </a:cubicBezTo>
                    <a:cubicBezTo>
                      <a:pt x="480" y="37"/>
                      <a:pt x="480" y="37"/>
                      <a:pt x="480" y="37"/>
                    </a:cubicBezTo>
                    <a:cubicBezTo>
                      <a:pt x="480" y="17"/>
                      <a:pt x="463" y="0"/>
                      <a:pt x="44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6"/>
                      <a:pt x="4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2">
                <a:extLst>
                  <a:ext uri="{FF2B5EF4-FFF2-40B4-BE49-F238E27FC236}">
                    <a16:creationId xmlns:a16="http://schemas.microsoft.com/office/drawing/2014/main" id="{A89A6499-57A1-4566-DDDA-E73A1E9CD50D}"/>
                  </a:ext>
                </a:extLst>
              </p:cNvPr>
              <p:cNvSpPr/>
              <p:nvPr/>
            </p:nvSpPr>
            <p:spPr>
              <a:xfrm>
                <a:off x="4520348" y="3093399"/>
                <a:ext cx="47578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2">
                <a:extLst>
                  <a:ext uri="{FF2B5EF4-FFF2-40B4-BE49-F238E27FC236}">
                    <a16:creationId xmlns:a16="http://schemas.microsoft.com/office/drawing/2014/main" id="{9A569316-6871-80B9-D0F8-0E6CEC82732B}"/>
                  </a:ext>
                </a:extLst>
              </p:cNvPr>
              <p:cNvSpPr/>
              <p:nvPr/>
            </p:nvSpPr>
            <p:spPr>
              <a:xfrm>
                <a:off x="4057152" y="32926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2">
                <a:extLst>
                  <a:ext uri="{FF2B5EF4-FFF2-40B4-BE49-F238E27FC236}">
                    <a16:creationId xmlns:a16="http://schemas.microsoft.com/office/drawing/2014/main" id="{1357D2AD-9D5D-9FBF-3395-15E329822FF3}"/>
                  </a:ext>
                </a:extLst>
              </p:cNvPr>
              <p:cNvSpPr/>
              <p:nvPr/>
            </p:nvSpPr>
            <p:spPr>
              <a:xfrm>
                <a:off x="4057152" y="33542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2">
                <a:extLst>
                  <a:ext uri="{FF2B5EF4-FFF2-40B4-BE49-F238E27FC236}">
                    <a16:creationId xmlns:a16="http://schemas.microsoft.com/office/drawing/2014/main" id="{72AEB647-0E50-5C5B-2E33-EEB65C83288B}"/>
                  </a:ext>
                </a:extLst>
              </p:cNvPr>
              <p:cNvSpPr/>
              <p:nvPr/>
            </p:nvSpPr>
            <p:spPr>
              <a:xfrm>
                <a:off x="4057152" y="34157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2">
                <a:extLst>
                  <a:ext uri="{FF2B5EF4-FFF2-40B4-BE49-F238E27FC236}">
                    <a16:creationId xmlns:a16="http://schemas.microsoft.com/office/drawing/2014/main" id="{9A86296C-3444-D4C7-EEE6-5CBDA1BEACFB}"/>
                  </a:ext>
                </a:extLst>
              </p:cNvPr>
              <p:cNvSpPr/>
              <p:nvPr/>
            </p:nvSpPr>
            <p:spPr>
              <a:xfrm>
                <a:off x="677713" y="1912386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7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60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2">
                <a:extLst>
                  <a:ext uri="{FF2B5EF4-FFF2-40B4-BE49-F238E27FC236}">
                    <a16:creationId xmlns:a16="http://schemas.microsoft.com/office/drawing/2014/main" id="{E39DCE53-5F5A-59CD-0782-BAB35723EFA5}"/>
                  </a:ext>
                </a:extLst>
              </p:cNvPr>
              <p:cNvSpPr/>
              <p:nvPr/>
            </p:nvSpPr>
            <p:spPr>
              <a:xfrm>
                <a:off x="892607" y="1842199"/>
                <a:ext cx="46815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2">
                <a:extLst>
                  <a:ext uri="{FF2B5EF4-FFF2-40B4-BE49-F238E27FC236}">
                    <a16:creationId xmlns:a16="http://schemas.microsoft.com/office/drawing/2014/main" id="{FFC5E4A4-087B-438D-5FA8-E17BBB3EC545}"/>
                  </a:ext>
                </a:extLst>
              </p:cNvPr>
              <p:cNvSpPr/>
              <p:nvPr/>
            </p:nvSpPr>
            <p:spPr>
              <a:xfrm>
                <a:off x="837150" y="20414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2">
                <a:extLst>
                  <a:ext uri="{FF2B5EF4-FFF2-40B4-BE49-F238E27FC236}">
                    <a16:creationId xmlns:a16="http://schemas.microsoft.com/office/drawing/2014/main" id="{1C57A3AA-1C8B-2DAE-1143-658273A1A2CF}"/>
                  </a:ext>
                </a:extLst>
              </p:cNvPr>
              <p:cNvSpPr/>
              <p:nvPr/>
            </p:nvSpPr>
            <p:spPr>
              <a:xfrm>
                <a:off x="837150" y="21030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2">
                <a:extLst>
                  <a:ext uri="{FF2B5EF4-FFF2-40B4-BE49-F238E27FC236}">
                    <a16:creationId xmlns:a16="http://schemas.microsoft.com/office/drawing/2014/main" id="{1222F16E-8CDF-0FE0-CFAC-1D34261E72DB}"/>
                  </a:ext>
                </a:extLst>
              </p:cNvPr>
              <p:cNvSpPr/>
              <p:nvPr/>
            </p:nvSpPr>
            <p:spPr>
              <a:xfrm>
                <a:off x="837150" y="21645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2">
                <a:extLst>
                  <a:ext uri="{FF2B5EF4-FFF2-40B4-BE49-F238E27FC236}">
                    <a16:creationId xmlns:a16="http://schemas.microsoft.com/office/drawing/2014/main" id="{CFBECF31-F34D-A4C5-FC05-065F41F6C068}"/>
                  </a:ext>
                </a:extLst>
              </p:cNvPr>
              <p:cNvSpPr/>
              <p:nvPr/>
            </p:nvSpPr>
            <p:spPr>
              <a:xfrm>
                <a:off x="677713" y="2640252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9"/>
                    </a:moveTo>
                    <a:cubicBezTo>
                      <a:pt x="430" y="56"/>
                      <a:pt x="430" y="56"/>
                      <a:pt x="430" y="56"/>
                    </a:cubicBezTo>
                    <a:cubicBezTo>
                      <a:pt x="430" y="139"/>
                      <a:pt x="430" y="139"/>
                      <a:pt x="430" y="139"/>
                    </a:cubicBezTo>
                    <a:cubicBezTo>
                      <a:pt x="430" y="159"/>
                      <a:pt x="413" y="176"/>
                      <a:pt x="393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17" y="176"/>
                      <a:pt x="0" y="159"/>
                      <a:pt x="0" y="13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7" y="0"/>
                      <a:pt x="37" y="0"/>
                    </a:cubicBezTo>
                    <a:cubicBezTo>
                      <a:pt x="473" y="0"/>
                      <a:pt x="473" y="0"/>
                      <a:pt x="473" y="0"/>
                    </a:cubicBezTo>
                    <a:cubicBezTo>
                      <a:pt x="478" y="0"/>
                      <a:pt x="480" y="5"/>
                      <a:pt x="477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2">
                <a:extLst>
                  <a:ext uri="{FF2B5EF4-FFF2-40B4-BE49-F238E27FC236}">
                    <a16:creationId xmlns:a16="http://schemas.microsoft.com/office/drawing/2014/main" id="{4BF0688C-D69B-7143-5635-D8BDFF5EFE5A}"/>
                  </a:ext>
                </a:extLst>
              </p:cNvPr>
              <p:cNvSpPr/>
              <p:nvPr/>
            </p:nvSpPr>
            <p:spPr>
              <a:xfrm>
                <a:off x="892607" y="2572664"/>
                <a:ext cx="46815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2">
                <a:extLst>
                  <a:ext uri="{FF2B5EF4-FFF2-40B4-BE49-F238E27FC236}">
                    <a16:creationId xmlns:a16="http://schemas.microsoft.com/office/drawing/2014/main" id="{31F4E1F9-9FED-23FD-A5FC-8175C2B7265C}"/>
                  </a:ext>
                </a:extLst>
              </p:cNvPr>
              <p:cNvSpPr/>
              <p:nvPr/>
            </p:nvSpPr>
            <p:spPr>
              <a:xfrm>
                <a:off x="837150" y="2771094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2">
                <a:extLst>
                  <a:ext uri="{FF2B5EF4-FFF2-40B4-BE49-F238E27FC236}">
                    <a16:creationId xmlns:a16="http://schemas.microsoft.com/office/drawing/2014/main" id="{ED9562AC-B488-BA7C-C078-8A6F732B917E}"/>
                  </a:ext>
                </a:extLst>
              </p:cNvPr>
              <p:cNvSpPr/>
              <p:nvPr/>
            </p:nvSpPr>
            <p:spPr>
              <a:xfrm>
                <a:off x="837150" y="2832616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2">
                <a:extLst>
                  <a:ext uri="{FF2B5EF4-FFF2-40B4-BE49-F238E27FC236}">
                    <a16:creationId xmlns:a16="http://schemas.microsoft.com/office/drawing/2014/main" id="{EBB804D4-EF58-6457-28DB-D509C659D0D3}"/>
                  </a:ext>
                </a:extLst>
              </p:cNvPr>
              <p:cNvSpPr/>
              <p:nvPr/>
            </p:nvSpPr>
            <p:spPr>
              <a:xfrm>
                <a:off x="837150" y="289413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6" name="Google Shape;746;p32">
                <a:extLst>
                  <a:ext uri="{FF2B5EF4-FFF2-40B4-BE49-F238E27FC236}">
                    <a16:creationId xmlns:a16="http://schemas.microsoft.com/office/drawing/2014/main" id="{7E63271A-3BBA-A122-6214-00CA72E4E5D2}"/>
                  </a:ext>
                </a:extLst>
              </p:cNvPr>
              <p:cNvGrpSpPr/>
              <p:nvPr/>
            </p:nvGrpSpPr>
            <p:grpSpPr>
              <a:xfrm>
                <a:off x="2325022" y="1663641"/>
                <a:ext cx="811825" cy="199548"/>
                <a:chOff x="572168" y="935960"/>
                <a:chExt cx="669215" cy="164495"/>
              </a:xfrm>
            </p:grpSpPr>
            <p:sp>
              <p:nvSpPr>
                <p:cNvPr id="747" name="Google Shape;747;p32">
                  <a:extLst>
                    <a:ext uri="{FF2B5EF4-FFF2-40B4-BE49-F238E27FC236}">
                      <a16:creationId xmlns:a16="http://schemas.microsoft.com/office/drawing/2014/main" id="{655FB20F-4AE6-99C7-291C-53A6293F24D8}"/>
                    </a:ext>
                  </a:extLst>
                </p:cNvPr>
                <p:cNvSpPr/>
                <p:nvPr/>
              </p:nvSpPr>
              <p:spPr>
                <a:xfrm>
                  <a:off x="572168" y="935960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2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32">
                  <a:extLst>
                    <a:ext uri="{FF2B5EF4-FFF2-40B4-BE49-F238E27FC236}">
                      <a16:creationId xmlns:a16="http://schemas.microsoft.com/office/drawing/2014/main" id="{948EFD2E-3FCF-08B4-FED7-090AD09B42B2}"/>
                    </a:ext>
                  </a:extLst>
                </p:cNvPr>
                <p:cNvSpPr/>
                <p:nvPr/>
              </p:nvSpPr>
              <p:spPr>
                <a:xfrm>
                  <a:off x="572168" y="100850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32">
                  <a:extLst>
                    <a:ext uri="{FF2B5EF4-FFF2-40B4-BE49-F238E27FC236}">
                      <a16:creationId xmlns:a16="http://schemas.microsoft.com/office/drawing/2014/main" id="{4E299AED-B6D0-EA16-4CC2-2223C85055C9}"/>
                    </a:ext>
                  </a:extLst>
                </p:cNvPr>
                <p:cNvSpPr/>
                <p:nvPr/>
              </p:nvSpPr>
              <p:spPr>
                <a:xfrm>
                  <a:off x="572168" y="108104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0" name="Google Shape;750;p32">
                <a:extLst>
                  <a:ext uri="{FF2B5EF4-FFF2-40B4-BE49-F238E27FC236}">
                    <a16:creationId xmlns:a16="http://schemas.microsoft.com/office/drawing/2014/main" id="{304A8D7F-5C55-0AA6-7A45-5A25280A03DE}"/>
                  </a:ext>
                </a:extLst>
              </p:cNvPr>
              <p:cNvGrpSpPr/>
              <p:nvPr/>
            </p:nvGrpSpPr>
            <p:grpSpPr>
              <a:xfrm>
                <a:off x="839508" y="17815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51" name="Google Shape;751;p32">
                  <a:extLst>
                    <a:ext uri="{FF2B5EF4-FFF2-40B4-BE49-F238E27FC236}">
                      <a16:creationId xmlns:a16="http://schemas.microsoft.com/office/drawing/2014/main" id="{4698874B-D09A-2688-FCF3-CCD4CDB2B4EB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32">
                  <a:extLst>
                    <a:ext uri="{FF2B5EF4-FFF2-40B4-BE49-F238E27FC236}">
                      <a16:creationId xmlns:a16="http://schemas.microsoft.com/office/drawing/2014/main" id="{99797B74-8DBB-AC8C-2CF1-6666E96C1E4C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32">
                  <a:extLst>
                    <a:ext uri="{FF2B5EF4-FFF2-40B4-BE49-F238E27FC236}">
                      <a16:creationId xmlns:a16="http://schemas.microsoft.com/office/drawing/2014/main" id="{CAE2F821-D406-C781-31FB-0B8B63ABC38F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4" name="Google Shape;754;p32">
                <a:extLst>
                  <a:ext uri="{FF2B5EF4-FFF2-40B4-BE49-F238E27FC236}">
                    <a16:creationId xmlns:a16="http://schemas.microsoft.com/office/drawing/2014/main" id="{CB8A431A-B5A6-1286-8B79-8A46DE3FDDF8}"/>
                  </a:ext>
                </a:extLst>
              </p:cNvPr>
              <p:cNvGrpSpPr/>
              <p:nvPr/>
            </p:nvGrpSpPr>
            <p:grpSpPr>
              <a:xfrm>
                <a:off x="839508" y="250633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5" name="Google Shape;755;p32">
                  <a:extLst>
                    <a:ext uri="{FF2B5EF4-FFF2-40B4-BE49-F238E27FC236}">
                      <a16:creationId xmlns:a16="http://schemas.microsoft.com/office/drawing/2014/main" id="{1D1B6E67-B557-5236-ADD3-B51AB71A8B76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32">
                  <a:extLst>
                    <a:ext uri="{FF2B5EF4-FFF2-40B4-BE49-F238E27FC236}">
                      <a16:creationId xmlns:a16="http://schemas.microsoft.com/office/drawing/2014/main" id="{E92DABE4-7B9D-F5C4-8E3A-376263F99172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32">
                  <a:extLst>
                    <a:ext uri="{FF2B5EF4-FFF2-40B4-BE49-F238E27FC236}">
                      <a16:creationId xmlns:a16="http://schemas.microsoft.com/office/drawing/2014/main" id="{DDD8BF5A-E56F-C2B2-2979-37C9EE237381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8" name="Google Shape;758;p32">
                <a:extLst>
                  <a:ext uri="{FF2B5EF4-FFF2-40B4-BE49-F238E27FC236}">
                    <a16:creationId xmlns:a16="http://schemas.microsoft.com/office/drawing/2014/main" id="{49E7EF99-9729-1490-A16D-A8240963A896}"/>
                  </a:ext>
                </a:extLst>
              </p:cNvPr>
              <p:cNvGrpSpPr/>
              <p:nvPr/>
            </p:nvGrpSpPr>
            <p:grpSpPr>
              <a:xfrm>
                <a:off x="4443821" y="232068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9" name="Google Shape;759;p32">
                  <a:extLst>
                    <a:ext uri="{FF2B5EF4-FFF2-40B4-BE49-F238E27FC236}">
                      <a16:creationId xmlns:a16="http://schemas.microsoft.com/office/drawing/2014/main" id="{2A4BA254-2C99-EE70-ACE3-1D249A807B39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32">
                  <a:extLst>
                    <a:ext uri="{FF2B5EF4-FFF2-40B4-BE49-F238E27FC236}">
                      <a16:creationId xmlns:a16="http://schemas.microsoft.com/office/drawing/2014/main" id="{2324C2B8-00C5-AEC1-F3F8-7BBF0B300F58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32">
                  <a:extLst>
                    <a:ext uri="{FF2B5EF4-FFF2-40B4-BE49-F238E27FC236}">
                      <a16:creationId xmlns:a16="http://schemas.microsoft.com/office/drawing/2014/main" id="{019AAA2D-5792-A062-CBD6-23F1661725E4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2" name="Google Shape;762;p32">
                <a:extLst>
                  <a:ext uri="{FF2B5EF4-FFF2-40B4-BE49-F238E27FC236}">
                    <a16:creationId xmlns:a16="http://schemas.microsoft.com/office/drawing/2014/main" id="{E20E05A5-6E9D-7234-BDFE-595986FCE1CD}"/>
                  </a:ext>
                </a:extLst>
              </p:cNvPr>
              <p:cNvGrpSpPr/>
              <p:nvPr/>
            </p:nvGrpSpPr>
            <p:grpSpPr>
              <a:xfrm>
                <a:off x="4443821" y="30454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63" name="Google Shape;763;p32">
                  <a:extLst>
                    <a:ext uri="{FF2B5EF4-FFF2-40B4-BE49-F238E27FC236}">
                      <a16:creationId xmlns:a16="http://schemas.microsoft.com/office/drawing/2014/main" id="{4E379B3A-2F5E-2463-5DB5-4ED8FAD8FA6B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32">
                  <a:extLst>
                    <a:ext uri="{FF2B5EF4-FFF2-40B4-BE49-F238E27FC236}">
                      <a16:creationId xmlns:a16="http://schemas.microsoft.com/office/drawing/2014/main" id="{6815C61D-DE9A-B2D9-5E64-2AEBC6AB7EDC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32">
                  <a:extLst>
                    <a:ext uri="{FF2B5EF4-FFF2-40B4-BE49-F238E27FC236}">
                      <a16:creationId xmlns:a16="http://schemas.microsoft.com/office/drawing/2014/main" id="{83268FCF-DC5F-95D6-3AA5-B946DC701A7E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11A224-9BFC-B46E-51C3-A24CB8892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0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1B96FDB2-633C-2EDD-E167-19AC4D22B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169" y="451692"/>
            <a:ext cx="3427661" cy="46918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3E1084-193F-6650-9501-AF112B79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>
          <a:extLst>
            <a:ext uri="{FF2B5EF4-FFF2-40B4-BE49-F238E27FC236}">
              <a16:creationId xmlns:a16="http://schemas.microsoft.com/office/drawing/2014/main" id="{7CD61EAB-25BD-0E92-0DED-820EC532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2">
            <a:extLst>
              <a:ext uri="{FF2B5EF4-FFF2-40B4-BE49-F238E27FC236}">
                <a16:creationId xmlns:a16="http://schemas.microsoft.com/office/drawing/2014/main" id="{7BCEE09A-5DF8-D893-76A8-583B7D93C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9900" y="2627600"/>
            <a:ext cx="3219000" cy="9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Dataset &amp;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Preprocessing</a:t>
            </a:r>
            <a:endParaRPr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70" name="Google Shape;670;p32">
            <a:extLst>
              <a:ext uri="{FF2B5EF4-FFF2-40B4-BE49-F238E27FC236}">
                <a16:creationId xmlns:a16="http://schemas.microsoft.com/office/drawing/2014/main" id="{FDDABE27-0141-56EE-AF05-0D1F3FDCB25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04400" y="1755138"/>
            <a:ext cx="12297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671" name="Google Shape;671;p32">
            <a:extLst>
              <a:ext uri="{FF2B5EF4-FFF2-40B4-BE49-F238E27FC236}">
                <a16:creationId xmlns:a16="http://schemas.microsoft.com/office/drawing/2014/main" id="{B11BAFE6-8E86-8065-D1DD-97C07E96DDB8}"/>
              </a:ext>
            </a:extLst>
          </p:cNvPr>
          <p:cNvGrpSpPr/>
          <p:nvPr/>
        </p:nvGrpSpPr>
        <p:grpSpPr>
          <a:xfrm>
            <a:off x="677713" y="979198"/>
            <a:ext cx="4106436" cy="3338568"/>
            <a:chOff x="677713" y="979198"/>
            <a:chExt cx="4106436" cy="3338568"/>
          </a:xfrm>
        </p:grpSpPr>
        <p:grpSp>
          <p:nvGrpSpPr>
            <p:cNvPr id="672" name="Google Shape;672;p32">
              <a:extLst>
                <a:ext uri="{FF2B5EF4-FFF2-40B4-BE49-F238E27FC236}">
                  <a16:creationId xmlns:a16="http://schemas.microsoft.com/office/drawing/2014/main" id="{0CBE1DA8-752E-F454-440F-733D171DAAE0}"/>
                </a:ext>
              </a:extLst>
            </p:cNvPr>
            <p:cNvGrpSpPr/>
            <p:nvPr/>
          </p:nvGrpSpPr>
          <p:grpSpPr>
            <a:xfrm>
              <a:off x="1529466" y="1284974"/>
              <a:ext cx="480545" cy="481555"/>
              <a:chOff x="5471892" y="3290059"/>
              <a:chExt cx="174300" cy="174654"/>
            </a:xfrm>
          </p:grpSpPr>
          <p:sp>
            <p:nvSpPr>
              <p:cNvPr id="673" name="Google Shape;673;p32">
                <a:extLst>
                  <a:ext uri="{FF2B5EF4-FFF2-40B4-BE49-F238E27FC236}">
                    <a16:creationId xmlns:a16="http://schemas.microsoft.com/office/drawing/2014/main" id="{FCB55CDB-40C8-DDCC-24B6-82FCADC4E4A2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2">
                <a:extLst>
                  <a:ext uri="{FF2B5EF4-FFF2-40B4-BE49-F238E27FC236}">
                    <a16:creationId xmlns:a16="http://schemas.microsoft.com/office/drawing/2014/main" id="{24CFC2D5-D275-50B7-2A56-5C654F01C644}"/>
                  </a:ext>
                </a:extLst>
              </p:cNvPr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2">
                <a:extLst>
                  <a:ext uri="{FF2B5EF4-FFF2-40B4-BE49-F238E27FC236}">
                    <a16:creationId xmlns:a16="http://schemas.microsoft.com/office/drawing/2014/main" id="{80746C3A-C6F4-0C4D-89D4-B726F3BAC253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32">
              <a:extLst>
                <a:ext uri="{FF2B5EF4-FFF2-40B4-BE49-F238E27FC236}">
                  <a16:creationId xmlns:a16="http://schemas.microsoft.com/office/drawing/2014/main" id="{A3AFC351-641C-4A2D-1C0E-1199C1E5BE0B}"/>
                </a:ext>
              </a:extLst>
            </p:cNvPr>
            <p:cNvGrpSpPr/>
            <p:nvPr/>
          </p:nvGrpSpPr>
          <p:grpSpPr>
            <a:xfrm>
              <a:off x="2111256" y="979198"/>
              <a:ext cx="243759" cy="244271"/>
              <a:chOff x="5471892" y="3290059"/>
              <a:chExt cx="174300" cy="174654"/>
            </a:xfrm>
          </p:grpSpPr>
          <p:sp>
            <p:nvSpPr>
              <p:cNvPr id="677" name="Google Shape;677;p32">
                <a:extLst>
                  <a:ext uri="{FF2B5EF4-FFF2-40B4-BE49-F238E27FC236}">
                    <a16:creationId xmlns:a16="http://schemas.microsoft.com/office/drawing/2014/main" id="{C70C4792-FF1C-24AB-AA7E-51F0BB56FCE2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32">
                <a:extLst>
                  <a:ext uri="{FF2B5EF4-FFF2-40B4-BE49-F238E27FC236}">
                    <a16:creationId xmlns:a16="http://schemas.microsoft.com/office/drawing/2014/main" id="{98C61ED0-E98C-3FC5-B9EC-368FC23FB169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32">
                <a:extLst>
                  <a:ext uri="{FF2B5EF4-FFF2-40B4-BE49-F238E27FC236}">
                    <a16:creationId xmlns:a16="http://schemas.microsoft.com/office/drawing/2014/main" id="{C55C28E5-EC80-9469-A686-9DDAD3FCD152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32">
              <a:extLst>
                <a:ext uri="{FF2B5EF4-FFF2-40B4-BE49-F238E27FC236}">
                  <a16:creationId xmlns:a16="http://schemas.microsoft.com/office/drawing/2014/main" id="{E736331C-9969-B260-BF02-9C4A7BE10CB4}"/>
                </a:ext>
              </a:extLst>
            </p:cNvPr>
            <p:cNvGrpSpPr/>
            <p:nvPr/>
          </p:nvGrpSpPr>
          <p:grpSpPr>
            <a:xfrm>
              <a:off x="3489532" y="1284972"/>
              <a:ext cx="372601" cy="373357"/>
              <a:chOff x="5471892" y="3290059"/>
              <a:chExt cx="174300" cy="174654"/>
            </a:xfrm>
          </p:grpSpPr>
          <p:sp>
            <p:nvSpPr>
              <p:cNvPr id="681" name="Google Shape;681;p32">
                <a:extLst>
                  <a:ext uri="{FF2B5EF4-FFF2-40B4-BE49-F238E27FC236}">
                    <a16:creationId xmlns:a16="http://schemas.microsoft.com/office/drawing/2014/main" id="{EEFC85F9-18B8-B20B-909D-C3AE8EB9B1E3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32">
                <a:extLst>
                  <a:ext uri="{FF2B5EF4-FFF2-40B4-BE49-F238E27FC236}">
                    <a16:creationId xmlns:a16="http://schemas.microsoft.com/office/drawing/2014/main" id="{2A886A9C-F558-7BE5-E955-1E07F0D610E6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32">
                <a:extLst>
                  <a:ext uri="{FF2B5EF4-FFF2-40B4-BE49-F238E27FC236}">
                    <a16:creationId xmlns:a16="http://schemas.microsoft.com/office/drawing/2014/main" id="{E159D1A1-EA3F-13F5-37F1-FCB7F67BF4AC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4" name="Google Shape;684;p32">
              <a:extLst>
                <a:ext uri="{FF2B5EF4-FFF2-40B4-BE49-F238E27FC236}">
                  <a16:creationId xmlns:a16="http://schemas.microsoft.com/office/drawing/2014/main" id="{34FABEFF-DF2D-2C94-4B90-65F6633B65AF}"/>
                </a:ext>
              </a:extLst>
            </p:cNvPr>
            <p:cNvGrpSpPr/>
            <p:nvPr/>
          </p:nvGrpSpPr>
          <p:grpSpPr>
            <a:xfrm>
              <a:off x="677713" y="1538012"/>
              <a:ext cx="4106436" cy="2779754"/>
              <a:chOff x="677713" y="1538012"/>
              <a:chExt cx="4106436" cy="2779754"/>
            </a:xfrm>
          </p:grpSpPr>
          <p:grpSp>
            <p:nvGrpSpPr>
              <p:cNvPr id="685" name="Google Shape;685;p32">
                <a:extLst>
                  <a:ext uri="{FF2B5EF4-FFF2-40B4-BE49-F238E27FC236}">
                    <a16:creationId xmlns:a16="http://schemas.microsoft.com/office/drawing/2014/main" id="{870F6D12-7BA1-6F0D-C1E1-51865C01D2D2}"/>
                  </a:ext>
                </a:extLst>
              </p:cNvPr>
              <p:cNvGrpSpPr/>
              <p:nvPr/>
            </p:nvGrpSpPr>
            <p:grpSpPr>
              <a:xfrm>
                <a:off x="1231443" y="1538012"/>
                <a:ext cx="2998974" cy="2779754"/>
                <a:chOff x="2101656" y="1040175"/>
                <a:chExt cx="3536109" cy="3277625"/>
              </a:xfrm>
            </p:grpSpPr>
            <p:sp>
              <p:nvSpPr>
                <p:cNvPr id="686" name="Google Shape;686;p32">
                  <a:extLst>
                    <a:ext uri="{FF2B5EF4-FFF2-40B4-BE49-F238E27FC236}">
                      <a16:creationId xmlns:a16="http://schemas.microsoft.com/office/drawing/2014/main" id="{4EA7D94B-F1B2-882F-FD52-3EF7F73AB1B4}"/>
                    </a:ext>
                  </a:extLst>
                </p:cNvPr>
                <p:cNvSpPr/>
                <p:nvPr/>
              </p:nvSpPr>
              <p:spPr>
                <a:xfrm>
                  <a:off x="3468694" y="3735428"/>
                  <a:ext cx="798971" cy="454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88" extrusionOk="0">
                      <a:moveTo>
                        <a:pt x="317" y="142"/>
                      </a:moveTo>
                      <a:cubicBezTo>
                        <a:pt x="307" y="0"/>
                        <a:pt x="307" y="0"/>
                        <a:pt x="30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3" y="143"/>
                        <a:pt x="13" y="143"/>
                        <a:pt x="13" y="143"/>
                      </a:cubicBezTo>
                      <a:cubicBezTo>
                        <a:pt x="12" y="159"/>
                        <a:pt x="8" y="175"/>
                        <a:pt x="0" y="188"/>
                      </a:cubicBez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323" y="174"/>
                        <a:pt x="318" y="159"/>
                        <a:pt x="317" y="1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32">
                  <a:extLst>
                    <a:ext uri="{FF2B5EF4-FFF2-40B4-BE49-F238E27FC236}">
                      <a16:creationId xmlns:a16="http://schemas.microsoft.com/office/drawing/2014/main" id="{1C6BAA10-2D6D-DFB3-97F3-B5AF69C9636E}"/>
                    </a:ext>
                  </a:extLst>
                </p:cNvPr>
                <p:cNvSpPr/>
                <p:nvPr/>
              </p:nvSpPr>
              <p:spPr>
                <a:xfrm>
                  <a:off x="3299091" y="4190087"/>
                  <a:ext cx="1138176" cy="127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3" extrusionOk="0">
                      <a:moveTo>
                        <a:pt x="46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8"/>
                        <a:pt x="5" y="53"/>
                        <a:pt x="11" y="53"/>
                      </a:cubicBezTo>
                      <a:cubicBezTo>
                        <a:pt x="461" y="53"/>
                        <a:pt x="461" y="53"/>
                        <a:pt x="461" y="53"/>
                      </a:cubicBezTo>
                      <a:cubicBezTo>
                        <a:pt x="467" y="53"/>
                        <a:pt x="471" y="48"/>
                        <a:pt x="471" y="42"/>
                      </a:cubicBezTo>
                      <a:cubicBezTo>
                        <a:pt x="471" y="11"/>
                        <a:pt x="471" y="11"/>
                        <a:pt x="471" y="11"/>
                      </a:cubicBezTo>
                      <a:cubicBezTo>
                        <a:pt x="471" y="5"/>
                        <a:pt x="467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32">
                  <a:extLst>
                    <a:ext uri="{FF2B5EF4-FFF2-40B4-BE49-F238E27FC236}">
                      <a16:creationId xmlns:a16="http://schemas.microsoft.com/office/drawing/2014/main" id="{FD4B634E-BCDA-8C43-9782-9E5623345DE4}"/>
                    </a:ext>
                  </a:extLst>
                </p:cNvPr>
                <p:cNvSpPr/>
                <p:nvPr/>
              </p:nvSpPr>
              <p:spPr>
                <a:xfrm>
                  <a:off x="2101656" y="3488176"/>
                  <a:ext cx="3536109" cy="32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136" extrusionOk="0">
                      <a:moveTo>
                        <a:pt x="0" y="0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116"/>
                        <a:pt x="21" y="136"/>
                        <a:pt x="46" y="136"/>
                      </a:cubicBezTo>
                      <a:cubicBezTo>
                        <a:pt x="1418" y="136"/>
                        <a:pt x="1418" y="136"/>
                        <a:pt x="1418" y="136"/>
                      </a:cubicBezTo>
                      <a:cubicBezTo>
                        <a:pt x="1443" y="136"/>
                        <a:pt x="1464" y="116"/>
                        <a:pt x="1464" y="90"/>
                      </a:cubicBezTo>
                      <a:cubicBezTo>
                        <a:pt x="1464" y="0"/>
                        <a:pt x="1464" y="0"/>
                        <a:pt x="146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32">
                  <a:extLst>
                    <a:ext uri="{FF2B5EF4-FFF2-40B4-BE49-F238E27FC236}">
                      <a16:creationId xmlns:a16="http://schemas.microsoft.com/office/drawing/2014/main" id="{6D77787B-60F3-B7F6-906F-43FCD4592F03}"/>
                    </a:ext>
                  </a:extLst>
                </p:cNvPr>
                <p:cNvSpPr/>
                <p:nvPr/>
              </p:nvSpPr>
              <p:spPr>
                <a:xfrm>
                  <a:off x="2101656" y="1380402"/>
                  <a:ext cx="3536109" cy="210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872" extrusionOk="0">
                      <a:moveTo>
                        <a:pt x="1418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21" y="0"/>
                        <a:pt x="0" y="21"/>
                        <a:pt x="0" y="46"/>
                      </a:cubicBezTo>
                      <a:cubicBezTo>
                        <a:pt x="0" y="872"/>
                        <a:pt x="0" y="872"/>
                        <a:pt x="0" y="872"/>
                      </a:cubicBezTo>
                      <a:cubicBezTo>
                        <a:pt x="1464" y="872"/>
                        <a:pt x="1464" y="872"/>
                        <a:pt x="1464" y="872"/>
                      </a:cubicBezTo>
                      <a:cubicBezTo>
                        <a:pt x="1464" y="46"/>
                        <a:pt x="1464" y="46"/>
                        <a:pt x="1464" y="46"/>
                      </a:cubicBezTo>
                      <a:cubicBezTo>
                        <a:pt x="1464" y="21"/>
                        <a:pt x="1443" y="0"/>
                        <a:pt x="14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32">
                  <a:extLst>
                    <a:ext uri="{FF2B5EF4-FFF2-40B4-BE49-F238E27FC236}">
                      <a16:creationId xmlns:a16="http://schemas.microsoft.com/office/drawing/2014/main" id="{B9BE045B-2202-8A6F-2437-64499E18D617}"/>
                    </a:ext>
                  </a:extLst>
                </p:cNvPr>
                <p:cNvSpPr/>
                <p:nvPr/>
              </p:nvSpPr>
              <p:spPr>
                <a:xfrm>
                  <a:off x="2248781" y="1520375"/>
                  <a:ext cx="3229500" cy="1827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32">
                  <a:extLst>
                    <a:ext uri="{FF2B5EF4-FFF2-40B4-BE49-F238E27FC236}">
                      <a16:creationId xmlns:a16="http://schemas.microsoft.com/office/drawing/2014/main" id="{8EAABF7C-DFB2-0B06-1A17-67BCBA6EA7F6}"/>
                    </a:ext>
                  </a:extLst>
                </p:cNvPr>
                <p:cNvSpPr/>
                <p:nvPr/>
              </p:nvSpPr>
              <p:spPr>
                <a:xfrm>
                  <a:off x="3461541" y="2142593"/>
                  <a:ext cx="823500" cy="821400"/>
                </a:xfrm>
                <a:prstGeom prst="ellipse">
                  <a:avLst/>
                </a:prstGeom>
                <a:solidFill>
                  <a:srgbClr val="FFFFFF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32">
                  <a:extLst>
                    <a:ext uri="{FF2B5EF4-FFF2-40B4-BE49-F238E27FC236}">
                      <a16:creationId xmlns:a16="http://schemas.microsoft.com/office/drawing/2014/main" id="{863CF582-0CE4-72F1-9E51-198A5F077561}"/>
                    </a:ext>
                  </a:extLst>
                </p:cNvPr>
                <p:cNvSpPr/>
                <p:nvPr/>
              </p:nvSpPr>
              <p:spPr>
                <a:xfrm>
                  <a:off x="3238810" y="2031227"/>
                  <a:ext cx="481222" cy="6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73" extrusionOk="0">
                      <a:moveTo>
                        <a:pt x="66" y="22"/>
                      </a:moveTo>
                      <a:cubicBezTo>
                        <a:pt x="66" y="22"/>
                        <a:pt x="64" y="27"/>
                        <a:pt x="60" y="36"/>
                      </a:cubicBezTo>
                      <a:cubicBezTo>
                        <a:pt x="56" y="45"/>
                        <a:pt x="51" y="58"/>
                        <a:pt x="45" y="73"/>
                      </a:cubicBezTo>
                      <a:cubicBezTo>
                        <a:pt x="40" y="88"/>
                        <a:pt x="35" y="107"/>
                        <a:pt x="32" y="126"/>
                      </a:cubicBezTo>
                      <a:cubicBezTo>
                        <a:pt x="31" y="135"/>
                        <a:pt x="31" y="145"/>
                        <a:pt x="32" y="155"/>
                      </a:cubicBezTo>
                      <a:cubicBezTo>
                        <a:pt x="33" y="164"/>
                        <a:pt x="35" y="17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40" y="184"/>
                        <a:pt x="40" y="184"/>
                        <a:pt x="40" y="184"/>
                      </a:cubicBezTo>
                      <a:cubicBezTo>
                        <a:pt x="41" y="186"/>
                        <a:pt x="41" y="186"/>
                        <a:pt x="41" y="186"/>
                      </a:cubicBezTo>
                      <a:cubicBezTo>
                        <a:pt x="41" y="187"/>
                        <a:pt x="42" y="189"/>
                        <a:pt x="42" y="189"/>
                      </a:cubicBezTo>
                      <a:cubicBezTo>
                        <a:pt x="44" y="192"/>
                        <a:pt x="44" y="192"/>
                        <a:pt x="44" y="192"/>
                      </a:cubicBezTo>
                      <a:cubicBezTo>
                        <a:pt x="44" y="193"/>
                        <a:pt x="45" y="194"/>
                        <a:pt x="46" y="195"/>
                      </a:cubicBezTo>
                      <a:cubicBezTo>
                        <a:pt x="48" y="199"/>
                        <a:pt x="51" y="202"/>
                        <a:pt x="54" y="205"/>
                      </a:cubicBezTo>
                      <a:cubicBezTo>
                        <a:pt x="61" y="212"/>
                        <a:pt x="68" y="217"/>
                        <a:pt x="76" y="221"/>
                      </a:cubicBezTo>
                      <a:cubicBezTo>
                        <a:pt x="93" y="229"/>
                        <a:pt x="111" y="233"/>
                        <a:pt x="126" y="235"/>
                      </a:cubicBezTo>
                      <a:cubicBezTo>
                        <a:pt x="141" y="237"/>
                        <a:pt x="155" y="237"/>
                        <a:pt x="164" y="237"/>
                      </a:cubicBezTo>
                      <a:cubicBezTo>
                        <a:pt x="168" y="237"/>
                        <a:pt x="172" y="236"/>
                        <a:pt x="175" y="236"/>
                      </a:cubicBezTo>
                      <a:cubicBezTo>
                        <a:pt x="177" y="236"/>
                        <a:pt x="178" y="236"/>
                        <a:pt x="178" y="236"/>
                      </a:cubicBezTo>
                      <a:cubicBezTo>
                        <a:pt x="179" y="236"/>
                        <a:pt x="179" y="236"/>
                        <a:pt x="179" y="236"/>
                      </a:cubicBezTo>
                      <a:cubicBezTo>
                        <a:pt x="188" y="235"/>
                        <a:pt x="197" y="242"/>
                        <a:pt x="198" y="252"/>
                      </a:cubicBezTo>
                      <a:cubicBezTo>
                        <a:pt x="199" y="262"/>
                        <a:pt x="192" y="271"/>
                        <a:pt x="182" y="272"/>
                      </a:cubicBezTo>
                      <a:cubicBezTo>
                        <a:pt x="182" y="272"/>
                        <a:pt x="182" y="272"/>
                        <a:pt x="181" y="272"/>
                      </a:cubicBezTo>
                      <a:cubicBezTo>
                        <a:pt x="181" y="272"/>
                        <a:pt x="180" y="272"/>
                        <a:pt x="177" y="272"/>
                      </a:cubicBezTo>
                      <a:cubicBezTo>
                        <a:pt x="174" y="272"/>
                        <a:pt x="170" y="272"/>
                        <a:pt x="165" y="272"/>
                      </a:cubicBezTo>
                      <a:cubicBezTo>
                        <a:pt x="154" y="273"/>
                        <a:pt x="139" y="272"/>
                        <a:pt x="121" y="270"/>
                      </a:cubicBezTo>
                      <a:cubicBezTo>
                        <a:pt x="112" y="268"/>
                        <a:pt x="103" y="266"/>
                        <a:pt x="92" y="264"/>
                      </a:cubicBezTo>
                      <a:cubicBezTo>
                        <a:pt x="82" y="261"/>
                        <a:pt x="71" y="256"/>
                        <a:pt x="61" y="251"/>
                      </a:cubicBezTo>
                      <a:cubicBezTo>
                        <a:pt x="50" y="245"/>
                        <a:pt x="40" y="238"/>
                        <a:pt x="31" y="228"/>
                      </a:cubicBezTo>
                      <a:cubicBezTo>
                        <a:pt x="26" y="223"/>
                        <a:pt x="22" y="218"/>
                        <a:pt x="19" y="213"/>
                      </a:cubicBezTo>
                      <a:cubicBezTo>
                        <a:pt x="18" y="211"/>
                        <a:pt x="17" y="210"/>
                        <a:pt x="16" y="208"/>
                      </a:cubicBezTo>
                      <a:cubicBezTo>
                        <a:pt x="13" y="204"/>
                        <a:pt x="13" y="204"/>
                        <a:pt x="13" y="204"/>
                      </a:cubicBezTo>
                      <a:cubicBezTo>
                        <a:pt x="12" y="202"/>
                        <a:pt x="12" y="201"/>
                        <a:pt x="11" y="199"/>
                      </a:cubicBezTo>
                      <a:cubicBezTo>
                        <a:pt x="11" y="198"/>
                        <a:pt x="11" y="198"/>
                        <a:pt x="11" y="198"/>
                      </a:cubicBezTo>
                      <a:cubicBezTo>
                        <a:pt x="10" y="197"/>
                        <a:pt x="10" y="197"/>
                        <a:pt x="10" y="197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9" y="195"/>
                        <a:pt x="9" y="195"/>
                        <a:pt x="9" y="195"/>
                      </a:cubicBezTo>
                      <a:cubicBezTo>
                        <a:pt x="5" y="183"/>
                        <a:pt x="2" y="170"/>
                        <a:pt x="1" y="158"/>
                      </a:cubicBezTo>
                      <a:cubicBezTo>
                        <a:pt x="0" y="145"/>
                        <a:pt x="0" y="133"/>
                        <a:pt x="2" y="122"/>
                      </a:cubicBezTo>
                      <a:cubicBezTo>
                        <a:pt x="5" y="99"/>
                        <a:pt x="12" y="79"/>
                        <a:pt x="18" y="63"/>
                      </a:cubicBezTo>
                      <a:cubicBezTo>
                        <a:pt x="24" y="47"/>
                        <a:pt x="30" y="34"/>
                        <a:pt x="34" y="25"/>
                      </a:cubicBezTo>
                      <a:cubicBezTo>
                        <a:pt x="38" y="15"/>
                        <a:pt x="40" y="10"/>
                        <a:pt x="40" y="10"/>
                      </a:cubicBezTo>
                      <a:cubicBezTo>
                        <a:pt x="43" y="3"/>
                        <a:pt x="52" y="0"/>
                        <a:pt x="59" y="3"/>
                      </a:cubicBezTo>
                      <a:cubicBezTo>
                        <a:pt x="66" y="6"/>
                        <a:pt x="69" y="14"/>
                        <a:pt x="66" y="21"/>
                      </a:cubicBezTo>
                      <a:lnTo>
                        <a:pt x="66" y="2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32">
                  <a:extLst>
                    <a:ext uri="{FF2B5EF4-FFF2-40B4-BE49-F238E27FC236}">
                      <a16:creationId xmlns:a16="http://schemas.microsoft.com/office/drawing/2014/main" id="{1B07166F-A6EC-0FE5-2286-EF1778739292}"/>
                    </a:ext>
                  </a:extLst>
                </p:cNvPr>
                <p:cNvSpPr/>
                <p:nvPr/>
              </p:nvSpPr>
              <p:spPr>
                <a:xfrm>
                  <a:off x="3323612" y="2011815"/>
                  <a:ext cx="106257" cy="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3" extrusionOk="0">
                      <a:moveTo>
                        <a:pt x="15" y="1"/>
                      </a:moveTo>
                      <a:cubicBezTo>
                        <a:pt x="13" y="0"/>
                        <a:pt x="12" y="0"/>
                        <a:pt x="10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ubicBezTo>
                        <a:pt x="0" y="8"/>
                        <a:pt x="0" y="12"/>
                        <a:pt x="2" y="15"/>
                      </a:cubicBezTo>
                      <a:cubicBezTo>
                        <a:pt x="3" y="18"/>
                        <a:pt x="5" y="20"/>
                        <a:pt x="9" y="22"/>
                      </a:cubicBezTo>
                      <a:cubicBezTo>
                        <a:pt x="13" y="24"/>
                        <a:pt x="18" y="26"/>
                        <a:pt x="23" y="28"/>
                      </a:cubicBezTo>
                      <a:cubicBezTo>
                        <a:pt x="25" y="29"/>
                        <a:pt x="28" y="30"/>
                        <a:pt x="31" y="31"/>
                      </a:cubicBezTo>
                      <a:cubicBezTo>
                        <a:pt x="36" y="33"/>
                        <a:pt x="41" y="30"/>
                        <a:pt x="43" y="25"/>
                      </a:cubicBezTo>
                      <a:cubicBezTo>
                        <a:pt x="44" y="23"/>
                        <a:pt x="44" y="20"/>
                        <a:pt x="43" y="17"/>
                      </a:cubicBezTo>
                      <a:cubicBezTo>
                        <a:pt x="41" y="14"/>
                        <a:pt x="39" y="13"/>
                        <a:pt x="36" y="11"/>
                      </a:cubicBezTo>
                      <a:cubicBezTo>
                        <a:pt x="31" y="8"/>
                        <a:pt x="25" y="5"/>
                        <a:pt x="20" y="3"/>
                      </a:cubicBezTo>
                      <a:cubicBezTo>
                        <a:pt x="18" y="2"/>
                        <a:pt x="17" y="2"/>
                        <a:pt x="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2">
                  <a:extLst>
                    <a:ext uri="{FF2B5EF4-FFF2-40B4-BE49-F238E27FC236}">
                      <a16:creationId xmlns:a16="http://schemas.microsoft.com/office/drawing/2014/main" id="{A1ABA8E2-ADB3-4F31-CB80-AB1315C21727}"/>
                    </a:ext>
                  </a:extLst>
                </p:cNvPr>
                <p:cNvSpPr/>
                <p:nvPr/>
              </p:nvSpPr>
              <p:spPr>
                <a:xfrm>
                  <a:off x="3311352" y="1859580"/>
                  <a:ext cx="215580" cy="20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3" extrusionOk="0">
                      <a:moveTo>
                        <a:pt x="28" y="73"/>
                      </a:moveTo>
                      <a:cubicBezTo>
                        <a:pt x="8" y="62"/>
                        <a:pt x="0" y="38"/>
                        <a:pt x="10" y="17"/>
                      </a:cubicBezTo>
                      <a:cubicBezTo>
                        <a:pt x="14" y="10"/>
                        <a:pt x="20" y="4"/>
                        <a:pt x="28" y="0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6" y="23"/>
                        <a:pt x="33" y="25"/>
                        <a:pt x="32" y="28"/>
                      </a:cubicBezTo>
                      <a:cubicBezTo>
                        <a:pt x="27" y="37"/>
                        <a:pt x="31" y="47"/>
                        <a:pt x="39" y="51"/>
                      </a:cubicBezTo>
                      <a:cubicBezTo>
                        <a:pt x="47" y="56"/>
                        <a:pt x="58" y="52"/>
                        <a:pt x="62" y="44"/>
                      </a:cubicBezTo>
                      <a:cubicBezTo>
                        <a:pt x="64" y="41"/>
                        <a:pt x="64" y="37"/>
                        <a:pt x="64" y="34"/>
                      </a:cubicBezTo>
                      <a:cubicBezTo>
                        <a:pt x="87" y="30"/>
                        <a:pt x="87" y="30"/>
                        <a:pt x="87" y="30"/>
                      </a:cubicBezTo>
                      <a:cubicBezTo>
                        <a:pt x="89" y="38"/>
                        <a:pt x="87" y="47"/>
                        <a:pt x="83" y="55"/>
                      </a:cubicBezTo>
                      <a:cubicBezTo>
                        <a:pt x="73" y="75"/>
                        <a:pt x="48" y="83"/>
                        <a:pt x="28" y="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2">
                  <a:extLst>
                    <a:ext uri="{FF2B5EF4-FFF2-40B4-BE49-F238E27FC236}">
                      <a16:creationId xmlns:a16="http://schemas.microsoft.com/office/drawing/2014/main" id="{15E31C3D-BD5E-CC1E-AAB4-63071B28EE75}"/>
                    </a:ext>
                  </a:extLst>
                </p:cNvPr>
                <p:cNvSpPr/>
                <p:nvPr/>
              </p:nvSpPr>
              <p:spPr>
                <a:xfrm>
                  <a:off x="3265375" y="2120115"/>
                  <a:ext cx="132821" cy="6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27" extrusionOk="0">
                      <a:moveTo>
                        <a:pt x="0" y="6"/>
                      </a:moveTo>
                      <a:cubicBezTo>
                        <a:pt x="0" y="4"/>
                        <a:pt x="1" y="2"/>
                        <a:pt x="2" y="0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4" y="23"/>
                        <a:pt x="53" y="25"/>
                        <a:pt x="53" y="27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32">
                  <a:extLst>
                    <a:ext uri="{FF2B5EF4-FFF2-40B4-BE49-F238E27FC236}">
                      <a16:creationId xmlns:a16="http://schemas.microsoft.com/office/drawing/2014/main" id="{832D00D9-69BD-0D99-0EFB-84E471E87C04}"/>
                    </a:ext>
                  </a:extLst>
                </p:cNvPr>
                <p:cNvSpPr/>
                <p:nvPr/>
              </p:nvSpPr>
              <p:spPr>
                <a:xfrm>
                  <a:off x="3231659" y="2217177"/>
                  <a:ext cx="134865" cy="55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54" extrusionOk="0">
                      <a:moveTo>
                        <a:pt x="0" y="16"/>
                      </a:moveTo>
                      <a:lnTo>
                        <a:pt x="2" y="0"/>
                      </a:lnTo>
                      <a:lnTo>
                        <a:pt x="132" y="40"/>
                      </a:lnTo>
                      <a:lnTo>
                        <a:pt x="128" y="5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32">
                  <a:extLst>
                    <a:ext uri="{FF2B5EF4-FFF2-40B4-BE49-F238E27FC236}">
                      <a16:creationId xmlns:a16="http://schemas.microsoft.com/office/drawing/2014/main" id="{D19FA83A-213D-6454-38B3-C808A53B1FBF}"/>
                    </a:ext>
                  </a:extLst>
                </p:cNvPr>
                <p:cNvSpPr/>
                <p:nvPr/>
              </p:nvSpPr>
              <p:spPr>
                <a:xfrm>
                  <a:off x="3210203" y="2325477"/>
                  <a:ext cx="137930" cy="2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2" extrusionOk="0">
                      <a:moveTo>
                        <a:pt x="0" y="8"/>
                      </a:moveTo>
                      <a:cubicBezTo>
                        <a:pt x="0" y="5"/>
                        <a:pt x="0" y="3"/>
                        <a:pt x="1" y="0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57" y="9"/>
                        <a:pt x="57" y="11"/>
                        <a:pt x="57" y="12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32">
                  <a:extLst>
                    <a:ext uri="{FF2B5EF4-FFF2-40B4-BE49-F238E27FC236}">
                      <a16:creationId xmlns:a16="http://schemas.microsoft.com/office/drawing/2014/main" id="{B2D1C5FE-0787-BFE9-D998-FC55D809A0A5}"/>
                    </a:ext>
                  </a:extLst>
                </p:cNvPr>
                <p:cNvSpPr/>
                <p:nvPr/>
              </p:nvSpPr>
              <p:spPr>
                <a:xfrm>
                  <a:off x="3215312" y="2420496"/>
                  <a:ext cx="136908" cy="4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8" extrusionOk="0">
                      <a:moveTo>
                        <a:pt x="1" y="18"/>
                      </a:moveTo>
                      <a:cubicBezTo>
                        <a:pt x="1" y="15"/>
                        <a:pt x="0" y="13"/>
                        <a:pt x="0" y="1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2"/>
                        <a:pt x="56" y="3"/>
                        <a:pt x="57" y="5"/>
                      </a:cubicBezTo>
                      <a:lnTo>
                        <a:pt x="1" y="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32">
                  <a:extLst>
                    <a:ext uri="{FF2B5EF4-FFF2-40B4-BE49-F238E27FC236}">
                      <a16:creationId xmlns:a16="http://schemas.microsoft.com/office/drawing/2014/main" id="{45BAFB1B-DB80-D5F2-3459-193232BEFE2E}"/>
                    </a:ext>
                  </a:extLst>
                </p:cNvPr>
                <p:cNvSpPr/>
                <p:nvPr/>
              </p:nvSpPr>
              <p:spPr>
                <a:xfrm>
                  <a:off x="3260266" y="2485885"/>
                  <a:ext cx="121583" cy="9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92" extrusionOk="0">
                      <a:moveTo>
                        <a:pt x="12" y="92"/>
                      </a:moveTo>
                      <a:lnTo>
                        <a:pt x="0" y="75"/>
                      </a:lnTo>
                      <a:lnTo>
                        <a:pt x="112" y="0"/>
                      </a:lnTo>
                      <a:lnTo>
                        <a:pt x="119" y="9"/>
                      </a:lnTo>
                      <a:lnTo>
                        <a:pt x="12" y="9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32">
                  <a:extLst>
                    <a:ext uri="{FF2B5EF4-FFF2-40B4-BE49-F238E27FC236}">
                      <a16:creationId xmlns:a16="http://schemas.microsoft.com/office/drawing/2014/main" id="{A03A9274-AA99-D074-E49B-20A2FC5C1586}"/>
                    </a:ext>
                  </a:extLst>
                </p:cNvPr>
                <p:cNvSpPr/>
                <p:nvPr/>
              </p:nvSpPr>
              <p:spPr>
                <a:xfrm>
                  <a:off x="3350176" y="2533905"/>
                  <a:ext cx="84802" cy="125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52" extrusionOk="0">
                      <a:moveTo>
                        <a:pt x="7" y="52"/>
                      </a:moveTo>
                      <a:cubicBezTo>
                        <a:pt x="5" y="51"/>
                        <a:pt x="3" y="50"/>
                        <a:pt x="0" y="48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2" y="1"/>
                        <a:pt x="33" y="1"/>
                        <a:pt x="35" y="2"/>
                      </a:cubicBez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32">
                  <a:extLst>
                    <a:ext uri="{FF2B5EF4-FFF2-40B4-BE49-F238E27FC236}">
                      <a16:creationId xmlns:a16="http://schemas.microsoft.com/office/drawing/2014/main" id="{9634D425-FF41-7CA7-5735-E0532458A5A3}"/>
                    </a:ext>
                  </a:extLst>
                </p:cNvPr>
                <p:cNvSpPr/>
                <p:nvPr/>
              </p:nvSpPr>
              <p:spPr>
                <a:xfrm>
                  <a:off x="3461541" y="2562513"/>
                  <a:ext cx="48020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35" extrusionOk="0">
                      <a:moveTo>
                        <a:pt x="16" y="135"/>
                      </a:moveTo>
                      <a:lnTo>
                        <a:pt x="0" y="130"/>
                      </a:lnTo>
                      <a:lnTo>
                        <a:pt x="33" y="0"/>
                      </a:lnTo>
                      <a:lnTo>
                        <a:pt x="47" y="3"/>
                      </a:lnTo>
                      <a:lnTo>
                        <a:pt x="16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32">
                  <a:extLst>
                    <a:ext uri="{FF2B5EF4-FFF2-40B4-BE49-F238E27FC236}">
                      <a16:creationId xmlns:a16="http://schemas.microsoft.com/office/drawing/2014/main" id="{2C96812F-B2C7-9353-F801-B94EF1332389}"/>
                    </a:ext>
                  </a:extLst>
                </p:cNvPr>
                <p:cNvSpPr/>
                <p:nvPr/>
              </p:nvSpPr>
              <p:spPr>
                <a:xfrm>
                  <a:off x="3569842" y="2576816"/>
                  <a:ext cx="24521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135" extrusionOk="0">
                      <a:moveTo>
                        <a:pt x="17" y="135"/>
                      </a:moveTo>
                      <a:lnTo>
                        <a:pt x="0" y="135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17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32">
                  <a:extLst>
                    <a:ext uri="{FF2B5EF4-FFF2-40B4-BE49-F238E27FC236}">
                      <a16:creationId xmlns:a16="http://schemas.microsoft.com/office/drawing/2014/main" id="{AA9B8866-9A65-C288-AA08-CA10EFA89E1B}"/>
                    </a:ext>
                  </a:extLst>
                </p:cNvPr>
                <p:cNvSpPr/>
                <p:nvPr/>
              </p:nvSpPr>
              <p:spPr>
                <a:xfrm>
                  <a:off x="3610710" y="2548209"/>
                  <a:ext cx="102170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86" extrusionOk="0">
                      <a:moveTo>
                        <a:pt x="20" y="85"/>
                      </a:moveTo>
                      <a:cubicBezTo>
                        <a:pt x="20" y="86"/>
                        <a:pt x="13" y="80"/>
                        <a:pt x="12" y="79"/>
                      </a:cubicBezTo>
                      <a:cubicBezTo>
                        <a:pt x="9" y="75"/>
                        <a:pt x="7" y="72"/>
                        <a:pt x="5" y="68"/>
                      </a:cubicBezTo>
                      <a:cubicBezTo>
                        <a:pt x="1" y="59"/>
                        <a:pt x="0" y="50"/>
                        <a:pt x="1" y="42"/>
                      </a:cubicBezTo>
                      <a:cubicBezTo>
                        <a:pt x="3" y="20"/>
                        <a:pt x="20" y="3"/>
                        <a:pt x="42" y="0"/>
                      </a:cubicBezTo>
                      <a:cubicBezTo>
                        <a:pt x="42" y="0"/>
                        <a:pt x="20" y="84"/>
                        <a:pt x="20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32">
                  <a:extLst>
                    <a:ext uri="{FF2B5EF4-FFF2-40B4-BE49-F238E27FC236}">
                      <a16:creationId xmlns:a16="http://schemas.microsoft.com/office/drawing/2014/main" id="{77737C78-71E6-05C6-8EAB-F4085AC311E9}"/>
                    </a:ext>
                  </a:extLst>
                </p:cNvPr>
                <p:cNvSpPr/>
                <p:nvPr/>
              </p:nvSpPr>
              <p:spPr>
                <a:xfrm>
                  <a:off x="4019391" y="2581925"/>
                  <a:ext cx="251339" cy="17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72" extrusionOk="0">
                      <a:moveTo>
                        <a:pt x="22" y="0"/>
                      </a:moveTo>
                      <a:cubicBezTo>
                        <a:pt x="11" y="0"/>
                        <a:pt x="2" y="7"/>
                        <a:pt x="1" y="17"/>
                      </a:cubicBezTo>
                      <a:cubicBezTo>
                        <a:pt x="0" y="28"/>
                        <a:pt x="8" y="37"/>
                        <a:pt x="18" y="38"/>
                      </a:cubicBezTo>
                      <a:cubicBezTo>
                        <a:pt x="33" y="39"/>
                        <a:pt x="76" y="48"/>
                        <a:pt x="88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95" y="60"/>
                        <a:pt x="101" y="47"/>
                        <a:pt x="104" y="33"/>
                      </a:cubicBezTo>
                      <a:cubicBezTo>
                        <a:pt x="75" y="6"/>
                        <a:pt x="28" y="1"/>
                        <a:pt x="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32">
                  <a:extLst>
                    <a:ext uri="{FF2B5EF4-FFF2-40B4-BE49-F238E27FC236}">
                      <a16:creationId xmlns:a16="http://schemas.microsoft.com/office/drawing/2014/main" id="{8F9CAA19-4B6D-A767-AFE0-4990AF5A45FE}"/>
                    </a:ext>
                  </a:extLst>
                </p:cNvPr>
                <p:cNvSpPr/>
                <p:nvPr/>
              </p:nvSpPr>
              <p:spPr>
                <a:xfrm>
                  <a:off x="4180820" y="2629945"/>
                  <a:ext cx="58237" cy="87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6" extrusionOk="0">
                      <a:moveTo>
                        <a:pt x="6" y="36"/>
                      </a:moveTo>
                      <a:cubicBezTo>
                        <a:pt x="3" y="35"/>
                        <a:pt x="2" y="34"/>
                        <a:pt x="0" y="3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1"/>
                        <a:pt x="23" y="2"/>
                        <a:pt x="24" y="3"/>
                      </a:cubicBezTo>
                      <a:lnTo>
                        <a:pt x="6" y="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32">
                  <a:extLst>
                    <a:ext uri="{FF2B5EF4-FFF2-40B4-BE49-F238E27FC236}">
                      <a16:creationId xmlns:a16="http://schemas.microsoft.com/office/drawing/2014/main" id="{5C1EBFD0-6844-D5F8-A82D-48077BE4104C}"/>
                    </a:ext>
                  </a:extLst>
                </p:cNvPr>
                <p:cNvSpPr/>
                <p:nvPr/>
              </p:nvSpPr>
              <p:spPr>
                <a:xfrm>
                  <a:off x="4051064" y="2548209"/>
                  <a:ext cx="103192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86" extrusionOk="0">
                      <a:moveTo>
                        <a:pt x="23" y="85"/>
                      </a:moveTo>
                      <a:cubicBezTo>
                        <a:pt x="23" y="86"/>
                        <a:pt x="30" y="80"/>
                        <a:pt x="31" y="79"/>
                      </a:cubicBezTo>
                      <a:cubicBezTo>
                        <a:pt x="34" y="75"/>
                        <a:pt x="36" y="72"/>
                        <a:pt x="38" y="68"/>
                      </a:cubicBezTo>
                      <a:cubicBezTo>
                        <a:pt x="41" y="59"/>
                        <a:pt x="43" y="50"/>
                        <a:pt x="42" y="42"/>
                      </a:cubicBezTo>
                      <a:cubicBezTo>
                        <a:pt x="39" y="20"/>
                        <a:pt x="22" y="3"/>
                        <a:pt x="0" y="0"/>
                      </a:cubicBezTo>
                      <a:cubicBezTo>
                        <a:pt x="0" y="0"/>
                        <a:pt x="22" y="84"/>
                        <a:pt x="23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32">
                  <a:extLst>
                    <a:ext uri="{FF2B5EF4-FFF2-40B4-BE49-F238E27FC236}">
                      <a16:creationId xmlns:a16="http://schemas.microsoft.com/office/drawing/2014/main" id="{1B415C3E-FDE0-D301-2C08-58EC1E514B49}"/>
                    </a:ext>
                  </a:extLst>
                </p:cNvPr>
                <p:cNvSpPr/>
                <p:nvPr/>
              </p:nvSpPr>
              <p:spPr>
                <a:xfrm>
                  <a:off x="3654643" y="2470559"/>
                  <a:ext cx="453636" cy="49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204" extrusionOk="0">
                      <a:moveTo>
                        <a:pt x="94" y="0"/>
                      </a:move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27" y="195"/>
                        <a:pt x="57" y="204"/>
                        <a:pt x="91" y="204"/>
                      </a:cubicBezTo>
                      <a:cubicBezTo>
                        <a:pt x="127" y="204"/>
                        <a:pt x="161" y="193"/>
                        <a:pt x="188" y="173"/>
                      </a:cubicBezTo>
                      <a:cubicBezTo>
                        <a:pt x="188" y="94"/>
                        <a:pt x="188" y="94"/>
                        <a:pt x="188" y="94"/>
                      </a:cubicBezTo>
                      <a:cubicBezTo>
                        <a:pt x="188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32">
                  <a:extLst>
                    <a:ext uri="{FF2B5EF4-FFF2-40B4-BE49-F238E27FC236}">
                      <a16:creationId xmlns:a16="http://schemas.microsoft.com/office/drawing/2014/main" id="{E51C1DA3-255F-9AB2-DDAC-DAC676B6EFCE}"/>
                    </a:ext>
                  </a:extLst>
                </p:cNvPr>
                <p:cNvSpPr/>
                <p:nvPr/>
              </p:nvSpPr>
              <p:spPr>
                <a:xfrm>
                  <a:off x="3792573" y="2695334"/>
                  <a:ext cx="161429" cy="268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11" extrusionOk="0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1" y="110"/>
                        <a:pt x="22" y="111"/>
                        <a:pt x="34" y="111"/>
                      </a:cubicBezTo>
                      <a:cubicBezTo>
                        <a:pt x="45" y="111"/>
                        <a:pt x="56" y="110"/>
                        <a:pt x="67" y="108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7" y="15"/>
                        <a:pt x="52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32">
                  <a:extLst>
                    <a:ext uri="{FF2B5EF4-FFF2-40B4-BE49-F238E27FC236}">
                      <a16:creationId xmlns:a16="http://schemas.microsoft.com/office/drawing/2014/main" id="{CD31F99A-36C3-7FD5-202D-31F55DB28E5B}"/>
                    </a:ext>
                  </a:extLst>
                </p:cNvPr>
                <p:cNvSpPr/>
                <p:nvPr/>
              </p:nvSpPr>
              <p:spPr>
                <a:xfrm>
                  <a:off x="3780312" y="2487929"/>
                  <a:ext cx="188100" cy="81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32">
                  <a:extLst>
                    <a:ext uri="{FF2B5EF4-FFF2-40B4-BE49-F238E27FC236}">
                      <a16:creationId xmlns:a16="http://schemas.microsoft.com/office/drawing/2014/main" id="{9CFD639C-167D-108A-1B90-BAB4F33CBA39}"/>
                    </a:ext>
                  </a:extLst>
                </p:cNvPr>
                <p:cNvSpPr/>
                <p:nvPr/>
              </p:nvSpPr>
              <p:spPr>
                <a:xfrm>
                  <a:off x="3826289" y="2383715"/>
                  <a:ext cx="96040" cy="16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0" extrusionOk="0">
                      <a:moveTo>
                        <a:pt x="0" y="0"/>
                      </a:move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4"/>
                        <a:pt x="1" y="67"/>
                        <a:pt x="4" y="68"/>
                      </a:cubicBezTo>
                      <a:cubicBezTo>
                        <a:pt x="8" y="69"/>
                        <a:pt x="13" y="70"/>
                        <a:pt x="20" y="70"/>
                      </a:cubicBezTo>
                      <a:cubicBezTo>
                        <a:pt x="26" y="70"/>
                        <a:pt x="32" y="69"/>
                        <a:pt x="36" y="68"/>
                      </a:cubicBezTo>
                      <a:cubicBezTo>
                        <a:pt x="38" y="67"/>
                        <a:pt x="40" y="64"/>
                        <a:pt x="40" y="62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32">
                  <a:extLst>
                    <a:ext uri="{FF2B5EF4-FFF2-40B4-BE49-F238E27FC236}">
                      <a16:creationId xmlns:a16="http://schemas.microsoft.com/office/drawing/2014/main" id="{FD4D9E97-905F-F1F1-71AB-7F70EEC44345}"/>
                    </a:ext>
                  </a:extLst>
                </p:cNvPr>
                <p:cNvSpPr/>
                <p:nvPr/>
              </p:nvSpPr>
              <p:spPr>
                <a:xfrm>
                  <a:off x="3635231" y="1943360"/>
                  <a:ext cx="476100" cy="477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32">
                  <a:extLst>
                    <a:ext uri="{FF2B5EF4-FFF2-40B4-BE49-F238E27FC236}">
                      <a16:creationId xmlns:a16="http://schemas.microsoft.com/office/drawing/2014/main" id="{376B2CC9-8F01-5F02-C712-E95103D5D08B}"/>
                    </a:ext>
                  </a:extLst>
                </p:cNvPr>
                <p:cNvSpPr/>
                <p:nvPr/>
              </p:nvSpPr>
              <p:spPr>
                <a:xfrm>
                  <a:off x="3729227" y="2265197"/>
                  <a:ext cx="287099" cy="8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36" extrusionOk="0">
                      <a:moveTo>
                        <a:pt x="4" y="0"/>
                      </a:moveTo>
                      <a:cubicBezTo>
                        <a:pt x="2" y="0"/>
                        <a:pt x="0" y="3"/>
                        <a:pt x="2" y="5"/>
                      </a:cubicBezTo>
                      <a:cubicBezTo>
                        <a:pt x="14" y="24"/>
                        <a:pt x="36" y="36"/>
                        <a:pt x="60" y="36"/>
                      </a:cubicBezTo>
                      <a:cubicBezTo>
                        <a:pt x="84" y="36"/>
                        <a:pt x="105" y="24"/>
                        <a:pt x="118" y="5"/>
                      </a:cubicBezTo>
                      <a:cubicBezTo>
                        <a:pt x="119" y="3"/>
                        <a:pt x="118" y="0"/>
                        <a:pt x="11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32">
                  <a:extLst>
                    <a:ext uri="{FF2B5EF4-FFF2-40B4-BE49-F238E27FC236}">
                      <a16:creationId xmlns:a16="http://schemas.microsoft.com/office/drawing/2014/main" id="{E0799DD2-C126-D9C6-A20F-3A03A41333C1}"/>
                    </a:ext>
                  </a:extLst>
                </p:cNvPr>
                <p:cNvSpPr/>
                <p:nvPr/>
              </p:nvSpPr>
              <p:spPr>
                <a:xfrm>
                  <a:off x="3707772" y="2098659"/>
                  <a:ext cx="331031" cy="113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47" extrusionOk="0">
                      <a:moveTo>
                        <a:pt x="125" y="47"/>
                      </a:move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5" y="47"/>
                        <a:pt x="0" y="41"/>
                        <a:pt x="0" y="3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5" y="0"/>
                        <a:pt x="12" y="0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31" y="0"/>
                        <a:pt x="137" y="6"/>
                        <a:pt x="137" y="12"/>
                      </a:cubicBezTo>
                      <a:cubicBezTo>
                        <a:pt x="137" y="35"/>
                        <a:pt x="137" y="35"/>
                        <a:pt x="137" y="35"/>
                      </a:cubicBezTo>
                      <a:cubicBezTo>
                        <a:pt x="137" y="41"/>
                        <a:pt x="131" y="47"/>
                        <a:pt x="125" y="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32">
                  <a:extLst>
                    <a:ext uri="{FF2B5EF4-FFF2-40B4-BE49-F238E27FC236}">
                      <a16:creationId xmlns:a16="http://schemas.microsoft.com/office/drawing/2014/main" id="{6E2D92EA-5617-6AEC-D968-013A5F41E16A}"/>
                    </a:ext>
                  </a:extLst>
                </p:cNvPr>
                <p:cNvSpPr/>
                <p:nvPr/>
              </p:nvSpPr>
              <p:spPr>
                <a:xfrm>
                  <a:off x="3768052" y="2132376"/>
                  <a:ext cx="43934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0" extrusionOk="0">
                      <a:moveTo>
                        <a:pt x="43" y="10"/>
                      </a:moveTo>
                      <a:lnTo>
                        <a:pt x="35" y="10"/>
                      </a:lnTo>
                      <a:lnTo>
                        <a:pt x="35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5" y="50"/>
                      </a:lnTo>
                      <a:lnTo>
                        <a:pt x="35" y="40"/>
                      </a:lnTo>
                      <a:lnTo>
                        <a:pt x="43" y="40"/>
                      </a:lnTo>
                      <a:lnTo>
                        <a:pt x="43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32">
                  <a:extLst>
                    <a:ext uri="{FF2B5EF4-FFF2-40B4-BE49-F238E27FC236}">
                      <a16:creationId xmlns:a16="http://schemas.microsoft.com/office/drawing/2014/main" id="{EBEE651A-FC38-BB51-25BE-4BAA6BE13E95}"/>
                    </a:ext>
                  </a:extLst>
                </p:cNvPr>
                <p:cNvSpPr/>
                <p:nvPr/>
              </p:nvSpPr>
              <p:spPr>
                <a:xfrm>
                  <a:off x="3939698" y="2132376"/>
                  <a:ext cx="40868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50" extrusionOk="0">
                      <a:moveTo>
                        <a:pt x="40" y="10"/>
                      </a:moveTo>
                      <a:lnTo>
                        <a:pt x="33" y="10"/>
                      </a:lnTo>
                      <a:lnTo>
                        <a:pt x="33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3" y="50"/>
                      </a:lnTo>
                      <a:lnTo>
                        <a:pt x="33" y="40"/>
                      </a:lnTo>
                      <a:lnTo>
                        <a:pt x="40" y="40"/>
                      </a:lnTo>
                      <a:lnTo>
                        <a:pt x="40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32">
                  <a:extLst>
                    <a:ext uri="{FF2B5EF4-FFF2-40B4-BE49-F238E27FC236}">
                      <a16:creationId xmlns:a16="http://schemas.microsoft.com/office/drawing/2014/main" id="{BBE52033-DCC5-A4A5-CD25-819C81FB4DA7}"/>
                    </a:ext>
                  </a:extLst>
                </p:cNvPr>
                <p:cNvSpPr/>
                <p:nvPr/>
              </p:nvSpPr>
              <p:spPr>
                <a:xfrm>
                  <a:off x="3613775" y="2098659"/>
                  <a:ext cx="45977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5" y="60"/>
                        <a:pt x="19" y="56"/>
                        <a:pt x="19" y="5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4"/>
                        <a:pt x="15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32">
                  <a:extLst>
                    <a:ext uri="{FF2B5EF4-FFF2-40B4-BE49-F238E27FC236}">
                      <a16:creationId xmlns:a16="http://schemas.microsoft.com/office/drawing/2014/main" id="{365536B6-99DC-1D82-CDF3-5ACA9D142AE4}"/>
                    </a:ext>
                  </a:extLst>
                </p:cNvPr>
                <p:cNvSpPr/>
                <p:nvPr/>
              </p:nvSpPr>
              <p:spPr>
                <a:xfrm>
                  <a:off x="3543278" y="2158940"/>
                  <a:ext cx="90000" cy="17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32">
                  <a:extLst>
                    <a:ext uri="{FF2B5EF4-FFF2-40B4-BE49-F238E27FC236}">
                      <a16:creationId xmlns:a16="http://schemas.microsoft.com/office/drawing/2014/main" id="{96169695-A557-38F7-9180-7B569FF5F5EC}"/>
                    </a:ext>
                  </a:extLst>
                </p:cNvPr>
                <p:cNvSpPr/>
                <p:nvPr/>
              </p:nvSpPr>
              <p:spPr>
                <a:xfrm>
                  <a:off x="3526930" y="2149744"/>
                  <a:ext cx="378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32">
                  <a:extLst>
                    <a:ext uri="{FF2B5EF4-FFF2-40B4-BE49-F238E27FC236}">
                      <a16:creationId xmlns:a16="http://schemas.microsoft.com/office/drawing/2014/main" id="{8406E047-E501-7AF0-8CBC-B54E28F81B3D}"/>
                    </a:ext>
                  </a:extLst>
                </p:cNvPr>
                <p:cNvSpPr/>
                <p:nvPr/>
              </p:nvSpPr>
              <p:spPr>
                <a:xfrm>
                  <a:off x="3808920" y="1943360"/>
                  <a:ext cx="130778" cy="10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43" extrusionOk="0">
                      <a:moveTo>
                        <a:pt x="17" y="43"/>
                      </a:move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6" y="43"/>
                        <a:pt x="54" y="35"/>
                        <a:pt x="54" y="2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45" y="1"/>
                        <a:pt x="36" y="0"/>
                        <a:pt x="27" y="0"/>
                      </a:cubicBezTo>
                      <a:cubicBezTo>
                        <a:pt x="17" y="0"/>
                        <a:pt x="8" y="1"/>
                        <a:pt x="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5"/>
                        <a:pt x="8" y="43"/>
                        <a:pt x="17" y="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32">
                  <a:extLst>
                    <a:ext uri="{FF2B5EF4-FFF2-40B4-BE49-F238E27FC236}">
                      <a16:creationId xmlns:a16="http://schemas.microsoft.com/office/drawing/2014/main" id="{864BAC37-9A6C-B3C8-53CF-ABE60B181F8B}"/>
                    </a:ext>
                  </a:extLst>
                </p:cNvPr>
                <p:cNvSpPr/>
                <p:nvPr/>
              </p:nvSpPr>
              <p:spPr>
                <a:xfrm>
                  <a:off x="3865114" y="1859580"/>
                  <a:ext cx="16500" cy="87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32">
                  <a:extLst>
                    <a:ext uri="{FF2B5EF4-FFF2-40B4-BE49-F238E27FC236}">
                      <a16:creationId xmlns:a16="http://schemas.microsoft.com/office/drawing/2014/main" id="{6E8F91DD-5BE0-AC8F-E932-3646669DADC4}"/>
                    </a:ext>
                  </a:extLst>
                </p:cNvPr>
                <p:cNvSpPr/>
                <p:nvPr/>
              </p:nvSpPr>
              <p:spPr>
                <a:xfrm>
                  <a:off x="3847745" y="1833016"/>
                  <a:ext cx="53100" cy="55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32">
                  <a:extLst>
                    <a:ext uri="{FF2B5EF4-FFF2-40B4-BE49-F238E27FC236}">
                      <a16:creationId xmlns:a16="http://schemas.microsoft.com/office/drawing/2014/main" id="{04034CEF-70F8-61D4-4E6B-0602AC27D5A1}"/>
                    </a:ext>
                  </a:extLst>
                </p:cNvPr>
                <p:cNvSpPr/>
                <p:nvPr/>
              </p:nvSpPr>
              <p:spPr>
                <a:xfrm>
                  <a:off x="4088866" y="2098659"/>
                  <a:ext cx="43933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4" y="60"/>
                        <a:pt x="18" y="56"/>
                        <a:pt x="18" y="51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4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32">
                  <a:extLst>
                    <a:ext uri="{FF2B5EF4-FFF2-40B4-BE49-F238E27FC236}">
                      <a16:creationId xmlns:a16="http://schemas.microsoft.com/office/drawing/2014/main" id="{E3A7A2A7-EB63-6F2F-1938-3C6CD7B5D555}"/>
                    </a:ext>
                  </a:extLst>
                </p:cNvPr>
                <p:cNvSpPr/>
                <p:nvPr/>
              </p:nvSpPr>
              <p:spPr>
                <a:xfrm>
                  <a:off x="4113387" y="2160983"/>
                  <a:ext cx="90000" cy="15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32">
                  <a:extLst>
                    <a:ext uri="{FF2B5EF4-FFF2-40B4-BE49-F238E27FC236}">
                      <a16:creationId xmlns:a16="http://schemas.microsoft.com/office/drawing/2014/main" id="{AEFBD0F4-21E2-CF1D-57E1-ACAAA2EE508D}"/>
                    </a:ext>
                  </a:extLst>
                </p:cNvPr>
                <p:cNvSpPr/>
                <p:nvPr/>
              </p:nvSpPr>
              <p:spPr>
                <a:xfrm>
                  <a:off x="4180820" y="2149744"/>
                  <a:ext cx="387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32">
                  <a:extLst>
                    <a:ext uri="{FF2B5EF4-FFF2-40B4-BE49-F238E27FC236}">
                      <a16:creationId xmlns:a16="http://schemas.microsoft.com/office/drawing/2014/main" id="{9393C2AE-075C-B1C6-F6D4-D94FDF318CCF}"/>
                    </a:ext>
                  </a:extLst>
                </p:cNvPr>
                <p:cNvSpPr/>
                <p:nvPr/>
              </p:nvSpPr>
              <p:spPr>
                <a:xfrm>
                  <a:off x="3222463" y="1040175"/>
                  <a:ext cx="1294496" cy="722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99" extrusionOk="0">
                      <a:moveTo>
                        <a:pt x="49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7"/>
                        <a:pt x="0" y="37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9"/>
                        <a:pt x="16" y="225"/>
                        <a:pt x="37" y="225"/>
                      </a:cubicBezTo>
                      <a:cubicBezTo>
                        <a:pt x="214" y="225"/>
                        <a:pt x="214" y="225"/>
                        <a:pt x="214" y="225"/>
                      </a:cubicBezTo>
                      <a:cubicBezTo>
                        <a:pt x="252" y="288"/>
                        <a:pt x="252" y="288"/>
                        <a:pt x="252" y="288"/>
                      </a:cubicBezTo>
                      <a:cubicBezTo>
                        <a:pt x="259" y="299"/>
                        <a:pt x="276" y="299"/>
                        <a:pt x="284" y="288"/>
                      </a:cubicBezTo>
                      <a:cubicBezTo>
                        <a:pt x="322" y="225"/>
                        <a:pt x="322" y="225"/>
                        <a:pt x="322" y="225"/>
                      </a:cubicBezTo>
                      <a:cubicBezTo>
                        <a:pt x="499" y="225"/>
                        <a:pt x="499" y="225"/>
                        <a:pt x="499" y="225"/>
                      </a:cubicBezTo>
                      <a:cubicBezTo>
                        <a:pt x="520" y="225"/>
                        <a:pt x="536" y="209"/>
                        <a:pt x="536" y="188"/>
                      </a:cubicBezTo>
                      <a:cubicBezTo>
                        <a:pt x="536" y="37"/>
                        <a:pt x="536" y="37"/>
                        <a:pt x="536" y="37"/>
                      </a:cubicBezTo>
                      <a:cubicBezTo>
                        <a:pt x="536" y="17"/>
                        <a:pt x="520" y="0"/>
                        <a:pt x="4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6" name="Google Shape;726;p32">
                <a:extLst>
                  <a:ext uri="{FF2B5EF4-FFF2-40B4-BE49-F238E27FC236}">
                    <a16:creationId xmlns:a16="http://schemas.microsoft.com/office/drawing/2014/main" id="{6AB9D04A-EECC-30C2-3CE6-88F7822B3E32}"/>
                  </a:ext>
                </a:extLst>
              </p:cNvPr>
              <p:cNvSpPr/>
              <p:nvPr/>
            </p:nvSpPr>
            <p:spPr>
              <a:xfrm>
                <a:off x="3800666" y="2433987"/>
                <a:ext cx="983484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167"/>
                    </a:move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17"/>
                      <a:pt x="67" y="0"/>
                      <a:pt x="87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63" y="0"/>
                      <a:pt x="480" y="17"/>
                      <a:pt x="480" y="37"/>
                    </a:cubicBezTo>
                    <a:cubicBezTo>
                      <a:pt x="480" y="139"/>
                      <a:pt x="480" y="139"/>
                      <a:pt x="480" y="139"/>
                    </a:cubicBezTo>
                    <a:cubicBezTo>
                      <a:pt x="480" y="160"/>
                      <a:pt x="463" y="176"/>
                      <a:pt x="443" y="176"/>
                    </a:cubicBezTo>
                    <a:cubicBezTo>
                      <a:pt x="7" y="176"/>
                      <a:pt x="7" y="176"/>
                      <a:pt x="7" y="176"/>
                    </a:cubicBezTo>
                    <a:cubicBezTo>
                      <a:pt x="3" y="176"/>
                      <a:pt x="0" y="171"/>
                      <a:pt x="4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2">
                <a:extLst>
                  <a:ext uri="{FF2B5EF4-FFF2-40B4-BE49-F238E27FC236}">
                    <a16:creationId xmlns:a16="http://schemas.microsoft.com/office/drawing/2014/main" id="{1051BB01-6EA1-3A2D-DEB9-C3E314CEA091}"/>
                  </a:ext>
                </a:extLst>
              </p:cNvPr>
              <p:cNvSpPr/>
              <p:nvPr/>
            </p:nvSpPr>
            <p:spPr>
              <a:xfrm>
                <a:off x="4520348" y="2363800"/>
                <a:ext cx="47578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2">
                <a:extLst>
                  <a:ext uri="{FF2B5EF4-FFF2-40B4-BE49-F238E27FC236}">
                    <a16:creationId xmlns:a16="http://schemas.microsoft.com/office/drawing/2014/main" id="{F76CE25F-C337-1882-6376-85FCBEAFBAB5}"/>
                  </a:ext>
                </a:extLst>
              </p:cNvPr>
              <p:cNvSpPr/>
              <p:nvPr/>
            </p:nvSpPr>
            <p:spPr>
              <a:xfrm>
                <a:off x="4057152" y="2563097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2">
                <a:extLst>
                  <a:ext uri="{FF2B5EF4-FFF2-40B4-BE49-F238E27FC236}">
                    <a16:creationId xmlns:a16="http://schemas.microsoft.com/office/drawing/2014/main" id="{C387FE6C-6D5B-AF54-F05E-5B1963D1138C}"/>
                  </a:ext>
                </a:extLst>
              </p:cNvPr>
              <p:cNvSpPr/>
              <p:nvPr/>
            </p:nvSpPr>
            <p:spPr>
              <a:xfrm>
                <a:off x="4057152" y="262461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2">
                <a:extLst>
                  <a:ext uri="{FF2B5EF4-FFF2-40B4-BE49-F238E27FC236}">
                    <a16:creationId xmlns:a16="http://schemas.microsoft.com/office/drawing/2014/main" id="{FD84098C-60B2-D040-C7E3-F4D19AA20E45}"/>
                  </a:ext>
                </a:extLst>
              </p:cNvPr>
              <p:cNvSpPr/>
              <p:nvPr/>
            </p:nvSpPr>
            <p:spPr>
              <a:xfrm>
                <a:off x="4057152" y="2686141"/>
                <a:ext cx="567562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2">
                <a:extLst>
                  <a:ext uri="{FF2B5EF4-FFF2-40B4-BE49-F238E27FC236}">
                    <a16:creationId xmlns:a16="http://schemas.microsoft.com/office/drawing/2014/main" id="{2C4D5A2B-28FF-6611-07EA-C8B5C46F008D}"/>
                  </a:ext>
                </a:extLst>
              </p:cNvPr>
              <p:cNvSpPr/>
              <p:nvPr/>
            </p:nvSpPr>
            <p:spPr>
              <a:xfrm>
                <a:off x="3800666" y="3160986"/>
                <a:ext cx="983484" cy="36133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9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50" y="139"/>
                      <a:pt x="50" y="139"/>
                      <a:pt x="50" y="139"/>
                    </a:cubicBezTo>
                    <a:cubicBezTo>
                      <a:pt x="50" y="159"/>
                      <a:pt x="67" y="176"/>
                      <a:pt x="87" y="176"/>
                    </a:cubicBezTo>
                    <a:cubicBezTo>
                      <a:pt x="443" y="176"/>
                      <a:pt x="443" y="176"/>
                      <a:pt x="443" y="176"/>
                    </a:cubicBezTo>
                    <a:cubicBezTo>
                      <a:pt x="463" y="176"/>
                      <a:pt x="480" y="159"/>
                      <a:pt x="480" y="139"/>
                    </a:cubicBezTo>
                    <a:cubicBezTo>
                      <a:pt x="480" y="37"/>
                      <a:pt x="480" y="37"/>
                      <a:pt x="480" y="37"/>
                    </a:cubicBezTo>
                    <a:cubicBezTo>
                      <a:pt x="480" y="17"/>
                      <a:pt x="463" y="0"/>
                      <a:pt x="44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6"/>
                      <a:pt x="4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2">
                <a:extLst>
                  <a:ext uri="{FF2B5EF4-FFF2-40B4-BE49-F238E27FC236}">
                    <a16:creationId xmlns:a16="http://schemas.microsoft.com/office/drawing/2014/main" id="{DA495DED-0B65-AB9D-61DC-7B155E620F23}"/>
                  </a:ext>
                </a:extLst>
              </p:cNvPr>
              <p:cNvSpPr/>
              <p:nvPr/>
            </p:nvSpPr>
            <p:spPr>
              <a:xfrm>
                <a:off x="4520348" y="3093399"/>
                <a:ext cx="47578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2">
                <a:extLst>
                  <a:ext uri="{FF2B5EF4-FFF2-40B4-BE49-F238E27FC236}">
                    <a16:creationId xmlns:a16="http://schemas.microsoft.com/office/drawing/2014/main" id="{A6765CD7-37DD-B744-9CB6-549981DE5103}"/>
                  </a:ext>
                </a:extLst>
              </p:cNvPr>
              <p:cNvSpPr/>
              <p:nvPr/>
            </p:nvSpPr>
            <p:spPr>
              <a:xfrm>
                <a:off x="4057152" y="32926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2">
                <a:extLst>
                  <a:ext uri="{FF2B5EF4-FFF2-40B4-BE49-F238E27FC236}">
                    <a16:creationId xmlns:a16="http://schemas.microsoft.com/office/drawing/2014/main" id="{056491FB-4182-668E-7895-B800044214AF}"/>
                  </a:ext>
                </a:extLst>
              </p:cNvPr>
              <p:cNvSpPr/>
              <p:nvPr/>
            </p:nvSpPr>
            <p:spPr>
              <a:xfrm>
                <a:off x="4057152" y="33542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2">
                <a:extLst>
                  <a:ext uri="{FF2B5EF4-FFF2-40B4-BE49-F238E27FC236}">
                    <a16:creationId xmlns:a16="http://schemas.microsoft.com/office/drawing/2014/main" id="{5663A4F3-B355-AE36-19F8-26D561242B0A}"/>
                  </a:ext>
                </a:extLst>
              </p:cNvPr>
              <p:cNvSpPr/>
              <p:nvPr/>
            </p:nvSpPr>
            <p:spPr>
              <a:xfrm>
                <a:off x="4057152" y="34157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2">
                <a:extLst>
                  <a:ext uri="{FF2B5EF4-FFF2-40B4-BE49-F238E27FC236}">
                    <a16:creationId xmlns:a16="http://schemas.microsoft.com/office/drawing/2014/main" id="{48585CDB-3369-5FB4-C7F6-7781177B63B0}"/>
                  </a:ext>
                </a:extLst>
              </p:cNvPr>
              <p:cNvSpPr/>
              <p:nvPr/>
            </p:nvSpPr>
            <p:spPr>
              <a:xfrm>
                <a:off x="677713" y="1912386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7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60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2">
                <a:extLst>
                  <a:ext uri="{FF2B5EF4-FFF2-40B4-BE49-F238E27FC236}">
                    <a16:creationId xmlns:a16="http://schemas.microsoft.com/office/drawing/2014/main" id="{12E1FC16-5083-D04C-060C-24364C1FAA60}"/>
                  </a:ext>
                </a:extLst>
              </p:cNvPr>
              <p:cNvSpPr/>
              <p:nvPr/>
            </p:nvSpPr>
            <p:spPr>
              <a:xfrm>
                <a:off x="892607" y="1842199"/>
                <a:ext cx="46815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2">
                <a:extLst>
                  <a:ext uri="{FF2B5EF4-FFF2-40B4-BE49-F238E27FC236}">
                    <a16:creationId xmlns:a16="http://schemas.microsoft.com/office/drawing/2014/main" id="{774D175C-B139-0F61-C382-7655E3F80816}"/>
                  </a:ext>
                </a:extLst>
              </p:cNvPr>
              <p:cNvSpPr/>
              <p:nvPr/>
            </p:nvSpPr>
            <p:spPr>
              <a:xfrm>
                <a:off x="837150" y="20414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2">
                <a:extLst>
                  <a:ext uri="{FF2B5EF4-FFF2-40B4-BE49-F238E27FC236}">
                    <a16:creationId xmlns:a16="http://schemas.microsoft.com/office/drawing/2014/main" id="{75FA40FE-B22A-EF2D-DA9A-8165519A8BC9}"/>
                  </a:ext>
                </a:extLst>
              </p:cNvPr>
              <p:cNvSpPr/>
              <p:nvPr/>
            </p:nvSpPr>
            <p:spPr>
              <a:xfrm>
                <a:off x="837150" y="21030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2">
                <a:extLst>
                  <a:ext uri="{FF2B5EF4-FFF2-40B4-BE49-F238E27FC236}">
                    <a16:creationId xmlns:a16="http://schemas.microsoft.com/office/drawing/2014/main" id="{C9BFDAD3-88C5-BE81-3B8F-3C72651483FB}"/>
                  </a:ext>
                </a:extLst>
              </p:cNvPr>
              <p:cNvSpPr/>
              <p:nvPr/>
            </p:nvSpPr>
            <p:spPr>
              <a:xfrm>
                <a:off x="837150" y="21645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2">
                <a:extLst>
                  <a:ext uri="{FF2B5EF4-FFF2-40B4-BE49-F238E27FC236}">
                    <a16:creationId xmlns:a16="http://schemas.microsoft.com/office/drawing/2014/main" id="{13001792-3F3F-EE9E-699C-2A319E85CD1D}"/>
                  </a:ext>
                </a:extLst>
              </p:cNvPr>
              <p:cNvSpPr/>
              <p:nvPr/>
            </p:nvSpPr>
            <p:spPr>
              <a:xfrm>
                <a:off x="677713" y="2640252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9"/>
                    </a:moveTo>
                    <a:cubicBezTo>
                      <a:pt x="430" y="56"/>
                      <a:pt x="430" y="56"/>
                      <a:pt x="430" y="56"/>
                    </a:cubicBezTo>
                    <a:cubicBezTo>
                      <a:pt x="430" y="139"/>
                      <a:pt x="430" y="139"/>
                      <a:pt x="430" y="139"/>
                    </a:cubicBezTo>
                    <a:cubicBezTo>
                      <a:pt x="430" y="159"/>
                      <a:pt x="413" y="176"/>
                      <a:pt x="393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17" y="176"/>
                      <a:pt x="0" y="159"/>
                      <a:pt x="0" y="13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7" y="0"/>
                      <a:pt x="37" y="0"/>
                    </a:cubicBezTo>
                    <a:cubicBezTo>
                      <a:pt x="473" y="0"/>
                      <a:pt x="473" y="0"/>
                      <a:pt x="473" y="0"/>
                    </a:cubicBezTo>
                    <a:cubicBezTo>
                      <a:pt x="478" y="0"/>
                      <a:pt x="480" y="5"/>
                      <a:pt x="477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2">
                <a:extLst>
                  <a:ext uri="{FF2B5EF4-FFF2-40B4-BE49-F238E27FC236}">
                    <a16:creationId xmlns:a16="http://schemas.microsoft.com/office/drawing/2014/main" id="{D9194C52-D23B-941F-EDB5-1EE7A71515B8}"/>
                  </a:ext>
                </a:extLst>
              </p:cNvPr>
              <p:cNvSpPr/>
              <p:nvPr/>
            </p:nvSpPr>
            <p:spPr>
              <a:xfrm>
                <a:off x="892607" y="2572664"/>
                <a:ext cx="46815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2">
                <a:extLst>
                  <a:ext uri="{FF2B5EF4-FFF2-40B4-BE49-F238E27FC236}">
                    <a16:creationId xmlns:a16="http://schemas.microsoft.com/office/drawing/2014/main" id="{2E80FAF0-45DF-D8BE-6C7D-61D0A6B93EE7}"/>
                  </a:ext>
                </a:extLst>
              </p:cNvPr>
              <p:cNvSpPr/>
              <p:nvPr/>
            </p:nvSpPr>
            <p:spPr>
              <a:xfrm>
                <a:off x="837150" y="2771094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2">
                <a:extLst>
                  <a:ext uri="{FF2B5EF4-FFF2-40B4-BE49-F238E27FC236}">
                    <a16:creationId xmlns:a16="http://schemas.microsoft.com/office/drawing/2014/main" id="{A154C990-7D5E-9272-CEB9-045F2E0BEEF0}"/>
                  </a:ext>
                </a:extLst>
              </p:cNvPr>
              <p:cNvSpPr/>
              <p:nvPr/>
            </p:nvSpPr>
            <p:spPr>
              <a:xfrm>
                <a:off x="837150" y="2832616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2">
                <a:extLst>
                  <a:ext uri="{FF2B5EF4-FFF2-40B4-BE49-F238E27FC236}">
                    <a16:creationId xmlns:a16="http://schemas.microsoft.com/office/drawing/2014/main" id="{DCD15637-D391-130C-2E74-8BEA0948E1A8}"/>
                  </a:ext>
                </a:extLst>
              </p:cNvPr>
              <p:cNvSpPr/>
              <p:nvPr/>
            </p:nvSpPr>
            <p:spPr>
              <a:xfrm>
                <a:off x="837150" y="289413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6" name="Google Shape;746;p32">
                <a:extLst>
                  <a:ext uri="{FF2B5EF4-FFF2-40B4-BE49-F238E27FC236}">
                    <a16:creationId xmlns:a16="http://schemas.microsoft.com/office/drawing/2014/main" id="{76D219F4-C30B-D7FD-4DAA-18E5D8926137}"/>
                  </a:ext>
                </a:extLst>
              </p:cNvPr>
              <p:cNvGrpSpPr/>
              <p:nvPr/>
            </p:nvGrpSpPr>
            <p:grpSpPr>
              <a:xfrm>
                <a:off x="2325022" y="1663641"/>
                <a:ext cx="811825" cy="199548"/>
                <a:chOff x="572168" y="935960"/>
                <a:chExt cx="669215" cy="164495"/>
              </a:xfrm>
            </p:grpSpPr>
            <p:sp>
              <p:nvSpPr>
                <p:cNvPr id="747" name="Google Shape;747;p32">
                  <a:extLst>
                    <a:ext uri="{FF2B5EF4-FFF2-40B4-BE49-F238E27FC236}">
                      <a16:creationId xmlns:a16="http://schemas.microsoft.com/office/drawing/2014/main" id="{B2A7B39B-5112-8FB7-8FDB-4C7220E8A259}"/>
                    </a:ext>
                  </a:extLst>
                </p:cNvPr>
                <p:cNvSpPr/>
                <p:nvPr/>
              </p:nvSpPr>
              <p:spPr>
                <a:xfrm>
                  <a:off x="572168" y="935960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2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32">
                  <a:extLst>
                    <a:ext uri="{FF2B5EF4-FFF2-40B4-BE49-F238E27FC236}">
                      <a16:creationId xmlns:a16="http://schemas.microsoft.com/office/drawing/2014/main" id="{73DB2528-2BF4-7F03-DD77-089F8D222728}"/>
                    </a:ext>
                  </a:extLst>
                </p:cNvPr>
                <p:cNvSpPr/>
                <p:nvPr/>
              </p:nvSpPr>
              <p:spPr>
                <a:xfrm>
                  <a:off x="572168" y="100850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32">
                  <a:extLst>
                    <a:ext uri="{FF2B5EF4-FFF2-40B4-BE49-F238E27FC236}">
                      <a16:creationId xmlns:a16="http://schemas.microsoft.com/office/drawing/2014/main" id="{03663CDD-5A7C-C267-F877-66AC329F48EA}"/>
                    </a:ext>
                  </a:extLst>
                </p:cNvPr>
                <p:cNvSpPr/>
                <p:nvPr/>
              </p:nvSpPr>
              <p:spPr>
                <a:xfrm>
                  <a:off x="572168" y="108104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0" name="Google Shape;750;p32">
                <a:extLst>
                  <a:ext uri="{FF2B5EF4-FFF2-40B4-BE49-F238E27FC236}">
                    <a16:creationId xmlns:a16="http://schemas.microsoft.com/office/drawing/2014/main" id="{E6C74171-C623-54AC-CEEB-87C1C992CC61}"/>
                  </a:ext>
                </a:extLst>
              </p:cNvPr>
              <p:cNvGrpSpPr/>
              <p:nvPr/>
            </p:nvGrpSpPr>
            <p:grpSpPr>
              <a:xfrm>
                <a:off x="839508" y="17815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51" name="Google Shape;751;p32">
                  <a:extLst>
                    <a:ext uri="{FF2B5EF4-FFF2-40B4-BE49-F238E27FC236}">
                      <a16:creationId xmlns:a16="http://schemas.microsoft.com/office/drawing/2014/main" id="{502F95D3-5FE1-2D27-D583-7E871DEA4BD4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32">
                  <a:extLst>
                    <a:ext uri="{FF2B5EF4-FFF2-40B4-BE49-F238E27FC236}">
                      <a16:creationId xmlns:a16="http://schemas.microsoft.com/office/drawing/2014/main" id="{84B6C40E-58C3-45BA-69F0-7D735F20B48A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32">
                  <a:extLst>
                    <a:ext uri="{FF2B5EF4-FFF2-40B4-BE49-F238E27FC236}">
                      <a16:creationId xmlns:a16="http://schemas.microsoft.com/office/drawing/2014/main" id="{2F48BB4F-8F3E-4782-DF23-AB9D1E60A955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4" name="Google Shape;754;p32">
                <a:extLst>
                  <a:ext uri="{FF2B5EF4-FFF2-40B4-BE49-F238E27FC236}">
                    <a16:creationId xmlns:a16="http://schemas.microsoft.com/office/drawing/2014/main" id="{F60A80CE-3017-7D70-1265-561F09915133}"/>
                  </a:ext>
                </a:extLst>
              </p:cNvPr>
              <p:cNvGrpSpPr/>
              <p:nvPr/>
            </p:nvGrpSpPr>
            <p:grpSpPr>
              <a:xfrm>
                <a:off x="839508" y="250633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5" name="Google Shape;755;p32">
                  <a:extLst>
                    <a:ext uri="{FF2B5EF4-FFF2-40B4-BE49-F238E27FC236}">
                      <a16:creationId xmlns:a16="http://schemas.microsoft.com/office/drawing/2014/main" id="{0D8BBDD8-0979-6CA8-703D-980BF18DE44F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32">
                  <a:extLst>
                    <a:ext uri="{FF2B5EF4-FFF2-40B4-BE49-F238E27FC236}">
                      <a16:creationId xmlns:a16="http://schemas.microsoft.com/office/drawing/2014/main" id="{7D9C09A5-A76C-7335-71E0-4AB1114637DB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32">
                  <a:extLst>
                    <a:ext uri="{FF2B5EF4-FFF2-40B4-BE49-F238E27FC236}">
                      <a16:creationId xmlns:a16="http://schemas.microsoft.com/office/drawing/2014/main" id="{4DF07EA9-B1E7-BF3C-9CFC-1350C1BDA9EC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8" name="Google Shape;758;p32">
                <a:extLst>
                  <a:ext uri="{FF2B5EF4-FFF2-40B4-BE49-F238E27FC236}">
                    <a16:creationId xmlns:a16="http://schemas.microsoft.com/office/drawing/2014/main" id="{D45FC4E6-4E7B-94D1-5D4C-C3001D929D7E}"/>
                  </a:ext>
                </a:extLst>
              </p:cNvPr>
              <p:cNvGrpSpPr/>
              <p:nvPr/>
            </p:nvGrpSpPr>
            <p:grpSpPr>
              <a:xfrm>
                <a:off x="4443821" y="232068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9" name="Google Shape;759;p32">
                  <a:extLst>
                    <a:ext uri="{FF2B5EF4-FFF2-40B4-BE49-F238E27FC236}">
                      <a16:creationId xmlns:a16="http://schemas.microsoft.com/office/drawing/2014/main" id="{6E3062A4-34DE-C82E-0035-D34172831C8D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32">
                  <a:extLst>
                    <a:ext uri="{FF2B5EF4-FFF2-40B4-BE49-F238E27FC236}">
                      <a16:creationId xmlns:a16="http://schemas.microsoft.com/office/drawing/2014/main" id="{F8BE6B98-C1D5-3D26-3AFE-267EC9D8B7C2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32">
                  <a:extLst>
                    <a:ext uri="{FF2B5EF4-FFF2-40B4-BE49-F238E27FC236}">
                      <a16:creationId xmlns:a16="http://schemas.microsoft.com/office/drawing/2014/main" id="{25B9420E-BBBF-C438-1D24-11541D51BA4F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2" name="Google Shape;762;p32">
                <a:extLst>
                  <a:ext uri="{FF2B5EF4-FFF2-40B4-BE49-F238E27FC236}">
                    <a16:creationId xmlns:a16="http://schemas.microsoft.com/office/drawing/2014/main" id="{4FA39D95-3FE4-0325-964C-AF26FAC67FFB}"/>
                  </a:ext>
                </a:extLst>
              </p:cNvPr>
              <p:cNvGrpSpPr/>
              <p:nvPr/>
            </p:nvGrpSpPr>
            <p:grpSpPr>
              <a:xfrm>
                <a:off x="4443821" y="30454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63" name="Google Shape;763;p32">
                  <a:extLst>
                    <a:ext uri="{FF2B5EF4-FFF2-40B4-BE49-F238E27FC236}">
                      <a16:creationId xmlns:a16="http://schemas.microsoft.com/office/drawing/2014/main" id="{2F912BC9-2C02-EC56-523A-3D80DF200A81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32">
                  <a:extLst>
                    <a:ext uri="{FF2B5EF4-FFF2-40B4-BE49-F238E27FC236}">
                      <a16:creationId xmlns:a16="http://schemas.microsoft.com/office/drawing/2014/main" id="{2AF1A664-D148-2D3B-9501-F1026853172C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32">
                  <a:extLst>
                    <a:ext uri="{FF2B5EF4-FFF2-40B4-BE49-F238E27FC236}">
                      <a16:creationId xmlns:a16="http://schemas.microsoft.com/office/drawing/2014/main" id="{A9FC3CF2-EC20-BA13-2B95-1A58852D35BD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3927A-2B43-A8C5-09D5-C0C6A3E7E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6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>
          <a:extLst>
            <a:ext uri="{FF2B5EF4-FFF2-40B4-BE49-F238E27FC236}">
              <a16:creationId xmlns:a16="http://schemas.microsoft.com/office/drawing/2014/main" id="{7321413F-7133-6520-AC83-0A6009578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4">
            <a:extLst>
              <a:ext uri="{FF2B5EF4-FFF2-40B4-BE49-F238E27FC236}">
                <a16:creationId xmlns:a16="http://schemas.microsoft.com/office/drawing/2014/main" id="{554138EF-DD15-72EF-FA1A-0BCACF5C2E0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159248" y="2876584"/>
            <a:ext cx="46155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Preprocessing Steps:</a:t>
            </a:r>
            <a:endParaRPr dirty="0"/>
          </a:p>
        </p:txBody>
      </p:sp>
      <p:sp>
        <p:nvSpPr>
          <p:cNvPr id="808" name="Google Shape;808;p34">
            <a:extLst>
              <a:ext uri="{FF2B5EF4-FFF2-40B4-BE49-F238E27FC236}">
                <a16:creationId xmlns:a16="http://schemas.microsoft.com/office/drawing/2014/main" id="{7FEF7C64-0D37-2B56-AA76-60E1D5890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&amp; Preprocessing</a:t>
            </a:r>
            <a:endParaRPr dirty="0"/>
          </a:p>
        </p:txBody>
      </p:sp>
      <p:sp>
        <p:nvSpPr>
          <p:cNvPr id="812" name="Google Shape;812;p34">
            <a:extLst>
              <a:ext uri="{FF2B5EF4-FFF2-40B4-BE49-F238E27FC236}">
                <a16:creationId xmlns:a16="http://schemas.microsoft.com/office/drawing/2014/main" id="{11A25FA8-A9E8-7F0C-165F-0E09935C06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8925" y="1216333"/>
            <a:ext cx="275644" cy="204844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1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813" name="Google Shape;813;p34">
            <a:extLst>
              <a:ext uri="{FF2B5EF4-FFF2-40B4-BE49-F238E27FC236}">
                <a16:creationId xmlns:a16="http://schemas.microsoft.com/office/drawing/2014/main" id="{526AC265-F91F-7428-F1DB-37AC53473D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8925" y="2949757"/>
            <a:ext cx="275644" cy="204844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2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815" name="Google Shape;815;p34">
            <a:extLst>
              <a:ext uri="{FF2B5EF4-FFF2-40B4-BE49-F238E27FC236}">
                <a16:creationId xmlns:a16="http://schemas.microsoft.com/office/drawing/2014/main" id="{B8729DFA-E6E8-BB5F-6D9D-CEF0BB04889F}"/>
              </a:ext>
            </a:extLst>
          </p:cNvPr>
          <p:cNvGrpSpPr/>
          <p:nvPr/>
        </p:nvGrpSpPr>
        <p:grpSpPr>
          <a:xfrm>
            <a:off x="6774006" y="1719388"/>
            <a:ext cx="1654854" cy="2546966"/>
            <a:chOff x="-2626734" y="1577166"/>
            <a:chExt cx="1108260" cy="1705710"/>
          </a:xfrm>
        </p:grpSpPr>
        <p:sp>
          <p:nvSpPr>
            <p:cNvPr id="816" name="Google Shape;816;p34">
              <a:extLst>
                <a:ext uri="{FF2B5EF4-FFF2-40B4-BE49-F238E27FC236}">
                  <a16:creationId xmlns:a16="http://schemas.microsoft.com/office/drawing/2014/main" id="{CA311827-6173-0BDA-0117-D37BB4DE66F2}"/>
                </a:ext>
              </a:extLst>
            </p:cNvPr>
            <p:cNvSpPr/>
            <p:nvPr/>
          </p:nvSpPr>
          <p:spPr>
            <a:xfrm>
              <a:off x="-2479900" y="2441376"/>
              <a:ext cx="841500" cy="8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17" name="Google Shape;817;p34">
              <a:extLst>
                <a:ext uri="{FF2B5EF4-FFF2-40B4-BE49-F238E27FC236}">
                  <a16:creationId xmlns:a16="http://schemas.microsoft.com/office/drawing/2014/main" id="{7506F914-CF8D-90F4-4F8B-7EC4604B409B}"/>
                </a:ext>
              </a:extLst>
            </p:cNvPr>
            <p:cNvGrpSpPr/>
            <p:nvPr/>
          </p:nvGrpSpPr>
          <p:grpSpPr>
            <a:xfrm>
              <a:off x="-2626734" y="1577166"/>
              <a:ext cx="1108260" cy="1631632"/>
              <a:chOff x="-2613198" y="1538012"/>
              <a:chExt cx="1108260" cy="1631632"/>
            </a:xfrm>
          </p:grpSpPr>
          <p:sp>
            <p:nvSpPr>
              <p:cNvPr id="818" name="Google Shape;818;p34">
                <a:extLst>
                  <a:ext uri="{FF2B5EF4-FFF2-40B4-BE49-F238E27FC236}">
                    <a16:creationId xmlns:a16="http://schemas.microsoft.com/office/drawing/2014/main" id="{301E586A-9C87-0A99-F3CF-23ADD7850E70}"/>
                  </a:ext>
                </a:extLst>
              </p:cNvPr>
              <p:cNvSpPr/>
              <p:nvPr/>
            </p:nvSpPr>
            <p:spPr>
              <a:xfrm>
                <a:off x="-2400038" y="2472972"/>
                <a:ext cx="698400" cy="696600"/>
              </a:xfrm>
              <a:prstGeom prst="ellipse">
                <a:avLst/>
              </a:prstGeom>
              <a:solidFill>
                <a:srgbClr val="FFFFFF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4">
                <a:extLst>
                  <a:ext uri="{FF2B5EF4-FFF2-40B4-BE49-F238E27FC236}">
                    <a16:creationId xmlns:a16="http://schemas.microsoft.com/office/drawing/2014/main" id="{FD77F17C-8ECD-397C-4C84-57066FB29CDB}"/>
                  </a:ext>
                </a:extLst>
              </p:cNvPr>
              <p:cNvSpPr/>
              <p:nvPr/>
            </p:nvSpPr>
            <p:spPr>
              <a:xfrm>
                <a:off x="-2588936" y="2378523"/>
                <a:ext cx="408125" cy="55976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73" extrusionOk="0">
                    <a:moveTo>
                      <a:pt x="66" y="22"/>
                    </a:moveTo>
                    <a:cubicBezTo>
                      <a:pt x="66" y="22"/>
                      <a:pt x="64" y="27"/>
                      <a:pt x="60" y="36"/>
                    </a:cubicBezTo>
                    <a:cubicBezTo>
                      <a:pt x="56" y="45"/>
                      <a:pt x="51" y="58"/>
                      <a:pt x="45" y="73"/>
                    </a:cubicBezTo>
                    <a:cubicBezTo>
                      <a:pt x="40" y="88"/>
                      <a:pt x="35" y="107"/>
                      <a:pt x="32" y="126"/>
                    </a:cubicBezTo>
                    <a:cubicBezTo>
                      <a:pt x="31" y="135"/>
                      <a:pt x="31" y="145"/>
                      <a:pt x="32" y="155"/>
                    </a:cubicBezTo>
                    <a:cubicBezTo>
                      <a:pt x="33" y="164"/>
                      <a:pt x="35" y="174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39" y="183"/>
                      <a:pt x="39" y="184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1" y="186"/>
                      <a:pt x="41" y="186"/>
                      <a:pt x="41" y="186"/>
                    </a:cubicBezTo>
                    <a:cubicBezTo>
                      <a:pt x="41" y="187"/>
                      <a:pt x="42" y="189"/>
                      <a:pt x="42" y="189"/>
                    </a:cubicBezTo>
                    <a:cubicBezTo>
                      <a:pt x="44" y="192"/>
                      <a:pt x="44" y="192"/>
                      <a:pt x="44" y="192"/>
                    </a:cubicBezTo>
                    <a:cubicBezTo>
                      <a:pt x="44" y="193"/>
                      <a:pt x="45" y="194"/>
                      <a:pt x="46" y="195"/>
                    </a:cubicBezTo>
                    <a:cubicBezTo>
                      <a:pt x="48" y="199"/>
                      <a:pt x="51" y="202"/>
                      <a:pt x="54" y="205"/>
                    </a:cubicBezTo>
                    <a:cubicBezTo>
                      <a:pt x="61" y="212"/>
                      <a:pt x="68" y="217"/>
                      <a:pt x="76" y="221"/>
                    </a:cubicBezTo>
                    <a:cubicBezTo>
                      <a:pt x="93" y="229"/>
                      <a:pt x="111" y="233"/>
                      <a:pt x="126" y="235"/>
                    </a:cubicBezTo>
                    <a:cubicBezTo>
                      <a:pt x="141" y="237"/>
                      <a:pt x="155" y="237"/>
                      <a:pt x="164" y="237"/>
                    </a:cubicBezTo>
                    <a:cubicBezTo>
                      <a:pt x="168" y="237"/>
                      <a:pt x="172" y="236"/>
                      <a:pt x="175" y="236"/>
                    </a:cubicBezTo>
                    <a:cubicBezTo>
                      <a:pt x="177" y="236"/>
                      <a:pt x="178" y="236"/>
                      <a:pt x="178" y="236"/>
                    </a:cubicBezTo>
                    <a:cubicBezTo>
                      <a:pt x="179" y="236"/>
                      <a:pt x="179" y="236"/>
                      <a:pt x="179" y="236"/>
                    </a:cubicBezTo>
                    <a:cubicBezTo>
                      <a:pt x="188" y="235"/>
                      <a:pt x="197" y="242"/>
                      <a:pt x="198" y="252"/>
                    </a:cubicBezTo>
                    <a:cubicBezTo>
                      <a:pt x="199" y="262"/>
                      <a:pt x="192" y="271"/>
                      <a:pt x="182" y="272"/>
                    </a:cubicBezTo>
                    <a:cubicBezTo>
                      <a:pt x="182" y="272"/>
                      <a:pt x="182" y="272"/>
                      <a:pt x="181" y="272"/>
                    </a:cubicBezTo>
                    <a:cubicBezTo>
                      <a:pt x="181" y="272"/>
                      <a:pt x="180" y="272"/>
                      <a:pt x="177" y="272"/>
                    </a:cubicBezTo>
                    <a:cubicBezTo>
                      <a:pt x="174" y="272"/>
                      <a:pt x="170" y="272"/>
                      <a:pt x="165" y="272"/>
                    </a:cubicBezTo>
                    <a:cubicBezTo>
                      <a:pt x="154" y="273"/>
                      <a:pt x="139" y="272"/>
                      <a:pt x="121" y="270"/>
                    </a:cubicBezTo>
                    <a:cubicBezTo>
                      <a:pt x="112" y="268"/>
                      <a:pt x="103" y="266"/>
                      <a:pt x="92" y="264"/>
                    </a:cubicBezTo>
                    <a:cubicBezTo>
                      <a:pt x="82" y="261"/>
                      <a:pt x="71" y="256"/>
                      <a:pt x="61" y="251"/>
                    </a:cubicBezTo>
                    <a:cubicBezTo>
                      <a:pt x="50" y="245"/>
                      <a:pt x="40" y="238"/>
                      <a:pt x="31" y="228"/>
                    </a:cubicBezTo>
                    <a:cubicBezTo>
                      <a:pt x="26" y="223"/>
                      <a:pt x="22" y="218"/>
                      <a:pt x="19" y="213"/>
                    </a:cubicBezTo>
                    <a:cubicBezTo>
                      <a:pt x="18" y="211"/>
                      <a:pt x="17" y="210"/>
                      <a:pt x="16" y="208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12" y="202"/>
                      <a:pt x="12" y="201"/>
                      <a:pt x="11" y="199"/>
                    </a:cubicBezTo>
                    <a:cubicBezTo>
                      <a:pt x="11" y="198"/>
                      <a:pt x="11" y="198"/>
                      <a:pt x="11" y="198"/>
                    </a:cubicBezTo>
                    <a:cubicBezTo>
                      <a:pt x="10" y="197"/>
                      <a:pt x="10" y="197"/>
                      <a:pt x="10" y="197"/>
                    </a:cubicBezTo>
                    <a:cubicBezTo>
                      <a:pt x="10" y="196"/>
                      <a:pt x="10" y="196"/>
                      <a:pt x="10" y="196"/>
                    </a:cubicBezTo>
                    <a:cubicBezTo>
                      <a:pt x="10" y="196"/>
                      <a:pt x="10" y="196"/>
                      <a:pt x="10" y="196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5" y="183"/>
                      <a:pt x="2" y="170"/>
                      <a:pt x="1" y="158"/>
                    </a:cubicBezTo>
                    <a:cubicBezTo>
                      <a:pt x="0" y="145"/>
                      <a:pt x="0" y="133"/>
                      <a:pt x="2" y="122"/>
                    </a:cubicBezTo>
                    <a:cubicBezTo>
                      <a:pt x="5" y="99"/>
                      <a:pt x="12" y="79"/>
                      <a:pt x="18" y="63"/>
                    </a:cubicBezTo>
                    <a:cubicBezTo>
                      <a:pt x="24" y="47"/>
                      <a:pt x="30" y="34"/>
                      <a:pt x="34" y="25"/>
                    </a:cubicBezTo>
                    <a:cubicBezTo>
                      <a:pt x="38" y="15"/>
                      <a:pt x="40" y="10"/>
                      <a:pt x="40" y="10"/>
                    </a:cubicBezTo>
                    <a:cubicBezTo>
                      <a:pt x="43" y="3"/>
                      <a:pt x="52" y="0"/>
                      <a:pt x="59" y="3"/>
                    </a:cubicBezTo>
                    <a:cubicBezTo>
                      <a:pt x="66" y="6"/>
                      <a:pt x="69" y="14"/>
                      <a:pt x="66" y="21"/>
                    </a:cubicBezTo>
                    <a:lnTo>
                      <a:pt x="66" y="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4">
                <a:extLst>
                  <a:ext uri="{FF2B5EF4-FFF2-40B4-BE49-F238E27FC236}">
                    <a16:creationId xmlns:a16="http://schemas.microsoft.com/office/drawing/2014/main" id="{E3FF078F-8873-F5BE-8379-B43BDA452A3F}"/>
                  </a:ext>
                </a:extLst>
              </p:cNvPr>
              <p:cNvSpPr/>
              <p:nvPr/>
            </p:nvSpPr>
            <p:spPr>
              <a:xfrm>
                <a:off x="-2517016" y="2362060"/>
                <a:ext cx="90117" cy="67588"/>
              </a:xfrm>
              <a:custGeom>
                <a:avLst/>
                <a:gdLst/>
                <a:ahLst/>
                <a:cxnLst/>
                <a:rect l="l" t="t" r="r" b="b"/>
                <a:pathLst>
                  <a:path w="44" h="33" extrusionOk="0">
                    <a:moveTo>
                      <a:pt x="15" y="1"/>
                    </a:moveTo>
                    <a:cubicBezTo>
                      <a:pt x="13" y="0"/>
                      <a:pt x="12" y="0"/>
                      <a:pt x="10" y="0"/>
                    </a:cubicBezTo>
                    <a:cubicBezTo>
                      <a:pt x="6" y="0"/>
                      <a:pt x="3" y="2"/>
                      <a:pt x="2" y="5"/>
                    </a:cubicBezTo>
                    <a:cubicBezTo>
                      <a:pt x="0" y="8"/>
                      <a:pt x="0" y="12"/>
                      <a:pt x="2" y="15"/>
                    </a:cubicBezTo>
                    <a:cubicBezTo>
                      <a:pt x="3" y="18"/>
                      <a:pt x="5" y="20"/>
                      <a:pt x="9" y="22"/>
                    </a:cubicBezTo>
                    <a:cubicBezTo>
                      <a:pt x="13" y="24"/>
                      <a:pt x="18" y="26"/>
                      <a:pt x="23" y="28"/>
                    </a:cubicBezTo>
                    <a:cubicBezTo>
                      <a:pt x="25" y="29"/>
                      <a:pt x="28" y="30"/>
                      <a:pt x="31" y="31"/>
                    </a:cubicBezTo>
                    <a:cubicBezTo>
                      <a:pt x="36" y="33"/>
                      <a:pt x="41" y="30"/>
                      <a:pt x="43" y="25"/>
                    </a:cubicBezTo>
                    <a:cubicBezTo>
                      <a:pt x="44" y="23"/>
                      <a:pt x="44" y="20"/>
                      <a:pt x="43" y="17"/>
                    </a:cubicBezTo>
                    <a:cubicBezTo>
                      <a:pt x="41" y="14"/>
                      <a:pt x="39" y="13"/>
                      <a:pt x="36" y="11"/>
                    </a:cubicBezTo>
                    <a:cubicBezTo>
                      <a:pt x="31" y="8"/>
                      <a:pt x="25" y="5"/>
                      <a:pt x="20" y="3"/>
                    </a:cubicBezTo>
                    <a:cubicBezTo>
                      <a:pt x="18" y="2"/>
                      <a:pt x="17" y="2"/>
                      <a:pt x="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4">
                <a:extLst>
                  <a:ext uri="{FF2B5EF4-FFF2-40B4-BE49-F238E27FC236}">
                    <a16:creationId xmlns:a16="http://schemas.microsoft.com/office/drawing/2014/main" id="{37A91547-5598-5145-6F6F-6949F678139F}"/>
                  </a:ext>
                </a:extLst>
              </p:cNvPr>
              <p:cNvSpPr/>
              <p:nvPr/>
            </p:nvSpPr>
            <p:spPr>
              <a:xfrm>
                <a:off x="-2527414" y="2232950"/>
                <a:ext cx="182833" cy="169835"/>
              </a:xfrm>
              <a:custGeom>
                <a:avLst/>
                <a:gdLst/>
                <a:ahLst/>
                <a:cxnLst/>
                <a:rect l="l" t="t" r="r" b="b"/>
                <a:pathLst>
                  <a:path w="89" h="83" extrusionOk="0">
                    <a:moveTo>
                      <a:pt x="28" y="73"/>
                    </a:moveTo>
                    <a:cubicBezTo>
                      <a:pt x="8" y="62"/>
                      <a:pt x="0" y="38"/>
                      <a:pt x="10" y="17"/>
                    </a:cubicBezTo>
                    <a:cubicBezTo>
                      <a:pt x="14" y="10"/>
                      <a:pt x="20" y="4"/>
                      <a:pt x="28" y="0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6" y="23"/>
                      <a:pt x="33" y="25"/>
                      <a:pt x="32" y="28"/>
                    </a:cubicBezTo>
                    <a:cubicBezTo>
                      <a:pt x="27" y="37"/>
                      <a:pt x="31" y="47"/>
                      <a:pt x="39" y="51"/>
                    </a:cubicBezTo>
                    <a:cubicBezTo>
                      <a:pt x="47" y="56"/>
                      <a:pt x="58" y="52"/>
                      <a:pt x="62" y="44"/>
                    </a:cubicBezTo>
                    <a:cubicBezTo>
                      <a:pt x="64" y="41"/>
                      <a:pt x="64" y="37"/>
                      <a:pt x="64" y="34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9" y="38"/>
                      <a:pt x="87" y="47"/>
                      <a:pt x="83" y="55"/>
                    </a:cubicBezTo>
                    <a:cubicBezTo>
                      <a:pt x="73" y="75"/>
                      <a:pt x="48" y="83"/>
                      <a:pt x="28" y="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4">
                <a:extLst>
                  <a:ext uri="{FF2B5EF4-FFF2-40B4-BE49-F238E27FC236}">
                    <a16:creationId xmlns:a16="http://schemas.microsoft.com/office/drawing/2014/main" id="{384D045E-8D07-DF6E-7003-A6C66C81F214}"/>
                  </a:ext>
                </a:extLst>
              </p:cNvPr>
              <p:cNvSpPr/>
              <p:nvPr/>
            </p:nvSpPr>
            <p:spPr>
              <a:xfrm>
                <a:off x="-2566407" y="2453909"/>
                <a:ext cx="112646" cy="55456"/>
              </a:xfrm>
              <a:custGeom>
                <a:avLst/>
                <a:gdLst/>
                <a:ahLst/>
                <a:cxnLst/>
                <a:rect l="l" t="t" r="r" b="b"/>
                <a:pathLst>
                  <a:path w="55" h="27" extrusionOk="0">
                    <a:moveTo>
                      <a:pt x="0" y="6"/>
                    </a:moveTo>
                    <a:cubicBezTo>
                      <a:pt x="0" y="4"/>
                      <a:pt x="1" y="2"/>
                      <a:pt x="2" y="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3"/>
                      <a:pt x="53" y="25"/>
                      <a:pt x="53" y="27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4">
                <a:extLst>
                  <a:ext uri="{FF2B5EF4-FFF2-40B4-BE49-F238E27FC236}">
                    <a16:creationId xmlns:a16="http://schemas.microsoft.com/office/drawing/2014/main" id="{E12EF462-85BB-FCA5-12D0-CAAFB0CF6298}"/>
                  </a:ext>
                </a:extLst>
              </p:cNvPr>
              <p:cNvSpPr/>
              <p:nvPr/>
            </p:nvSpPr>
            <p:spPr>
              <a:xfrm>
                <a:off x="-2595002" y="2536227"/>
                <a:ext cx="114379" cy="4679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4" extrusionOk="0">
                    <a:moveTo>
                      <a:pt x="0" y="16"/>
                    </a:moveTo>
                    <a:lnTo>
                      <a:pt x="2" y="0"/>
                    </a:lnTo>
                    <a:lnTo>
                      <a:pt x="132" y="40"/>
                    </a:lnTo>
                    <a:lnTo>
                      <a:pt x="128" y="5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4">
                <a:extLst>
                  <a:ext uri="{FF2B5EF4-FFF2-40B4-BE49-F238E27FC236}">
                    <a16:creationId xmlns:a16="http://schemas.microsoft.com/office/drawing/2014/main" id="{CCFD526B-597C-6997-F5F8-6AF221E4C58A}"/>
                  </a:ext>
                </a:extLst>
              </p:cNvPr>
              <p:cNvSpPr/>
              <p:nvPr/>
            </p:nvSpPr>
            <p:spPr>
              <a:xfrm>
                <a:off x="-2613198" y="2628077"/>
                <a:ext cx="116979" cy="2512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2" extrusionOk="0">
                    <a:moveTo>
                      <a:pt x="0" y="8"/>
                    </a:moveTo>
                    <a:cubicBezTo>
                      <a:pt x="0" y="5"/>
                      <a:pt x="0" y="3"/>
                      <a:pt x="1" y="0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9"/>
                      <a:pt x="57" y="11"/>
                      <a:pt x="57" y="12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4">
                <a:extLst>
                  <a:ext uri="{FF2B5EF4-FFF2-40B4-BE49-F238E27FC236}">
                    <a16:creationId xmlns:a16="http://schemas.microsoft.com/office/drawing/2014/main" id="{2C89D2C3-C8D1-AAD9-9774-0DB38FD5AEA5}"/>
                  </a:ext>
                </a:extLst>
              </p:cNvPr>
              <p:cNvSpPr/>
              <p:nvPr/>
            </p:nvSpPr>
            <p:spPr>
              <a:xfrm>
                <a:off x="-2608866" y="2708662"/>
                <a:ext cx="116112" cy="36393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" extrusionOk="0">
                    <a:moveTo>
                      <a:pt x="1" y="18"/>
                    </a:moveTo>
                    <a:cubicBezTo>
                      <a:pt x="1" y="15"/>
                      <a:pt x="0" y="13"/>
                      <a:pt x="0" y="1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2"/>
                      <a:pt x="56" y="3"/>
                      <a:pt x="57" y="5"/>
                    </a:cubicBezTo>
                    <a:lnTo>
                      <a:pt x="1" y="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4">
                <a:extLst>
                  <a:ext uri="{FF2B5EF4-FFF2-40B4-BE49-F238E27FC236}">
                    <a16:creationId xmlns:a16="http://schemas.microsoft.com/office/drawing/2014/main" id="{01EEE203-B5BD-91F5-9F5B-BB6FDCA92815}"/>
                  </a:ext>
                </a:extLst>
              </p:cNvPr>
              <p:cNvSpPr/>
              <p:nvPr/>
            </p:nvSpPr>
            <p:spPr>
              <a:xfrm>
                <a:off x="-2570739" y="2764119"/>
                <a:ext cx="103114" cy="79718"/>
              </a:xfrm>
              <a:custGeom>
                <a:avLst/>
                <a:gdLst/>
                <a:ahLst/>
                <a:cxnLst/>
                <a:rect l="l" t="t" r="r" b="b"/>
                <a:pathLst>
                  <a:path w="119" h="92" extrusionOk="0">
                    <a:moveTo>
                      <a:pt x="12" y="92"/>
                    </a:moveTo>
                    <a:lnTo>
                      <a:pt x="0" y="75"/>
                    </a:lnTo>
                    <a:lnTo>
                      <a:pt x="112" y="0"/>
                    </a:lnTo>
                    <a:lnTo>
                      <a:pt x="119" y="9"/>
                    </a:lnTo>
                    <a:lnTo>
                      <a:pt x="12" y="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4">
                <a:extLst>
                  <a:ext uri="{FF2B5EF4-FFF2-40B4-BE49-F238E27FC236}">
                    <a16:creationId xmlns:a16="http://schemas.microsoft.com/office/drawing/2014/main" id="{8CDAC209-AC61-60CD-45DC-B8882A64D038}"/>
                  </a:ext>
                </a:extLst>
              </p:cNvPr>
              <p:cNvSpPr/>
              <p:nvPr/>
            </p:nvSpPr>
            <p:spPr>
              <a:xfrm>
                <a:off x="-2494487" y="2804844"/>
                <a:ext cx="71920" cy="106581"/>
              </a:xfrm>
              <a:custGeom>
                <a:avLst/>
                <a:gdLst/>
                <a:ahLst/>
                <a:cxnLst/>
                <a:rect l="l" t="t" r="r" b="b"/>
                <a:pathLst>
                  <a:path w="35" h="52" extrusionOk="0">
                    <a:moveTo>
                      <a:pt x="7" y="52"/>
                    </a:moveTo>
                    <a:cubicBezTo>
                      <a:pt x="5" y="51"/>
                      <a:pt x="3" y="50"/>
                      <a:pt x="0" y="48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1"/>
                      <a:pt x="33" y="1"/>
                      <a:pt x="35" y="2"/>
                    </a:cubicBezTo>
                    <a:lnTo>
                      <a:pt x="7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4">
                <a:extLst>
                  <a:ext uri="{FF2B5EF4-FFF2-40B4-BE49-F238E27FC236}">
                    <a16:creationId xmlns:a16="http://schemas.microsoft.com/office/drawing/2014/main" id="{981B86B2-9085-6B07-632B-CDCBAAF048C8}"/>
                  </a:ext>
                </a:extLst>
              </p:cNvPr>
              <p:cNvSpPr/>
              <p:nvPr/>
            </p:nvSpPr>
            <p:spPr>
              <a:xfrm>
                <a:off x="-2400038" y="2829106"/>
                <a:ext cx="40726" cy="116979"/>
              </a:xfrm>
              <a:custGeom>
                <a:avLst/>
                <a:gdLst/>
                <a:ahLst/>
                <a:cxnLst/>
                <a:rect l="l" t="t" r="r" b="b"/>
                <a:pathLst>
                  <a:path w="47" h="135" extrusionOk="0">
                    <a:moveTo>
                      <a:pt x="16" y="135"/>
                    </a:moveTo>
                    <a:lnTo>
                      <a:pt x="0" y="130"/>
                    </a:lnTo>
                    <a:lnTo>
                      <a:pt x="33" y="0"/>
                    </a:lnTo>
                    <a:lnTo>
                      <a:pt x="47" y="3"/>
                    </a:lnTo>
                    <a:lnTo>
                      <a:pt x="16" y="1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4">
                <a:extLst>
                  <a:ext uri="{FF2B5EF4-FFF2-40B4-BE49-F238E27FC236}">
                    <a16:creationId xmlns:a16="http://schemas.microsoft.com/office/drawing/2014/main" id="{D83706B8-D85C-4527-541C-C0E50C3734B7}"/>
                  </a:ext>
                </a:extLst>
              </p:cNvPr>
              <p:cNvSpPr/>
              <p:nvPr/>
            </p:nvSpPr>
            <p:spPr>
              <a:xfrm>
                <a:off x="-2308189" y="2841238"/>
                <a:ext cx="20796" cy="11697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5" extrusionOk="0">
                    <a:moveTo>
                      <a:pt x="17" y="135"/>
                    </a:moveTo>
                    <a:lnTo>
                      <a:pt x="0" y="135"/>
                    </a:lnTo>
                    <a:lnTo>
                      <a:pt x="10" y="0"/>
                    </a:lnTo>
                    <a:lnTo>
                      <a:pt x="24" y="0"/>
                    </a:lnTo>
                    <a:lnTo>
                      <a:pt x="17" y="1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4">
                <a:extLst>
                  <a:ext uri="{FF2B5EF4-FFF2-40B4-BE49-F238E27FC236}">
                    <a16:creationId xmlns:a16="http://schemas.microsoft.com/office/drawing/2014/main" id="{9742F219-FDC8-E478-589E-D540B8D9DFCD}"/>
                  </a:ext>
                </a:extLst>
              </p:cNvPr>
              <p:cNvSpPr/>
              <p:nvPr/>
            </p:nvSpPr>
            <p:spPr>
              <a:xfrm>
                <a:off x="-2273528" y="2816975"/>
                <a:ext cx="86651" cy="1767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86" extrusionOk="0">
                    <a:moveTo>
                      <a:pt x="20" y="85"/>
                    </a:moveTo>
                    <a:cubicBezTo>
                      <a:pt x="20" y="86"/>
                      <a:pt x="13" y="80"/>
                      <a:pt x="12" y="79"/>
                    </a:cubicBezTo>
                    <a:cubicBezTo>
                      <a:pt x="9" y="75"/>
                      <a:pt x="7" y="72"/>
                      <a:pt x="5" y="68"/>
                    </a:cubicBezTo>
                    <a:cubicBezTo>
                      <a:pt x="1" y="59"/>
                      <a:pt x="0" y="50"/>
                      <a:pt x="1" y="42"/>
                    </a:cubicBezTo>
                    <a:cubicBezTo>
                      <a:pt x="3" y="20"/>
                      <a:pt x="20" y="3"/>
                      <a:pt x="42" y="0"/>
                    </a:cubicBezTo>
                    <a:cubicBezTo>
                      <a:pt x="42" y="0"/>
                      <a:pt x="20" y="84"/>
                      <a:pt x="20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4">
                <a:extLst>
                  <a:ext uri="{FF2B5EF4-FFF2-40B4-BE49-F238E27FC236}">
                    <a16:creationId xmlns:a16="http://schemas.microsoft.com/office/drawing/2014/main" id="{0B31D99D-A891-4CA6-D7F2-467C33156E9F}"/>
                  </a:ext>
                </a:extLst>
              </p:cNvPr>
              <p:cNvSpPr/>
              <p:nvPr/>
            </p:nvSpPr>
            <p:spPr>
              <a:xfrm>
                <a:off x="-1926926" y="2845570"/>
                <a:ext cx="213160" cy="14817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2" extrusionOk="0">
                    <a:moveTo>
                      <a:pt x="22" y="0"/>
                    </a:moveTo>
                    <a:cubicBezTo>
                      <a:pt x="11" y="0"/>
                      <a:pt x="2" y="7"/>
                      <a:pt x="1" y="17"/>
                    </a:cubicBezTo>
                    <a:cubicBezTo>
                      <a:pt x="0" y="28"/>
                      <a:pt x="8" y="37"/>
                      <a:pt x="18" y="38"/>
                    </a:cubicBezTo>
                    <a:cubicBezTo>
                      <a:pt x="33" y="39"/>
                      <a:pt x="76" y="48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95" y="60"/>
                      <a:pt x="101" y="47"/>
                      <a:pt x="104" y="33"/>
                    </a:cubicBezTo>
                    <a:cubicBezTo>
                      <a:pt x="75" y="6"/>
                      <a:pt x="28" y="1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4">
                <a:extLst>
                  <a:ext uri="{FF2B5EF4-FFF2-40B4-BE49-F238E27FC236}">
                    <a16:creationId xmlns:a16="http://schemas.microsoft.com/office/drawing/2014/main" id="{344B4D4A-9704-8EA9-A48E-BD668B36D16A}"/>
                  </a:ext>
                </a:extLst>
              </p:cNvPr>
              <p:cNvSpPr/>
              <p:nvPr/>
            </p:nvSpPr>
            <p:spPr>
              <a:xfrm>
                <a:off x="-1790018" y="2886296"/>
                <a:ext cx="49391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36" extrusionOk="0">
                    <a:moveTo>
                      <a:pt x="6" y="36"/>
                    </a:moveTo>
                    <a:cubicBezTo>
                      <a:pt x="3" y="35"/>
                      <a:pt x="2" y="34"/>
                      <a:pt x="0" y="3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1"/>
                      <a:pt x="23" y="2"/>
                      <a:pt x="24" y="3"/>
                    </a:cubicBez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4">
                <a:extLst>
                  <a:ext uri="{FF2B5EF4-FFF2-40B4-BE49-F238E27FC236}">
                    <a16:creationId xmlns:a16="http://schemas.microsoft.com/office/drawing/2014/main" id="{895ED30D-0F32-721A-7424-79507F7F0117}"/>
                  </a:ext>
                </a:extLst>
              </p:cNvPr>
              <p:cNvSpPr/>
              <p:nvPr/>
            </p:nvSpPr>
            <p:spPr>
              <a:xfrm>
                <a:off x="-1900064" y="2816975"/>
                <a:ext cx="87517" cy="176767"/>
              </a:xfrm>
              <a:custGeom>
                <a:avLst/>
                <a:gdLst/>
                <a:ahLst/>
                <a:cxnLst/>
                <a:rect l="l" t="t" r="r" b="b"/>
                <a:pathLst>
                  <a:path w="43" h="86" extrusionOk="0">
                    <a:moveTo>
                      <a:pt x="23" y="85"/>
                    </a:moveTo>
                    <a:cubicBezTo>
                      <a:pt x="23" y="86"/>
                      <a:pt x="30" y="80"/>
                      <a:pt x="31" y="79"/>
                    </a:cubicBezTo>
                    <a:cubicBezTo>
                      <a:pt x="34" y="75"/>
                      <a:pt x="36" y="72"/>
                      <a:pt x="38" y="68"/>
                    </a:cubicBezTo>
                    <a:cubicBezTo>
                      <a:pt x="41" y="59"/>
                      <a:pt x="43" y="50"/>
                      <a:pt x="42" y="42"/>
                    </a:cubicBezTo>
                    <a:cubicBezTo>
                      <a:pt x="39" y="20"/>
                      <a:pt x="22" y="3"/>
                      <a:pt x="0" y="0"/>
                    </a:cubicBezTo>
                    <a:cubicBezTo>
                      <a:pt x="0" y="0"/>
                      <a:pt x="22" y="84"/>
                      <a:pt x="23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4">
                <a:extLst>
                  <a:ext uri="{FF2B5EF4-FFF2-40B4-BE49-F238E27FC236}">
                    <a16:creationId xmlns:a16="http://schemas.microsoft.com/office/drawing/2014/main" id="{4476047C-4309-5334-3F7E-50E1A5292EEE}"/>
                  </a:ext>
                </a:extLst>
              </p:cNvPr>
              <p:cNvSpPr/>
              <p:nvPr/>
            </p:nvSpPr>
            <p:spPr>
              <a:xfrm>
                <a:off x="-2236268" y="2751121"/>
                <a:ext cx="384728" cy="41852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27" y="195"/>
                      <a:pt x="57" y="204"/>
                      <a:pt x="91" y="204"/>
                    </a:cubicBezTo>
                    <a:cubicBezTo>
                      <a:pt x="127" y="204"/>
                      <a:pt x="161" y="193"/>
                      <a:pt x="188" y="173"/>
                    </a:cubicBez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4">
                <a:extLst>
                  <a:ext uri="{FF2B5EF4-FFF2-40B4-BE49-F238E27FC236}">
                    <a16:creationId xmlns:a16="http://schemas.microsoft.com/office/drawing/2014/main" id="{DA2A91A2-7192-FA80-9333-1854104BAD5F}"/>
                  </a:ext>
                </a:extLst>
              </p:cNvPr>
              <p:cNvSpPr/>
              <p:nvPr/>
            </p:nvSpPr>
            <p:spPr>
              <a:xfrm>
                <a:off x="-2119290" y="2941752"/>
                <a:ext cx="136908" cy="227891"/>
              </a:xfrm>
              <a:custGeom>
                <a:avLst/>
                <a:gdLst/>
                <a:ahLst/>
                <a:cxnLst/>
                <a:rect l="l" t="t" r="r" b="b"/>
                <a:pathLst>
                  <a:path w="67" h="111" extrusionOk="0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11" y="110"/>
                      <a:pt x="22" y="111"/>
                      <a:pt x="34" y="111"/>
                    </a:cubicBezTo>
                    <a:cubicBezTo>
                      <a:pt x="45" y="111"/>
                      <a:pt x="56" y="110"/>
                      <a:pt x="67" y="108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4">
                <a:extLst>
                  <a:ext uri="{FF2B5EF4-FFF2-40B4-BE49-F238E27FC236}">
                    <a16:creationId xmlns:a16="http://schemas.microsoft.com/office/drawing/2014/main" id="{4176BAAD-8C87-D955-E424-E937D2E242C3}"/>
                  </a:ext>
                </a:extLst>
              </p:cNvPr>
              <p:cNvSpPr/>
              <p:nvPr/>
            </p:nvSpPr>
            <p:spPr>
              <a:xfrm>
                <a:off x="-2129688" y="2765852"/>
                <a:ext cx="159600" cy="69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4">
                <a:extLst>
                  <a:ext uri="{FF2B5EF4-FFF2-40B4-BE49-F238E27FC236}">
                    <a16:creationId xmlns:a16="http://schemas.microsoft.com/office/drawing/2014/main" id="{8B8E9675-C1D6-DCAE-A646-BE314F3AFA7E}"/>
                  </a:ext>
                </a:extLst>
              </p:cNvPr>
              <p:cNvSpPr/>
              <p:nvPr/>
            </p:nvSpPr>
            <p:spPr>
              <a:xfrm>
                <a:off x="-2090695" y="2677468"/>
                <a:ext cx="81451" cy="1438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70" extrusionOk="0">
                    <a:moveTo>
                      <a:pt x="0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4"/>
                      <a:pt x="1" y="67"/>
                      <a:pt x="4" y="68"/>
                    </a:cubicBezTo>
                    <a:cubicBezTo>
                      <a:pt x="8" y="69"/>
                      <a:pt x="13" y="70"/>
                      <a:pt x="20" y="70"/>
                    </a:cubicBezTo>
                    <a:cubicBezTo>
                      <a:pt x="26" y="70"/>
                      <a:pt x="32" y="69"/>
                      <a:pt x="36" y="68"/>
                    </a:cubicBezTo>
                    <a:cubicBezTo>
                      <a:pt x="38" y="67"/>
                      <a:pt x="40" y="64"/>
                      <a:pt x="40" y="62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4">
                <a:extLst>
                  <a:ext uri="{FF2B5EF4-FFF2-40B4-BE49-F238E27FC236}">
                    <a16:creationId xmlns:a16="http://schemas.microsoft.com/office/drawing/2014/main" id="{E2E3B4A4-1776-CAE8-F8DC-41C7C846AAEA}"/>
                  </a:ext>
                </a:extLst>
              </p:cNvPr>
              <p:cNvSpPr/>
              <p:nvPr/>
            </p:nvSpPr>
            <p:spPr>
              <a:xfrm>
                <a:off x="-2252732" y="2304003"/>
                <a:ext cx="403800" cy="404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4">
                <a:extLst>
                  <a:ext uri="{FF2B5EF4-FFF2-40B4-BE49-F238E27FC236}">
                    <a16:creationId xmlns:a16="http://schemas.microsoft.com/office/drawing/2014/main" id="{06B53D54-0066-0B0F-A64E-A04C6278A8F7}"/>
                  </a:ext>
                </a:extLst>
              </p:cNvPr>
              <p:cNvSpPr/>
              <p:nvPr/>
            </p:nvSpPr>
            <p:spPr>
              <a:xfrm>
                <a:off x="-2173014" y="2576953"/>
                <a:ext cx="243488" cy="7365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6" extrusionOk="0">
                    <a:moveTo>
                      <a:pt x="4" y="0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14" y="24"/>
                      <a:pt x="36" y="36"/>
                      <a:pt x="60" y="36"/>
                    </a:cubicBezTo>
                    <a:cubicBezTo>
                      <a:pt x="84" y="36"/>
                      <a:pt x="105" y="24"/>
                      <a:pt x="118" y="5"/>
                    </a:cubicBezTo>
                    <a:cubicBezTo>
                      <a:pt x="119" y="3"/>
                      <a:pt x="118" y="0"/>
                      <a:pt x="11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4">
                <a:extLst>
                  <a:ext uri="{FF2B5EF4-FFF2-40B4-BE49-F238E27FC236}">
                    <a16:creationId xmlns:a16="http://schemas.microsoft.com/office/drawing/2014/main" id="{D5770753-8147-0117-ABAE-C3C873D66AF1}"/>
                  </a:ext>
                </a:extLst>
              </p:cNvPr>
              <p:cNvSpPr/>
              <p:nvPr/>
            </p:nvSpPr>
            <p:spPr>
              <a:xfrm>
                <a:off x="-2191210" y="2435712"/>
                <a:ext cx="280748" cy="9618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7" extrusionOk="0">
                    <a:moveTo>
                      <a:pt x="125" y="47"/>
                    </a:moveTo>
                    <a:cubicBezTo>
                      <a:pt x="12" y="47"/>
                      <a:pt x="12" y="47"/>
                      <a:pt x="12" y="47"/>
                    </a:cubicBezTo>
                    <a:cubicBezTo>
                      <a:pt x="5" y="47"/>
                      <a:pt x="0" y="41"/>
                      <a:pt x="0" y="3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1" y="0"/>
                      <a:pt x="137" y="6"/>
                      <a:pt x="137" y="12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7" y="41"/>
                      <a:pt x="131" y="47"/>
                      <a:pt x="125" y="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4">
                <a:extLst>
                  <a:ext uri="{FF2B5EF4-FFF2-40B4-BE49-F238E27FC236}">
                    <a16:creationId xmlns:a16="http://schemas.microsoft.com/office/drawing/2014/main" id="{B39D1B72-12B5-8B7A-33C9-FFABD4CF8EC3}"/>
                  </a:ext>
                </a:extLst>
              </p:cNvPr>
              <p:cNvSpPr/>
              <p:nvPr/>
            </p:nvSpPr>
            <p:spPr>
              <a:xfrm>
                <a:off x="-2140086" y="2464307"/>
                <a:ext cx="3726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0" extrusionOk="0">
                    <a:moveTo>
                      <a:pt x="43" y="10"/>
                    </a:moveTo>
                    <a:lnTo>
                      <a:pt x="35" y="10"/>
                    </a:lnTo>
                    <a:lnTo>
                      <a:pt x="35" y="0"/>
                    </a:ln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40"/>
                    </a:lnTo>
                    <a:lnTo>
                      <a:pt x="7" y="40"/>
                    </a:lnTo>
                    <a:lnTo>
                      <a:pt x="7" y="50"/>
                    </a:lnTo>
                    <a:lnTo>
                      <a:pt x="35" y="50"/>
                    </a:lnTo>
                    <a:lnTo>
                      <a:pt x="35" y="40"/>
                    </a:lnTo>
                    <a:lnTo>
                      <a:pt x="43" y="40"/>
                    </a:lnTo>
                    <a:lnTo>
                      <a:pt x="43" y="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4">
                <a:extLst>
                  <a:ext uri="{FF2B5EF4-FFF2-40B4-BE49-F238E27FC236}">
                    <a16:creationId xmlns:a16="http://schemas.microsoft.com/office/drawing/2014/main" id="{7341F0BD-B725-797D-CECE-BE72362E44BF}"/>
                  </a:ext>
                </a:extLst>
              </p:cNvPr>
              <p:cNvSpPr/>
              <p:nvPr/>
            </p:nvSpPr>
            <p:spPr>
              <a:xfrm>
                <a:off x="-1994514" y="2464307"/>
                <a:ext cx="3466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40" h="50" extrusionOk="0">
                    <a:moveTo>
                      <a:pt x="40" y="10"/>
                    </a:moveTo>
                    <a:lnTo>
                      <a:pt x="33" y="10"/>
                    </a:lnTo>
                    <a:lnTo>
                      <a:pt x="33" y="0"/>
                    </a:ln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40"/>
                    </a:lnTo>
                    <a:lnTo>
                      <a:pt x="7" y="40"/>
                    </a:lnTo>
                    <a:lnTo>
                      <a:pt x="7" y="50"/>
                    </a:lnTo>
                    <a:lnTo>
                      <a:pt x="33" y="50"/>
                    </a:lnTo>
                    <a:lnTo>
                      <a:pt x="33" y="40"/>
                    </a:lnTo>
                    <a:lnTo>
                      <a:pt x="40" y="40"/>
                    </a:lnTo>
                    <a:lnTo>
                      <a:pt x="40" y="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4">
                <a:extLst>
                  <a:ext uri="{FF2B5EF4-FFF2-40B4-BE49-F238E27FC236}">
                    <a16:creationId xmlns:a16="http://schemas.microsoft.com/office/drawing/2014/main" id="{CA64A759-008B-3F1E-7715-DC9BE1A8D5A8}"/>
                  </a:ext>
                </a:extLst>
              </p:cNvPr>
              <p:cNvSpPr/>
              <p:nvPr/>
            </p:nvSpPr>
            <p:spPr>
              <a:xfrm>
                <a:off x="-2270929" y="2435712"/>
                <a:ext cx="38993" cy="123044"/>
              </a:xfrm>
              <a:custGeom>
                <a:avLst/>
                <a:gdLst/>
                <a:ahLst/>
                <a:cxnLst/>
                <a:rect l="l" t="t" r="r" b="b"/>
                <a:pathLst>
                  <a:path w="19" h="60" extrusionOk="0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6"/>
                      <a:pt x="4" y="60"/>
                      <a:pt x="9" y="60"/>
                    </a:cubicBezTo>
                    <a:cubicBezTo>
                      <a:pt x="15" y="60"/>
                      <a:pt x="19" y="56"/>
                      <a:pt x="19" y="51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15" y="0"/>
                      <a:pt x="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4">
                <a:extLst>
                  <a:ext uri="{FF2B5EF4-FFF2-40B4-BE49-F238E27FC236}">
                    <a16:creationId xmlns:a16="http://schemas.microsoft.com/office/drawing/2014/main" id="{9CBAB26D-DAAB-F866-97CC-EE0FA5DD1DD2}"/>
                  </a:ext>
                </a:extLst>
              </p:cNvPr>
              <p:cNvSpPr/>
              <p:nvPr/>
            </p:nvSpPr>
            <p:spPr>
              <a:xfrm>
                <a:off x="-2330718" y="2486837"/>
                <a:ext cx="76200" cy="14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4">
                <a:extLst>
                  <a:ext uri="{FF2B5EF4-FFF2-40B4-BE49-F238E27FC236}">
                    <a16:creationId xmlns:a16="http://schemas.microsoft.com/office/drawing/2014/main" id="{B7BCEEBA-6E08-C504-CA03-2207FBBBB569}"/>
                  </a:ext>
                </a:extLst>
              </p:cNvPr>
              <p:cNvSpPr/>
              <p:nvPr/>
            </p:nvSpPr>
            <p:spPr>
              <a:xfrm>
                <a:off x="-2344582" y="2479038"/>
                <a:ext cx="32100" cy="32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4">
                <a:extLst>
                  <a:ext uri="{FF2B5EF4-FFF2-40B4-BE49-F238E27FC236}">
                    <a16:creationId xmlns:a16="http://schemas.microsoft.com/office/drawing/2014/main" id="{F23606FF-34FD-9ED6-1A04-B4593F756F82}"/>
                  </a:ext>
                </a:extLst>
              </p:cNvPr>
              <p:cNvSpPr/>
              <p:nvPr/>
            </p:nvSpPr>
            <p:spPr>
              <a:xfrm>
                <a:off x="-2105426" y="2304003"/>
                <a:ext cx="110913" cy="88384"/>
              </a:xfrm>
              <a:custGeom>
                <a:avLst/>
                <a:gdLst/>
                <a:ahLst/>
                <a:cxnLst/>
                <a:rect l="l" t="t" r="r" b="b"/>
                <a:pathLst>
                  <a:path w="54" h="43" extrusionOk="0">
                    <a:moveTo>
                      <a:pt x="17" y="43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46" y="43"/>
                      <a:pt x="54" y="35"/>
                      <a:pt x="54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45" y="1"/>
                      <a:pt x="36" y="0"/>
                      <a:pt x="27" y="0"/>
                    </a:cubicBezTo>
                    <a:cubicBezTo>
                      <a:pt x="17" y="0"/>
                      <a:pt x="8" y="1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5"/>
                      <a:pt x="8" y="43"/>
                      <a:pt x="17" y="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4">
                <a:extLst>
                  <a:ext uri="{FF2B5EF4-FFF2-40B4-BE49-F238E27FC236}">
                    <a16:creationId xmlns:a16="http://schemas.microsoft.com/office/drawing/2014/main" id="{3C7C1D87-CF2A-3BD4-080A-EEF4613653F4}"/>
                  </a:ext>
                </a:extLst>
              </p:cNvPr>
              <p:cNvSpPr/>
              <p:nvPr/>
            </p:nvSpPr>
            <p:spPr>
              <a:xfrm>
                <a:off x="-2057768" y="2232950"/>
                <a:ext cx="14100" cy="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4">
                <a:extLst>
                  <a:ext uri="{FF2B5EF4-FFF2-40B4-BE49-F238E27FC236}">
                    <a16:creationId xmlns:a16="http://schemas.microsoft.com/office/drawing/2014/main" id="{28C19711-6ADB-D0E4-62AB-05B91A5451EC}"/>
                  </a:ext>
                </a:extLst>
              </p:cNvPr>
              <p:cNvSpPr/>
              <p:nvPr/>
            </p:nvSpPr>
            <p:spPr>
              <a:xfrm>
                <a:off x="-2072499" y="2210421"/>
                <a:ext cx="45000" cy="46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4">
                <a:extLst>
                  <a:ext uri="{FF2B5EF4-FFF2-40B4-BE49-F238E27FC236}">
                    <a16:creationId xmlns:a16="http://schemas.microsoft.com/office/drawing/2014/main" id="{5C75875C-CB5E-EAE3-9AEF-C2F4036FC811}"/>
                  </a:ext>
                </a:extLst>
              </p:cNvPr>
              <p:cNvSpPr/>
              <p:nvPr/>
            </p:nvSpPr>
            <p:spPr>
              <a:xfrm>
                <a:off x="-1868004" y="2435712"/>
                <a:ext cx="37260" cy="123044"/>
              </a:xfrm>
              <a:custGeom>
                <a:avLst/>
                <a:gdLst/>
                <a:ahLst/>
                <a:cxnLst/>
                <a:rect l="l" t="t" r="r" b="b"/>
                <a:pathLst>
                  <a:path w="18" h="60" extrusionOk="0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6"/>
                      <a:pt x="4" y="60"/>
                      <a:pt x="9" y="60"/>
                    </a:cubicBezTo>
                    <a:cubicBezTo>
                      <a:pt x="14" y="60"/>
                      <a:pt x="18" y="56"/>
                      <a:pt x="18" y="51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4">
                <a:extLst>
                  <a:ext uri="{FF2B5EF4-FFF2-40B4-BE49-F238E27FC236}">
                    <a16:creationId xmlns:a16="http://schemas.microsoft.com/office/drawing/2014/main" id="{A3F0792F-9158-F104-5625-74CF2A972008}"/>
                  </a:ext>
                </a:extLst>
              </p:cNvPr>
              <p:cNvSpPr/>
              <p:nvPr/>
            </p:nvSpPr>
            <p:spPr>
              <a:xfrm>
                <a:off x="-1847208" y="2488570"/>
                <a:ext cx="76200" cy="1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4">
                <a:extLst>
                  <a:ext uri="{FF2B5EF4-FFF2-40B4-BE49-F238E27FC236}">
                    <a16:creationId xmlns:a16="http://schemas.microsoft.com/office/drawing/2014/main" id="{F0FEE6D2-931F-869E-77CC-8AB1A64E2327}"/>
                  </a:ext>
                </a:extLst>
              </p:cNvPr>
              <p:cNvSpPr/>
              <p:nvPr/>
            </p:nvSpPr>
            <p:spPr>
              <a:xfrm>
                <a:off x="-1790018" y="2479038"/>
                <a:ext cx="32700" cy="32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4">
                <a:extLst>
                  <a:ext uri="{FF2B5EF4-FFF2-40B4-BE49-F238E27FC236}">
                    <a16:creationId xmlns:a16="http://schemas.microsoft.com/office/drawing/2014/main" id="{B03FA2F0-2842-995C-2391-BD33DCBE1B7A}"/>
                  </a:ext>
                </a:extLst>
              </p:cNvPr>
              <p:cNvSpPr/>
              <p:nvPr/>
            </p:nvSpPr>
            <p:spPr>
              <a:xfrm>
                <a:off x="-2602800" y="1538012"/>
                <a:ext cx="1097862" cy="61262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99" extrusionOk="0">
                    <a:moveTo>
                      <a:pt x="499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7"/>
                      <a:pt x="0" y="3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9"/>
                      <a:pt x="16" y="225"/>
                      <a:pt x="37" y="225"/>
                    </a:cubicBezTo>
                    <a:cubicBezTo>
                      <a:pt x="214" y="225"/>
                      <a:pt x="214" y="225"/>
                      <a:pt x="214" y="225"/>
                    </a:cubicBezTo>
                    <a:cubicBezTo>
                      <a:pt x="252" y="288"/>
                      <a:pt x="252" y="288"/>
                      <a:pt x="252" y="288"/>
                    </a:cubicBezTo>
                    <a:cubicBezTo>
                      <a:pt x="259" y="299"/>
                      <a:pt x="276" y="299"/>
                      <a:pt x="284" y="288"/>
                    </a:cubicBezTo>
                    <a:cubicBezTo>
                      <a:pt x="322" y="225"/>
                      <a:pt x="322" y="225"/>
                      <a:pt x="322" y="225"/>
                    </a:cubicBezTo>
                    <a:cubicBezTo>
                      <a:pt x="499" y="225"/>
                      <a:pt x="499" y="225"/>
                      <a:pt x="499" y="225"/>
                    </a:cubicBezTo>
                    <a:cubicBezTo>
                      <a:pt x="520" y="225"/>
                      <a:pt x="536" y="209"/>
                      <a:pt x="536" y="188"/>
                    </a:cubicBezTo>
                    <a:cubicBezTo>
                      <a:pt x="536" y="37"/>
                      <a:pt x="536" y="37"/>
                      <a:pt x="536" y="37"/>
                    </a:cubicBezTo>
                    <a:cubicBezTo>
                      <a:pt x="536" y="17"/>
                      <a:pt x="520" y="0"/>
                      <a:pt x="4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3" name="Google Shape;853;p34">
                <a:extLst>
                  <a:ext uri="{FF2B5EF4-FFF2-40B4-BE49-F238E27FC236}">
                    <a16:creationId xmlns:a16="http://schemas.microsoft.com/office/drawing/2014/main" id="{DA62B7A8-FC37-8B9B-2946-18DC9E2B97A1}"/>
                  </a:ext>
                </a:extLst>
              </p:cNvPr>
              <p:cNvGrpSpPr/>
              <p:nvPr/>
            </p:nvGrpSpPr>
            <p:grpSpPr>
              <a:xfrm>
                <a:off x="-2459778" y="1663641"/>
                <a:ext cx="811825" cy="199548"/>
                <a:chOff x="572168" y="935960"/>
                <a:chExt cx="669215" cy="164495"/>
              </a:xfrm>
            </p:grpSpPr>
            <p:sp>
              <p:nvSpPr>
                <p:cNvPr id="854" name="Google Shape;854;p34">
                  <a:extLst>
                    <a:ext uri="{FF2B5EF4-FFF2-40B4-BE49-F238E27FC236}">
                      <a16:creationId xmlns:a16="http://schemas.microsoft.com/office/drawing/2014/main" id="{3C1C5B49-7A87-728E-6DCA-20CB207E3F4F}"/>
                    </a:ext>
                  </a:extLst>
                </p:cNvPr>
                <p:cNvSpPr/>
                <p:nvPr/>
              </p:nvSpPr>
              <p:spPr>
                <a:xfrm>
                  <a:off x="572168" y="935960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2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34">
                  <a:extLst>
                    <a:ext uri="{FF2B5EF4-FFF2-40B4-BE49-F238E27FC236}">
                      <a16:creationId xmlns:a16="http://schemas.microsoft.com/office/drawing/2014/main" id="{C5605B4C-3CFF-1111-3E6A-C84A094075F0}"/>
                    </a:ext>
                  </a:extLst>
                </p:cNvPr>
                <p:cNvSpPr/>
                <p:nvPr/>
              </p:nvSpPr>
              <p:spPr>
                <a:xfrm>
                  <a:off x="572168" y="100850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34">
                  <a:extLst>
                    <a:ext uri="{FF2B5EF4-FFF2-40B4-BE49-F238E27FC236}">
                      <a16:creationId xmlns:a16="http://schemas.microsoft.com/office/drawing/2014/main" id="{7C6C3773-C4F5-7C1E-9E2C-DC3B9E8E0765}"/>
                    </a:ext>
                  </a:extLst>
                </p:cNvPr>
                <p:cNvSpPr/>
                <p:nvPr/>
              </p:nvSpPr>
              <p:spPr>
                <a:xfrm>
                  <a:off x="572168" y="108104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1A8A3FB0-9962-E1E5-6EB3-50A09BD5418C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1273509" y="1611879"/>
            <a:ext cx="46150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WhatsApp chats (user uploads selected chat)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Telegram chats (user logs in, selects chat)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questionnaire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7D9F10-91E5-3578-9846-703F15292C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16275" y="1127945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FE11A56-B6E3-AA8F-4BF8-8741818F0E36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273509" y="3437462"/>
            <a:ext cx="411683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and clean messages from target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 bio using LLMs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Q&amp;A pairs for character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sentiment analysis for emotional context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1B82D-D834-F964-4CC5-3D8B38DF4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>
          <a:extLst>
            <a:ext uri="{FF2B5EF4-FFF2-40B4-BE49-F238E27FC236}">
              <a16:creationId xmlns:a16="http://schemas.microsoft.com/office/drawing/2014/main" id="{094BE018-F3F0-0224-9119-5BFE143CE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4">
            <a:extLst>
              <a:ext uri="{FF2B5EF4-FFF2-40B4-BE49-F238E27FC236}">
                <a16:creationId xmlns:a16="http://schemas.microsoft.com/office/drawing/2014/main" id="{9FA3DBF7-1FED-6150-598D-A6F8B8C9C0A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059509" y="2664222"/>
            <a:ext cx="46155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Audio Processing:</a:t>
            </a:r>
            <a:endParaRPr dirty="0"/>
          </a:p>
        </p:txBody>
      </p:sp>
      <p:sp>
        <p:nvSpPr>
          <p:cNvPr id="808" name="Google Shape;808;p34">
            <a:extLst>
              <a:ext uri="{FF2B5EF4-FFF2-40B4-BE49-F238E27FC236}">
                <a16:creationId xmlns:a16="http://schemas.microsoft.com/office/drawing/2014/main" id="{537AB4DD-0C37-D7EC-BCC7-AEAD1B0AB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Contd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r>
              <a:rPr lang="en" dirty="0"/>
              <a:t>Dataset &amp; Preprocessing</a:t>
            </a:r>
            <a:endParaRPr dirty="0"/>
          </a:p>
        </p:txBody>
      </p:sp>
      <p:sp>
        <p:nvSpPr>
          <p:cNvPr id="812" name="Google Shape;812;p34">
            <a:extLst>
              <a:ext uri="{FF2B5EF4-FFF2-40B4-BE49-F238E27FC236}">
                <a16:creationId xmlns:a16="http://schemas.microsoft.com/office/drawing/2014/main" id="{28C28836-4EDB-BE17-3BA8-4CC99D5A05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89612" y="1208069"/>
            <a:ext cx="275644" cy="204844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3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813" name="Google Shape;813;p34">
            <a:extLst>
              <a:ext uri="{FF2B5EF4-FFF2-40B4-BE49-F238E27FC236}">
                <a16:creationId xmlns:a16="http://schemas.microsoft.com/office/drawing/2014/main" id="{9DC9527A-F291-F3EA-45F2-335C58837B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86134" y="2753662"/>
            <a:ext cx="275644" cy="204844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4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385627-FBDB-A058-4CD9-D5EB8B7F2B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59509" y="1162510"/>
            <a:ext cx="23567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Text Vectorization: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oogle Shape;1261;p47">
            <a:extLst>
              <a:ext uri="{FF2B5EF4-FFF2-40B4-BE49-F238E27FC236}">
                <a16:creationId xmlns:a16="http://schemas.microsoft.com/office/drawing/2014/main" id="{EC875F95-3BA9-477F-1AC8-06D5B17D9C04}"/>
              </a:ext>
            </a:extLst>
          </p:cNvPr>
          <p:cNvGrpSpPr/>
          <p:nvPr/>
        </p:nvGrpSpPr>
        <p:grpSpPr>
          <a:xfrm>
            <a:off x="343343" y="1082755"/>
            <a:ext cx="3392938" cy="3620324"/>
            <a:chOff x="5035966" y="988118"/>
            <a:chExt cx="3392938" cy="3620324"/>
          </a:xfrm>
        </p:grpSpPr>
        <p:grpSp>
          <p:nvGrpSpPr>
            <p:cNvPr id="3" name="Google Shape;1262;p47">
              <a:extLst>
                <a:ext uri="{FF2B5EF4-FFF2-40B4-BE49-F238E27FC236}">
                  <a16:creationId xmlns:a16="http://schemas.microsoft.com/office/drawing/2014/main" id="{BEBF0894-FE7F-F4C3-ED99-422036D705BB}"/>
                </a:ext>
              </a:extLst>
            </p:cNvPr>
            <p:cNvGrpSpPr/>
            <p:nvPr/>
          </p:nvGrpSpPr>
          <p:grpSpPr>
            <a:xfrm>
              <a:off x="5035966" y="988118"/>
              <a:ext cx="3392938" cy="3620324"/>
              <a:chOff x="2184809" y="519121"/>
              <a:chExt cx="3832529" cy="4089376"/>
            </a:xfrm>
          </p:grpSpPr>
          <p:sp>
            <p:nvSpPr>
              <p:cNvPr id="11" name="Google Shape;1263;p47">
                <a:extLst>
                  <a:ext uri="{FF2B5EF4-FFF2-40B4-BE49-F238E27FC236}">
                    <a16:creationId xmlns:a16="http://schemas.microsoft.com/office/drawing/2014/main" id="{8B448E59-A6AF-AD76-8F92-D2553ED630EB}"/>
                  </a:ext>
                </a:extLst>
              </p:cNvPr>
              <p:cNvSpPr/>
              <p:nvPr/>
            </p:nvSpPr>
            <p:spPr>
              <a:xfrm>
                <a:off x="3268206" y="820139"/>
                <a:ext cx="1839556" cy="378835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436" extrusionOk="0">
                    <a:moveTo>
                      <a:pt x="592" y="1436"/>
                    </a:moveTo>
                    <a:cubicBezTo>
                      <a:pt x="106" y="1436"/>
                      <a:pt x="106" y="1436"/>
                      <a:pt x="106" y="1436"/>
                    </a:cubicBezTo>
                    <a:cubicBezTo>
                      <a:pt x="48" y="1436"/>
                      <a:pt x="0" y="1388"/>
                      <a:pt x="0" y="1330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651" y="0"/>
                      <a:pt x="698" y="47"/>
                      <a:pt x="698" y="106"/>
                    </a:cubicBezTo>
                    <a:cubicBezTo>
                      <a:pt x="698" y="1330"/>
                      <a:pt x="698" y="1330"/>
                      <a:pt x="698" y="1330"/>
                    </a:cubicBezTo>
                    <a:cubicBezTo>
                      <a:pt x="698" y="1388"/>
                      <a:pt x="651" y="1436"/>
                      <a:pt x="592" y="14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64;p47">
                <a:extLst>
                  <a:ext uri="{FF2B5EF4-FFF2-40B4-BE49-F238E27FC236}">
                    <a16:creationId xmlns:a16="http://schemas.microsoft.com/office/drawing/2014/main" id="{68A28AC3-4780-D16D-B805-75A945F2EB87}"/>
                  </a:ext>
                </a:extLst>
              </p:cNvPr>
              <p:cNvSpPr/>
              <p:nvPr/>
            </p:nvSpPr>
            <p:spPr>
              <a:xfrm>
                <a:off x="5103304" y="1632886"/>
                <a:ext cx="50170" cy="27983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6" extrusionOk="0">
                    <a:moveTo>
                      <a:pt x="11" y="106"/>
                    </a:moveTo>
                    <a:cubicBezTo>
                      <a:pt x="0" y="106"/>
                      <a:pt x="0" y="106"/>
                      <a:pt x="0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9" y="3"/>
                      <a:pt x="19" y="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9" y="103"/>
                      <a:pt x="15" y="106"/>
                      <a:pt x="11" y="1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265;p47">
                <a:extLst>
                  <a:ext uri="{FF2B5EF4-FFF2-40B4-BE49-F238E27FC236}">
                    <a16:creationId xmlns:a16="http://schemas.microsoft.com/office/drawing/2014/main" id="{532DA439-A5B2-D5C9-468E-62BA21D1B391}"/>
                  </a:ext>
                </a:extLst>
              </p:cNvPr>
              <p:cNvSpPr/>
              <p:nvPr/>
            </p:nvSpPr>
            <p:spPr>
              <a:xfrm>
                <a:off x="5103304" y="1984072"/>
                <a:ext cx="50170" cy="27872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6" extrusionOk="0">
                    <a:moveTo>
                      <a:pt x="11" y="106"/>
                    </a:moveTo>
                    <a:cubicBezTo>
                      <a:pt x="0" y="106"/>
                      <a:pt x="0" y="106"/>
                      <a:pt x="0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9" y="3"/>
                      <a:pt x="19" y="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9" y="103"/>
                      <a:pt x="15" y="106"/>
                      <a:pt x="11" y="1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266;p47">
                <a:extLst>
                  <a:ext uri="{FF2B5EF4-FFF2-40B4-BE49-F238E27FC236}">
                    <a16:creationId xmlns:a16="http://schemas.microsoft.com/office/drawing/2014/main" id="{C4399707-03C5-4F78-C136-570A337D684E}"/>
                  </a:ext>
                </a:extLst>
              </p:cNvPr>
              <p:cNvSpPr/>
              <p:nvPr/>
            </p:nvSpPr>
            <p:spPr>
              <a:xfrm>
                <a:off x="4002914" y="1026392"/>
                <a:ext cx="38575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" extrusionOk="0">
                    <a:moveTo>
                      <a:pt x="13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8"/>
                      <a:pt x="0" y="15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3" y="0"/>
                      <a:pt x="146" y="3"/>
                      <a:pt x="146" y="7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5"/>
                      <a:pt x="143" y="18"/>
                      <a:pt x="138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267;p47">
                <a:extLst>
                  <a:ext uri="{FF2B5EF4-FFF2-40B4-BE49-F238E27FC236}">
                    <a16:creationId xmlns:a16="http://schemas.microsoft.com/office/drawing/2014/main" id="{B1AEFB45-5C4E-4166-9D48-39E6FBB6AEF7}"/>
                  </a:ext>
                </a:extLst>
              </p:cNvPr>
              <p:cNvSpPr/>
              <p:nvPr/>
            </p:nvSpPr>
            <p:spPr>
              <a:xfrm>
                <a:off x="3338444" y="1268320"/>
                <a:ext cx="1682400" cy="2907600"/>
              </a:xfrm>
              <a:prstGeom prst="rect">
                <a:avLst/>
              </a:pr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268;p47">
                <a:extLst>
                  <a:ext uri="{FF2B5EF4-FFF2-40B4-BE49-F238E27FC236}">
                    <a16:creationId xmlns:a16="http://schemas.microsoft.com/office/drawing/2014/main" id="{9E5A024A-33AF-2DD7-8CFA-D0AF9A86622B}"/>
                  </a:ext>
                </a:extLst>
              </p:cNvPr>
              <p:cNvSpPr/>
              <p:nvPr/>
            </p:nvSpPr>
            <p:spPr>
              <a:xfrm>
                <a:off x="4014063" y="3036518"/>
                <a:ext cx="657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269;p47">
                <a:extLst>
                  <a:ext uri="{FF2B5EF4-FFF2-40B4-BE49-F238E27FC236}">
                    <a16:creationId xmlns:a16="http://schemas.microsoft.com/office/drawing/2014/main" id="{7341B127-AB22-BF8A-1667-4F8F370B6DA9}"/>
                  </a:ext>
                </a:extLst>
              </p:cNvPr>
              <p:cNvSpPr/>
              <p:nvPr/>
            </p:nvSpPr>
            <p:spPr>
              <a:xfrm>
                <a:off x="4153424" y="3036518"/>
                <a:ext cx="657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270;p47">
                <a:extLst>
                  <a:ext uri="{FF2B5EF4-FFF2-40B4-BE49-F238E27FC236}">
                    <a16:creationId xmlns:a16="http://schemas.microsoft.com/office/drawing/2014/main" id="{FEF0F7BE-75D2-D4AE-6050-5B1DF72C11BE}"/>
                  </a:ext>
                </a:extLst>
              </p:cNvPr>
              <p:cNvSpPr/>
              <p:nvPr/>
            </p:nvSpPr>
            <p:spPr>
              <a:xfrm>
                <a:off x="4293899" y="3036518"/>
                <a:ext cx="657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" name="Google Shape;1271;p47">
                <a:extLst>
                  <a:ext uri="{FF2B5EF4-FFF2-40B4-BE49-F238E27FC236}">
                    <a16:creationId xmlns:a16="http://schemas.microsoft.com/office/drawing/2014/main" id="{A8E28BE6-7997-ED04-9451-F890D14FEDB0}"/>
                  </a:ext>
                </a:extLst>
              </p:cNvPr>
              <p:cNvGrpSpPr/>
              <p:nvPr/>
            </p:nvGrpSpPr>
            <p:grpSpPr>
              <a:xfrm>
                <a:off x="3900360" y="3270514"/>
                <a:ext cx="2116978" cy="683447"/>
                <a:chOff x="5920514" y="3046552"/>
                <a:chExt cx="2337911" cy="754773"/>
              </a:xfrm>
            </p:grpSpPr>
            <p:sp>
              <p:nvSpPr>
                <p:cNvPr id="52" name="Google Shape;1272;p47">
                  <a:extLst>
                    <a:ext uri="{FF2B5EF4-FFF2-40B4-BE49-F238E27FC236}">
                      <a16:creationId xmlns:a16="http://schemas.microsoft.com/office/drawing/2014/main" id="{D808E6B4-E03F-B494-DEEB-C9A7CA3AFD5A}"/>
                    </a:ext>
                  </a:extLst>
                </p:cNvPr>
                <p:cNvSpPr/>
                <p:nvPr/>
              </p:nvSpPr>
              <p:spPr>
                <a:xfrm>
                  <a:off x="5920514" y="3231622"/>
                  <a:ext cx="2150611" cy="56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216" extrusionOk="0">
                      <a:moveTo>
                        <a:pt x="747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77" y="0"/>
                        <a:pt x="50" y="27"/>
                        <a:pt x="50" y="60"/>
                      </a:cubicBezTo>
                      <a:cubicBezTo>
                        <a:pt x="50" y="156"/>
                        <a:pt x="50" y="156"/>
                        <a:pt x="50" y="156"/>
                      </a:cubicBezTo>
                      <a:cubicBezTo>
                        <a:pt x="50" y="160"/>
                        <a:pt x="51" y="163"/>
                        <a:pt x="51" y="166"/>
                      </a:cubicBezTo>
                      <a:cubicBezTo>
                        <a:pt x="6" y="203"/>
                        <a:pt x="6" y="203"/>
                        <a:pt x="6" y="203"/>
                      </a:cubicBezTo>
                      <a:cubicBezTo>
                        <a:pt x="0" y="207"/>
                        <a:pt x="3" y="216"/>
                        <a:pt x="10" y="216"/>
                      </a:cubicBezTo>
                      <a:cubicBezTo>
                        <a:pt x="110" y="216"/>
                        <a:pt x="110" y="216"/>
                        <a:pt x="110" y="216"/>
                      </a:cubicBezTo>
                      <a:cubicBezTo>
                        <a:pt x="139" y="216"/>
                        <a:pt x="139" y="216"/>
                        <a:pt x="139" y="216"/>
                      </a:cubicBezTo>
                      <a:cubicBezTo>
                        <a:pt x="747" y="216"/>
                        <a:pt x="747" y="216"/>
                        <a:pt x="747" y="216"/>
                      </a:cubicBezTo>
                      <a:cubicBezTo>
                        <a:pt x="785" y="216"/>
                        <a:pt x="816" y="185"/>
                        <a:pt x="816" y="147"/>
                      </a:cubicBezTo>
                      <a:cubicBezTo>
                        <a:pt x="816" y="70"/>
                        <a:pt x="816" y="70"/>
                        <a:pt x="816" y="70"/>
                      </a:cubicBezTo>
                      <a:cubicBezTo>
                        <a:pt x="816" y="31"/>
                        <a:pt x="785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1273;p47">
                  <a:extLst>
                    <a:ext uri="{FF2B5EF4-FFF2-40B4-BE49-F238E27FC236}">
                      <a16:creationId xmlns:a16="http://schemas.microsoft.com/office/drawing/2014/main" id="{4C0B640A-B6EC-F721-C0FC-F78B38BDE122}"/>
                    </a:ext>
                  </a:extLst>
                </p:cNvPr>
                <p:cNvSpPr/>
                <p:nvPr/>
              </p:nvSpPr>
              <p:spPr>
                <a:xfrm>
                  <a:off x="7966325" y="3046552"/>
                  <a:ext cx="34562" cy="150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57" extrusionOk="0">
                      <a:moveTo>
                        <a:pt x="7" y="57"/>
                      </a:moveTo>
                      <a:cubicBezTo>
                        <a:pt x="3" y="57"/>
                        <a:pt x="0" y="54"/>
                        <a:pt x="0" y="51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0" y="0"/>
                        <a:pt x="13" y="3"/>
                        <a:pt x="13" y="6"/>
                      </a:cubicBezTo>
                      <a:cubicBezTo>
                        <a:pt x="13" y="51"/>
                        <a:pt x="13" y="51"/>
                        <a:pt x="13" y="51"/>
                      </a:cubicBezTo>
                      <a:cubicBezTo>
                        <a:pt x="13" y="54"/>
                        <a:pt x="10" y="57"/>
                        <a:pt x="7" y="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1274;p47">
                  <a:extLst>
                    <a:ext uri="{FF2B5EF4-FFF2-40B4-BE49-F238E27FC236}">
                      <a16:creationId xmlns:a16="http://schemas.microsoft.com/office/drawing/2014/main" id="{F0E6844B-E4C0-CE24-5C02-896F555B6473}"/>
                    </a:ext>
                  </a:extLst>
                </p:cNvPr>
                <p:cNvSpPr/>
                <p:nvPr/>
              </p:nvSpPr>
              <p:spPr>
                <a:xfrm>
                  <a:off x="8087847" y="3125709"/>
                  <a:ext cx="108144" cy="111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42" extrusionOk="0">
                      <a:moveTo>
                        <a:pt x="7" y="42"/>
                      </a:moveTo>
                      <a:cubicBezTo>
                        <a:pt x="5" y="42"/>
                        <a:pt x="3" y="42"/>
                        <a:pt x="2" y="41"/>
                      </a:cubicBezTo>
                      <a:cubicBezTo>
                        <a:pt x="0" y="38"/>
                        <a:pt x="0" y="34"/>
                        <a:pt x="2" y="32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0"/>
                        <a:pt x="36" y="0"/>
                        <a:pt x="39" y="3"/>
                      </a:cubicBezTo>
                      <a:cubicBezTo>
                        <a:pt x="41" y="5"/>
                        <a:pt x="41" y="9"/>
                        <a:pt x="39" y="1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0" y="42"/>
                        <a:pt x="8" y="42"/>
                        <a:pt x="7" y="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1275;p47">
                  <a:extLst>
                    <a:ext uri="{FF2B5EF4-FFF2-40B4-BE49-F238E27FC236}">
                      <a16:creationId xmlns:a16="http://schemas.microsoft.com/office/drawing/2014/main" id="{EADE1C5C-2CE3-6586-D4DD-C90196AE2A9E}"/>
                    </a:ext>
                  </a:extLst>
                </p:cNvPr>
                <p:cNvSpPr/>
                <p:nvPr/>
              </p:nvSpPr>
              <p:spPr>
                <a:xfrm>
                  <a:off x="8124638" y="3331962"/>
                  <a:ext cx="133786" cy="3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3" extrusionOk="0">
                      <a:moveTo>
                        <a:pt x="44" y="13"/>
                      </a:move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3" y="13"/>
                        <a:pt x="0" y="10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8" y="0"/>
                        <a:pt x="51" y="3"/>
                        <a:pt x="51" y="7"/>
                      </a:cubicBezTo>
                      <a:cubicBezTo>
                        <a:pt x="51" y="10"/>
                        <a:pt x="48" y="13"/>
                        <a:pt x="44" y="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1276;p47">
                  <a:extLst>
                    <a:ext uri="{FF2B5EF4-FFF2-40B4-BE49-F238E27FC236}">
                      <a16:creationId xmlns:a16="http://schemas.microsoft.com/office/drawing/2014/main" id="{9BE8433D-F36D-0EB3-B906-1EFAA4DED4C1}"/>
                    </a:ext>
                  </a:extLst>
                </p:cNvPr>
                <p:cNvSpPr/>
                <p:nvPr/>
              </p:nvSpPr>
              <p:spPr>
                <a:xfrm>
                  <a:off x="6273932" y="3355374"/>
                  <a:ext cx="1570871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11" extrusionOk="0">
                      <a:moveTo>
                        <a:pt x="590" y="0"/>
                      </a:moveTo>
                      <a:cubicBezTo>
                        <a:pt x="473" y="0"/>
                        <a:pt x="473" y="0"/>
                        <a:pt x="473" y="0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458" y="11"/>
                        <a:pt x="458" y="11"/>
                        <a:pt x="458" y="11"/>
                      </a:cubicBezTo>
                      <a:cubicBezTo>
                        <a:pt x="473" y="11"/>
                        <a:pt x="473" y="11"/>
                        <a:pt x="473" y="11"/>
                      </a:cubicBezTo>
                      <a:cubicBezTo>
                        <a:pt x="590" y="11"/>
                        <a:pt x="590" y="11"/>
                        <a:pt x="590" y="11"/>
                      </a:cubicBezTo>
                      <a:cubicBezTo>
                        <a:pt x="594" y="11"/>
                        <a:pt x="596" y="9"/>
                        <a:pt x="596" y="5"/>
                      </a:cubicBezTo>
                      <a:cubicBezTo>
                        <a:pt x="596" y="2"/>
                        <a:pt x="594" y="0"/>
                        <a:pt x="5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1277;p47">
                  <a:extLst>
                    <a:ext uri="{FF2B5EF4-FFF2-40B4-BE49-F238E27FC236}">
                      <a16:creationId xmlns:a16="http://schemas.microsoft.com/office/drawing/2014/main" id="{40A598B4-BFEA-2465-441A-DC35990BB42B}"/>
                    </a:ext>
                  </a:extLst>
                </p:cNvPr>
                <p:cNvSpPr/>
                <p:nvPr/>
              </p:nvSpPr>
              <p:spPr>
                <a:xfrm>
                  <a:off x="6273932" y="3490274"/>
                  <a:ext cx="1570871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11" extrusionOk="0">
                      <a:moveTo>
                        <a:pt x="590" y="0"/>
                      </a:moveTo>
                      <a:cubicBezTo>
                        <a:pt x="462" y="0"/>
                        <a:pt x="462" y="0"/>
                        <a:pt x="462" y="0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8"/>
                        <a:pt x="3" y="11"/>
                        <a:pt x="6" y="11"/>
                      </a:cubicBezTo>
                      <a:cubicBezTo>
                        <a:pt x="458" y="11"/>
                        <a:pt x="458" y="11"/>
                        <a:pt x="458" y="11"/>
                      </a:cubicBezTo>
                      <a:cubicBezTo>
                        <a:pt x="462" y="11"/>
                        <a:pt x="462" y="11"/>
                        <a:pt x="462" y="11"/>
                      </a:cubicBezTo>
                      <a:cubicBezTo>
                        <a:pt x="590" y="11"/>
                        <a:pt x="590" y="11"/>
                        <a:pt x="590" y="11"/>
                      </a:cubicBezTo>
                      <a:cubicBezTo>
                        <a:pt x="594" y="11"/>
                        <a:pt x="596" y="8"/>
                        <a:pt x="596" y="5"/>
                      </a:cubicBezTo>
                      <a:cubicBezTo>
                        <a:pt x="596" y="2"/>
                        <a:pt x="594" y="0"/>
                        <a:pt x="5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1278;p47">
                  <a:extLst>
                    <a:ext uri="{FF2B5EF4-FFF2-40B4-BE49-F238E27FC236}">
                      <a16:creationId xmlns:a16="http://schemas.microsoft.com/office/drawing/2014/main" id="{60DEE1A1-F30B-C75E-68B9-25E3E7028881}"/>
                    </a:ext>
                  </a:extLst>
                </p:cNvPr>
                <p:cNvSpPr/>
                <p:nvPr/>
              </p:nvSpPr>
              <p:spPr>
                <a:xfrm>
                  <a:off x="6273932" y="3621830"/>
                  <a:ext cx="1093701" cy="3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12" extrusionOk="0">
                      <a:moveTo>
                        <a:pt x="410" y="0"/>
                      </a:moveTo>
                      <a:cubicBezTo>
                        <a:pt x="396" y="0"/>
                        <a:pt x="396" y="0"/>
                        <a:pt x="396" y="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  <a:cubicBezTo>
                        <a:pt x="277" y="12"/>
                        <a:pt x="277" y="12"/>
                        <a:pt x="277" y="12"/>
                      </a:cubicBezTo>
                      <a:cubicBezTo>
                        <a:pt x="396" y="12"/>
                        <a:pt x="396" y="12"/>
                        <a:pt x="396" y="12"/>
                      </a:cubicBezTo>
                      <a:cubicBezTo>
                        <a:pt x="410" y="12"/>
                        <a:pt x="410" y="12"/>
                        <a:pt x="410" y="12"/>
                      </a:cubicBezTo>
                      <a:cubicBezTo>
                        <a:pt x="413" y="12"/>
                        <a:pt x="415" y="9"/>
                        <a:pt x="415" y="6"/>
                      </a:cubicBezTo>
                      <a:cubicBezTo>
                        <a:pt x="415" y="3"/>
                        <a:pt x="413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1279;p47">
                  <a:extLst>
                    <a:ext uri="{FF2B5EF4-FFF2-40B4-BE49-F238E27FC236}">
                      <a16:creationId xmlns:a16="http://schemas.microsoft.com/office/drawing/2014/main" id="{A0625A99-22F7-910B-EA4F-FAFE8D4F359F}"/>
                    </a:ext>
                  </a:extLst>
                </p:cNvPr>
                <p:cNvSpPr/>
                <p:nvPr/>
              </p:nvSpPr>
              <p:spPr>
                <a:xfrm>
                  <a:off x="7470201" y="3621830"/>
                  <a:ext cx="374601" cy="3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2" extrusionOk="0">
                      <a:moveTo>
                        <a:pt x="137" y="0"/>
                      </a:move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9"/>
                        <a:pt x="2" y="12"/>
                        <a:pt x="5" y="12"/>
                      </a:cubicBezTo>
                      <a:cubicBezTo>
                        <a:pt x="123" y="12"/>
                        <a:pt x="123" y="12"/>
                        <a:pt x="123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40" y="12"/>
                        <a:pt x="142" y="9"/>
                        <a:pt x="142" y="6"/>
                      </a:cubicBezTo>
                      <a:cubicBezTo>
                        <a:pt x="142" y="3"/>
                        <a:pt x="140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" name="Google Shape;1280;p47">
                <a:extLst>
                  <a:ext uri="{FF2B5EF4-FFF2-40B4-BE49-F238E27FC236}">
                    <a16:creationId xmlns:a16="http://schemas.microsoft.com/office/drawing/2014/main" id="{C81AB647-2FD8-9F1F-A9F3-08C0F187D2AC}"/>
                  </a:ext>
                </a:extLst>
              </p:cNvPr>
              <p:cNvSpPr/>
              <p:nvPr/>
            </p:nvSpPr>
            <p:spPr>
              <a:xfrm>
                <a:off x="3708585" y="1912720"/>
                <a:ext cx="956400" cy="95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281;p47">
                <a:extLst>
                  <a:ext uri="{FF2B5EF4-FFF2-40B4-BE49-F238E27FC236}">
                    <a16:creationId xmlns:a16="http://schemas.microsoft.com/office/drawing/2014/main" id="{3E82A4A7-77A5-9D7D-B661-77898C059661}"/>
                  </a:ext>
                </a:extLst>
              </p:cNvPr>
              <p:cNvSpPr/>
              <p:nvPr/>
            </p:nvSpPr>
            <p:spPr>
              <a:xfrm>
                <a:off x="4098794" y="2273941"/>
                <a:ext cx="176100" cy="89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282;p47">
                <a:extLst>
                  <a:ext uri="{FF2B5EF4-FFF2-40B4-BE49-F238E27FC236}">
                    <a16:creationId xmlns:a16="http://schemas.microsoft.com/office/drawing/2014/main" id="{00A88794-3C7A-24AD-8529-87D02855EA74}"/>
                  </a:ext>
                </a:extLst>
              </p:cNvPr>
              <p:cNvSpPr/>
              <p:nvPr/>
            </p:nvSpPr>
            <p:spPr>
              <a:xfrm>
                <a:off x="4177951" y="1532547"/>
                <a:ext cx="20100" cy="171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283;p47">
                <a:extLst>
                  <a:ext uri="{FF2B5EF4-FFF2-40B4-BE49-F238E27FC236}">
                    <a16:creationId xmlns:a16="http://schemas.microsoft.com/office/drawing/2014/main" id="{D7E1320A-5887-8D4B-2B1F-C9F7B8583811}"/>
                  </a:ext>
                </a:extLst>
              </p:cNvPr>
              <p:cNvSpPr/>
              <p:nvPr/>
            </p:nvSpPr>
            <p:spPr>
              <a:xfrm>
                <a:off x="4143389" y="1482377"/>
                <a:ext cx="87000" cy="89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284;p47">
                <a:extLst>
                  <a:ext uri="{FF2B5EF4-FFF2-40B4-BE49-F238E27FC236}">
                    <a16:creationId xmlns:a16="http://schemas.microsoft.com/office/drawing/2014/main" id="{B055CAB6-0E31-2616-E9F1-E929A2780D68}"/>
                  </a:ext>
                </a:extLst>
              </p:cNvPr>
              <p:cNvSpPr/>
              <p:nvPr/>
            </p:nvSpPr>
            <p:spPr>
              <a:xfrm>
                <a:off x="4114403" y="1685285"/>
                <a:ext cx="144935" cy="79157"/>
              </a:xfrm>
              <a:custGeom>
                <a:avLst/>
                <a:gdLst/>
                <a:ahLst/>
                <a:cxnLst/>
                <a:rect l="l" t="t" r="r" b="b"/>
                <a:pathLst>
                  <a:path w="55" h="30" extrusionOk="0">
                    <a:moveTo>
                      <a:pt x="55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1" y="0"/>
                      <a:pt x="55" y="5"/>
                      <a:pt x="55" y="10"/>
                    </a:cubicBezTo>
                    <a:lnTo>
                      <a:pt x="55" y="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285;p47">
                <a:extLst>
                  <a:ext uri="{FF2B5EF4-FFF2-40B4-BE49-F238E27FC236}">
                    <a16:creationId xmlns:a16="http://schemas.microsoft.com/office/drawing/2014/main" id="{536CE084-0FEE-19AB-3F9A-00107A73B4A6}"/>
                  </a:ext>
                </a:extLst>
              </p:cNvPr>
              <p:cNvSpPr/>
              <p:nvPr/>
            </p:nvSpPr>
            <p:spPr>
              <a:xfrm>
                <a:off x="3800005" y="1909376"/>
                <a:ext cx="74697" cy="216286"/>
              </a:xfrm>
              <a:custGeom>
                <a:avLst/>
                <a:gdLst/>
                <a:ahLst/>
                <a:cxnLst/>
                <a:rect l="l" t="t" r="r" b="b"/>
                <a:pathLst>
                  <a:path w="28" h="82" extrusionOk="0">
                    <a:moveTo>
                      <a:pt x="28" y="82"/>
                    </a:moveTo>
                    <a:cubicBezTo>
                      <a:pt x="11" y="82"/>
                      <a:pt x="11" y="82"/>
                      <a:pt x="11" y="82"/>
                    </a:cubicBezTo>
                    <a:cubicBezTo>
                      <a:pt x="5" y="82"/>
                      <a:pt x="0" y="77"/>
                      <a:pt x="0" y="7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28" y="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286;p47">
                <a:extLst>
                  <a:ext uri="{FF2B5EF4-FFF2-40B4-BE49-F238E27FC236}">
                    <a16:creationId xmlns:a16="http://schemas.microsoft.com/office/drawing/2014/main" id="{0FB546B7-6CC8-D31C-6507-C097992D2B31}"/>
                  </a:ext>
                </a:extLst>
              </p:cNvPr>
              <p:cNvSpPr/>
              <p:nvPr/>
            </p:nvSpPr>
            <p:spPr>
              <a:xfrm>
                <a:off x="4499038" y="1909376"/>
                <a:ext cx="73582" cy="216286"/>
              </a:xfrm>
              <a:custGeom>
                <a:avLst/>
                <a:gdLst/>
                <a:ahLst/>
                <a:cxnLst/>
                <a:rect l="l" t="t" r="r" b="b"/>
                <a:pathLst>
                  <a:path w="28" h="82" extrusionOk="0">
                    <a:moveTo>
                      <a:pt x="17" y="82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3" y="0"/>
                      <a:pt x="28" y="5"/>
                      <a:pt x="28" y="1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8" y="77"/>
                      <a:pt x="23" y="82"/>
                      <a:pt x="17" y="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87;p47">
                <a:extLst>
                  <a:ext uri="{FF2B5EF4-FFF2-40B4-BE49-F238E27FC236}">
                    <a16:creationId xmlns:a16="http://schemas.microsoft.com/office/drawing/2014/main" id="{D7891480-D145-2C00-BEF9-F2DD7DD0DAD2}"/>
                  </a:ext>
                </a:extLst>
              </p:cNvPr>
              <p:cNvSpPr/>
              <p:nvPr/>
            </p:nvSpPr>
            <p:spPr>
              <a:xfrm>
                <a:off x="3874703" y="1762212"/>
                <a:ext cx="626565" cy="51953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97" extrusionOk="0">
                    <a:moveTo>
                      <a:pt x="209" y="197"/>
                    </a:moveTo>
                    <a:cubicBezTo>
                      <a:pt x="29" y="197"/>
                      <a:pt x="29" y="197"/>
                      <a:pt x="29" y="197"/>
                    </a:cubicBezTo>
                    <a:cubicBezTo>
                      <a:pt x="13" y="197"/>
                      <a:pt x="0" y="184"/>
                      <a:pt x="0" y="16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5" y="0"/>
                      <a:pt x="238" y="13"/>
                      <a:pt x="238" y="29"/>
                    </a:cubicBezTo>
                    <a:cubicBezTo>
                      <a:pt x="238" y="168"/>
                      <a:pt x="238" y="168"/>
                      <a:pt x="238" y="168"/>
                    </a:cubicBezTo>
                    <a:cubicBezTo>
                      <a:pt x="238" y="184"/>
                      <a:pt x="225" y="197"/>
                      <a:pt x="209" y="1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288;p47">
                <a:extLst>
                  <a:ext uri="{FF2B5EF4-FFF2-40B4-BE49-F238E27FC236}">
                    <a16:creationId xmlns:a16="http://schemas.microsoft.com/office/drawing/2014/main" id="{E1B1FAC3-E881-7559-DC34-C09D2599C6FD}"/>
                  </a:ext>
                </a:extLst>
              </p:cNvPr>
              <p:cNvSpPr/>
              <p:nvPr/>
            </p:nvSpPr>
            <p:spPr>
              <a:xfrm>
                <a:off x="4050855" y="1875930"/>
                <a:ext cx="55744" cy="115947"/>
              </a:xfrm>
              <a:custGeom>
                <a:avLst/>
                <a:gdLst/>
                <a:ahLst/>
                <a:cxnLst/>
                <a:rect l="l" t="t" r="r" b="b"/>
                <a:pathLst>
                  <a:path w="21" h="44" extrusionOk="0">
                    <a:moveTo>
                      <a:pt x="13" y="44"/>
                    </a:moveTo>
                    <a:cubicBezTo>
                      <a:pt x="8" y="44"/>
                      <a:pt x="8" y="44"/>
                      <a:pt x="8" y="44"/>
                    </a:cubicBezTo>
                    <a:cubicBezTo>
                      <a:pt x="4" y="44"/>
                      <a:pt x="0" y="40"/>
                      <a:pt x="0" y="3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1" y="4"/>
                      <a:pt x="21" y="9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0"/>
                      <a:pt x="17" y="44"/>
                      <a:pt x="13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89;p47">
                <a:extLst>
                  <a:ext uri="{FF2B5EF4-FFF2-40B4-BE49-F238E27FC236}">
                    <a16:creationId xmlns:a16="http://schemas.microsoft.com/office/drawing/2014/main" id="{F7DA3606-71E8-2913-52B2-0950BDE4ABE2}"/>
                  </a:ext>
                </a:extLst>
              </p:cNvPr>
              <p:cNvSpPr/>
              <p:nvPr/>
            </p:nvSpPr>
            <p:spPr>
              <a:xfrm>
                <a:off x="4267142" y="1875930"/>
                <a:ext cx="55744" cy="115947"/>
              </a:xfrm>
              <a:custGeom>
                <a:avLst/>
                <a:gdLst/>
                <a:ahLst/>
                <a:cxnLst/>
                <a:rect l="l" t="t" r="r" b="b"/>
                <a:pathLst>
                  <a:path w="21" h="44" extrusionOk="0">
                    <a:moveTo>
                      <a:pt x="13" y="44"/>
                    </a:moveTo>
                    <a:cubicBezTo>
                      <a:pt x="9" y="44"/>
                      <a:pt x="9" y="44"/>
                      <a:pt x="9" y="44"/>
                    </a:cubicBezTo>
                    <a:cubicBezTo>
                      <a:pt x="4" y="44"/>
                      <a:pt x="0" y="40"/>
                      <a:pt x="0" y="3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21" y="4"/>
                      <a:pt x="21" y="9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0"/>
                      <a:pt x="18" y="44"/>
                      <a:pt x="13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290;p47">
                <a:extLst>
                  <a:ext uri="{FF2B5EF4-FFF2-40B4-BE49-F238E27FC236}">
                    <a16:creationId xmlns:a16="http://schemas.microsoft.com/office/drawing/2014/main" id="{EBC322DC-18EA-492C-3D3B-7053BBB22C99}"/>
                  </a:ext>
                </a:extLst>
              </p:cNvPr>
              <p:cNvSpPr/>
              <p:nvPr/>
            </p:nvSpPr>
            <p:spPr>
              <a:xfrm>
                <a:off x="3971697" y="2078838"/>
                <a:ext cx="430345" cy="13378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51" extrusionOk="0">
                    <a:moveTo>
                      <a:pt x="163" y="0"/>
                    </a:moveTo>
                    <a:cubicBezTo>
                      <a:pt x="148" y="30"/>
                      <a:pt x="117" y="51"/>
                      <a:pt x="82" y="51"/>
                    </a:cubicBezTo>
                    <a:cubicBezTo>
                      <a:pt x="46" y="51"/>
                      <a:pt x="15" y="30"/>
                      <a:pt x="0" y="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91;p47">
                <a:extLst>
                  <a:ext uri="{FF2B5EF4-FFF2-40B4-BE49-F238E27FC236}">
                    <a16:creationId xmlns:a16="http://schemas.microsoft.com/office/drawing/2014/main" id="{1EFD6B34-029F-AC0F-39F1-B4B011A174B0}"/>
                  </a:ext>
                </a:extLst>
              </p:cNvPr>
              <p:cNvSpPr/>
              <p:nvPr/>
            </p:nvSpPr>
            <p:spPr>
              <a:xfrm>
                <a:off x="3452162" y="1845827"/>
                <a:ext cx="448183" cy="683421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59" extrusionOk="0">
                    <a:moveTo>
                      <a:pt x="163" y="259"/>
                    </a:moveTo>
                    <a:cubicBezTo>
                      <a:pt x="108" y="259"/>
                      <a:pt x="56" y="224"/>
                      <a:pt x="29" y="170"/>
                    </a:cubicBezTo>
                    <a:cubicBezTo>
                      <a:pt x="0" y="112"/>
                      <a:pt x="8" y="49"/>
                      <a:pt x="48" y="0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33" y="57"/>
                      <a:pt x="27" y="110"/>
                      <a:pt x="51" y="159"/>
                    </a:cubicBezTo>
                    <a:cubicBezTo>
                      <a:pt x="75" y="207"/>
                      <a:pt x="121" y="236"/>
                      <a:pt x="169" y="234"/>
                    </a:cubicBezTo>
                    <a:cubicBezTo>
                      <a:pt x="170" y="258"/>
                      <a:pt x="170" y="258"/>
                      <a:pt x="170" y="258"/>
                    </a:cubicBezTo>
                    <a:cubicBezTo>
                      <a:pt x="168" y="258"/>
                      <a:pt x="165" y="259"/>
                      <a:pt x="163" y="2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292;p47">
                <a:extLst>
                  <a:ext uri="{FF2B5EF4-FFF2-40B4-BE49-F238E27FC236}">
                    <a16:creationId xmlns:a16="http://schemas.microsoft.com/office/drawing/2014/main" id="{724E96C6-38BA-BCEF-91F9-10E468D325BF}"/>
                  </a:ext>
                </a:extLst>
              </p:cNvPr>
              <p:cNvSpPr/>
              <p:nvPr/>
            </p:nvSpPr>
            <p:spPr>
              <a:xfrm>
                <a:off x="3563650" y="1679711"/>
                <a:ext cx="220747" cy="214057"/>
              </a:xfrm>
              <a:custGeom>
                <a:avLst/>
                <a:gdLst/>
                <a:ahLst/>
                <a:cxnLst/>
                <a:rect l="l" t="t" r="r" b="b"/>
                <a:pathLst>
                  <a:path w="84" h="81" extrusionOk="0">
                    <a:moveTo>
                      <a:pt x="23" y="69"/>
                    </a:moveTo>
                    <a:cubicBezTo>
                      <a:pt x="4" y="57"/>
                      <a:pt x="0" y="33"/>
                      <a:pt x="12" y="14"/>
                    </a:cubicBezTo>
                    <a:cubicBezTo>
                      <a:pt x="16" y="8"/>
                      <a:pt x="23" y="2"/>
                      <a:pt x="30" y="0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5" y="22"/>
                      <a:pt x="33" y="24"/>
                      <a:pt x="31" y="27"/>
                    </a:cubicBezTo>
                    <a:cubicBezTo>
                      <a:pt x="26" y="35"/>
                      <a:pt x="28" y="45"/>
                      <a:pt x="35" y="50"/>
                    </a:cubicBezTo>
                    <a:cubicBezTo>
                      <a:pt x="43" y="55"/>
                      <a:pt x="53" y="53"/>
                      <a:pt x="58" y="45"/>
                    </a:cubicBezTo>
                    <a:cubicBezTo>
                      <a:pt x="60" y="42"/>
                      <a:pt x="61" y="39"/>
                      <a:pt x="61" y="35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4" y="43"/>
                      <a:pt x="82" y="51"/>
                      <a:pt x="77" y="58"/>
                    </a:cubicBezTo>
                    <a:cubicBezTo>
                      <a:pt x="65" y="76"/>
                      <a:pt x="41" y="81"/>
                      <a:pt x="23" y="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293;p47">
                <a:extLst>
                  <a:ext uri="{FF2B5EF4-FFF2-40B4-BE49-F238E27FC236}">
                    <a16:creationId xmlns:a16="http://schemas.microsoft.com/office/drawing/2014/main" id="{3D7CDF70-D00F-D23C-784C-F43076883A2D}"/>
                  </a:ext>
                </a:extLst>
              </p:cNvPr>
              <p:cNvSpPr/>
              <p:nvPr/>
            </p:nvSpPr>
            <p:spPr>
              <a:xfrm>
                <a:off x="3565880" y="1827989"/>
                <a:ext cx="79157" cy="7692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19" y="28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12"/>
                      <a:pt x="0" y="9"/>
                      <a:pt x="1" y="7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7" y="1"/>
                      <a:pt x="9" y="0"/>
                      <a:pt x="11" y="2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0" y="18"/>
                      <a:pt x="30" y="20"/>
                      <a:pt x="29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3" y="29"/>
                      <a:pt x="21" y="29"/>
                      <a:pt x="19" y="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94;p47">
                <a:extLst>
                  <a:ext uri="{FF2B5EF4-FFF2-40B4-BE49-F238E27FC236}">
                    <a16:creationId xmlns:a16="http://schemas.microsoft.com/office/drawing/2014/main" id="{558DD60E-1AEF-F7D7-3802-9AFA8F8779C5}"/>
                  </a:ext>
                </a:extLst>
              </p:cNvPr>
              <p:cNvSpPr/>
              <p:nvPr/>
            </p:nvSpPr>
            <p:spPr>
              <a:xfrm>
                <a:off x="3894771" y="2428910"/>
                <a:ext cx="76927" cy="129326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29" y="49"/>
                    </a:moveTo>
                    <a:cubicBezTo>
                      <a:pt x="7" y="49"/>
                      <a:pt x="7" y="49"/>
                      <a:pt x="7" y="49"/>
                    </a:cubicBezTo>
                    <a:cubicBezTo>
                      <a:pt x="3" y="49"/>
                      <a:pt x="0" y="46"/>
                      <a:pt x="0" y="4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9" y="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295;p47">
                <a:extLst>
                  <a:ext uri="{FF2B5EF4-FFF2-40B4-BE49-F238E27FC236}">
                    <a16:creationId xmlns:a16="http://schemas.microsoft.com/office/drawing/2014/main" id="{0F42CE19-487E-6564-E2A0-A6BF8445E929}"/>
                  </a:ext>
                </a:extLst>
              </p:cNvPr>
              <p:cNvSpPr/>
              <p:nvPr/>
            </p:nvSpPr>
            <p:spPr>
              <a:xfrm>
                <a:off x="4456672" y="2453437"/>
                <a:ext cx="195105" cy="121522"/>
              </a:xfrm>
              <a:custGeom>
                <a:avLst/>
                <a:gdLst/>
                <a:ahLst/>
                <a:cxnLst/>
                <a:rect l="l" t="t" r="r" b="b"/>
                <a:pathLst>
                  <a:path w="74" h="46" extrusionOk="0">
                    <a:moveTo>
                      <a:pt x="0" y="6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7" y="25"/>
                      <a:pt x="50" y="31"/>
                      <a:pt x="65" y="46"/>
                    </a:cubicBezTo>
                    <a:cubicBezTo>
                      <a:pt x="69" y="38"/>
                      <a:pt x="72" y="30"/>
                      <a:pt x="74" y="21"/>
                    </a:cubicBezTo>
                    <a:cubicBezTo>
                      <a:pt x="53" y="6"/>
                      <a:pt x="25" y="0"/>
                      <a:pt x="0" y="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296;p47">
                <a:extLst>
                  <a:ext uri="{FF2B5EF4-FFF2-40B4-BE49-F238E27FC236}">
                    <a16:creationId xmlns:a16="http://schemas.microsoft.com/office/drawing/2014/main" id="{0DA81A15-C548-A117-AA43-2D9ABD88F616}"/>
                  </a:ext>
                </a:extLst>
              </p:cNvPr>
              <p:cNvSpPr/>
              <p:nvPr/>
            </p:nvSpPr>
            <p:spPr>
              <a:xfrm>
                <a:off x="4404272" y="2428910"/>
                <a:ext cx="73582" cy="129326"/>
              </a:xfrm>
              <a:custGeom>
                <a:avLst/>
                <a:gdLst/>
                <a:ahLst/>
                <a:cxnLst/>
                <a:rect l="l" t="t" r="r" b="b"/>
                <a:pathLst>
                  <a:path w="28" h="49" extrusionOk="0">
                    <a:moveTo>
                      <a:pt x="0" y="49"/>
                    </a:moveTo>
                    <a:cubicBezTo>
                      <a:pt x="21" y="49"/>
                      <a:pt x="21" y="49"/>
                      <a:pt x="21" y="49"/>
                    </a:cubicBezTo>
                    <a:cubicBezTo>
                      <a:pt x="25" y="49"/>
                      <a:pt x="28" y="46"/>
                      <a:pt x="28" y="4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5" y="0"/>
                      <a:pt x="2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297;p47">
                <a:extLst>
                  <a:ext uri="{FF2B5EF4-FFF2-40B4-BE49-F238E27FC236}">
                    <a16:creationId xmlns:a16="http://schemas.microsoft.com/office/drawing/2014/main" id="{261D2544-7589-CE63-6D84-99798D411323}"/>
                  </a:ext>
                </a:extLst>
              </p:cNvPr>
              <p:cNvSpPr/>
              <p:nvPr/>
            </p:nvSpPr>
            <p:spPr>
              <a:xfrm>
                <a:off x="3948285" y="2341949"/>
                <a:ext cx="477170" cy="52845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00" extrusionOk="0">
                    <a:moveTo>
                      <a:pt x="16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27" y="192"/>
                      <a:pt x="58" y="200"/>
                      <a:pt x="91" y="200"/>
                    </a:cubicBezTo>
                    <a:cubicBezTo>
                      <a:pt x="124" y="200"/>
                      <a:pt x="155" y="192"/>
                      <a:pt x="181" y="176"/>
                    </a:cubicBezTo>
                    <a:cubicBezTo>
                      <a:pt x="181" y="17"/>
                      <a:pt x="181" y="17"/>
                      <a:pt x="181" y="17"/>
                    </a:cubicBezTo>
                    <a:cubicBezTo>
                      <a:pt x="181" y="8"/>
                      <a:pt x="174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298;p47">
                <a:extLst>
                  <a:ext uri="{FF2B5EF4-FFF2-40B4-BE49-F238E27FC236}">
                    <a16:creationId xmlns:a16="http://schemas.microsoft.com/office/drawing/2014/main" id="{AD561973-A411-3BE2-2B71-E5903E67C958}"/>
                  </a:ext>
                </a:extLst>
              </p:cNvPr>
              <p:cNvSpPr/>
              <p:nvPr/>
            </p:nvSpPr>
            <p:spPr>
              <a:xfrm>
                <a:off x="4029671" y="2421105"/>
                <a:ext cx="313282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70" extrusionOk="0">
                    <a:moveTo>
                      <a:pt x="10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9" y="167"/>
                      <a:pt x="39" y="170"/>
                      <a:pt x="60" y="170"/>
                    </a:cubicBezTo>
                    <a:cubicBezTo>
                      <a:pt x="81" y="170"/>
                      <a:pt x="101" y="167"/>
                      <a:pt x="119" y="160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6"/>
                      <a:pt x="113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299;p47">
                <a:extLst>
                  <a:ext uri="{FF2B5EF4-FFF2-40B4-BE49-F238E27FC236}">
                    <a16:creationId xmlns:a16="http://schemas.microsoft.com/office/drawing/2014/main" id="{AD839AC9-369D-541F-BF28-E2F3B0FC077E}"/>
                  </a:ext>
                </a:extLst>
              </p:cNvPr>
              <p:cNvSpPr/>
              <p:nvPr/>
            </p:nvSpPr>
            <p:spPr>
              <a:xfrm>
                <a:off x="4245959" y="2471275"/>
                <a:ext cx="36900" cy="20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300;p47">
                <a:extLst>
                  <a:ext uri="{FF2B5EF4-FFF2-40B4-BE49-F238E27FC236}">
                    <a16:creationId xmlns:a16="http://schemas.microsoft.com/office/drawing/2014/main" id="{31C495AE-9979-97CE-6435-16E23DC538C6}"/>
                  </a:ext>
                </a:extLst>
              </p:cNvPr>
              <p:cNvSpPr/>
              <p:nvPr/>
            </p:nvSpPr>
            <p:spPr>
              <a:xfrm>
                <a:off x="4161228" y="2469045"/>
                <a:ext cx="42300" cy="39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301;p47">
                <a:extLst>
                  <a:ext uri="{FF2B5EF4-FFF2-40B4-BE49-F238E27FC236}">
                    <a16:creationId xmlns:a16="http://schemas.microsoft.com/office/drawing/2014/main" id="{AEE3801D-A98A-A09E-771E-ACA92D530A49}"/>
                  </a:ext>
                </a:extLst>
              </p:cNvPr>
              <p:cNvSpPr/>
              <p:nvPr/>
            </p:nvSpPr>
            <p:spPr>
              <a:xfrm>
                <a:off x="4161228" y="2534823"/>
                <a:ext cx="42300" cy="142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302;p47">
                <a:extLst>
                  <a:ext uri="{FF2B5EF4-FFF2-40B4-BE49-F238E27FC236}">
                    <a16:creationId xmlns:a16="http://schemas.microsoft.com/office/drawing/2014/main" id="{B59A1EB9-7C54-3D07-7BCF-2E8BE30B0E3B}"/>
                  </a:ext>
                </a:extLst>
              </p:cNvPr>
              <p:cNvSpPr/>
              <p:nvPr/>
            </p:nvSpPr>
            <p:spPr>
              <a:xfrm>
                <a:off x="4089875" y="2471275"/>
                <a:ext cx="32100" cy="12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303;p47">
                <a:extLst>
                  <a:ext uri="{FF2B5EF4-FFF2-40B4-BE49-F238E27FC236}">
                    <a16:creationId xmlns:a16="http://schemas.microsoft.com/office/drawing/2014/main" id="{DF4B7E66-DE62-65A9-36AD-EBB29E5064A6}"/>
                  </a:ext>
                </a:extLst>
              </p:cNvPr>
              <p:cNvSpPr/>
              <p:nvPr/>
            </p:nvSpPr>
            <p:spPr>
              <a:xfrm>
                <a:off x="4089875" y="2621783"/>
                <a:ext cx="32100" cy="5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304;p47">
                <a:extLst>
                  <a:ext uri="{FF2B5EF4-FFF2-40B4-BE49-F238E27FC236}">
                    <a16:creationId xmlns:a16="http://schemas.microsoft.com/office/drawing/2014/main" id="{EDD10484-A91C-7BBA-578E-70B2100896E6}"/>
                  </a:ext>
                </a:extLst>
              </p:cNvPr>
              <p:cNvSpPr/>
              <p:nvPr/>
            </p:nvSpPr>
            <p:spPr>
              <a:xfrm>
                <a:off x="4089875" y="2706514"/>
                <a:ext cx="192900" cy="39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305;p47">
                <a:extLst>
                  <a:ext uri="{FF2B5EF4-FFF2-40B4-BE49-F238E27FC236}">
                    <a16:creationId xmlns:a16="http://schemas.microsoft.com/office/drawing/2014/main" id="{BA1EAC47-D11E-664D-BBBA-FAC90C5E5A0C}"/>
                  </a:ext>
                </a:extLst>
              </p:cNvPr>
              <p:cNvSpPr/>
              <p:nvPr/>
            </p:nvSpPr>
            <p:spPr>
              <a:xfrm>
                <a:off x="4093220" y="2777866"/>
                <a:ext cx="189600" cy="42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" name="Google Shape;1306;p47">
                <a:extLst>
                  <a:ext uri="{FF2B5EF4-FFF2-40B4-BE49-F238E27FC236}">
                    <a16:creationId xmlns:a16="http://schemas.microsoft.com/office/drawing/2014/main" id="{702EE827-781D-9D15-F7AA-2B4EFF3DC04E}"/>
                  </a:ext>
                </a:extLst>
              </p:cNvPr>
              <p:cNvGrpSpPr/>
              <p:nvPr/>
            </p:nvGrpSpPr>
            <p:grpSpPr>
              <a:xfrm>
                <a:off x="2184809" y="519121"/>
                <a:ext cx="1584250" cy="1076973"/>
                <a:chOff x="1227909" y="519121"/>
                <a:chExt cx="1584250" cy="1076973"/>
              </a:xfrm>
            </p:grpSpPr>
            <p:sp>
              <p:nvSpPr>
                <p:cNvPr id="47" name="Google Shape;1307;p47">
                  <a:extLst>
                    <a:ext uri="{FF2B5EF4-FFF2-40B4-BE49-F238E27FC236}">
                      <a16:creationId xmlns:a16="http://schemas.microsoft.com/office/drawing/2014/main" id="{DDBFEF02-3009-D63B-288F-3DEDECCBAA0A}"/>
                    </a:ext>
                  </a:extLst>
                </p:cNvPr>
                <p:cNvSpPr/>
                <p:nvPr/>
              </p:nvSpPr>
              <p:spPr>
                <a:xfrm>
                  <a:off x="1227909" y="519121"/>
                  <a:ext cx="1584250" cy="107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08" extrusionOk="0">
                      <a:moveTo>
                        <a:pt x="547" y="0"/>
                      </a:move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24" y="0"/>
                        <a:pt x="0" y="25"/>
                        <a:pt x="0" y="55"/>
                      </a:cubicBezTo>
                      <a:cubicBezTo>
                        <a:pt x="0" y="285"/>
                        <a:pt x="0" y="285"/>
                        <a:pt x="0" y="285"/>
                      </a:cubicBezTo>
                      <a:cubicBezTo>
                        <a:pt x="0" y="315"/>
                        <a:pt x="24" y="339"/>
                        <a:pt x="55" y="339"/>
                      </a:cubicBezTo>
                      <a:cubicBezTo>
                        <a:pt x="508" y="339"/>
                        <a:pt x="508" y="339"/>
                        <a:pt x="508" y="339"/>
                      </a:cubicBezTo>
                      <a:cubicBezTo>
                        <a:pt x="564" y="394"/>
                        <a:pt x="564" y="394"/>
                        <a:pt x="564" y="394"/>
                      </a:cubicBezTo>
                      <a:cubicBezTo>
                        <a:pt x="577" y="408"/>
                        <a:pt x="601" y="399"/>
                        <a:pt x="601" y="379"/>
                      </a:cubicBezTo>
                      <a:cubicBezTo>
                        <a:pt x="601" y="285"/>
                        <a:pt x="601" y="285"/>
                        <a:pt x="601" y="285"/>
                      </a:cubicBezTo>
                      <a:cubicBezTo>
                        <a:pt x="601" y="189"/>
                        <a:pt x="601" y="189"/>
                        <a:pt x="601" y="189"/>
                      </a:cubicBezTo>
                      <a:cubicBezTo>
                        <a:pt x="601" y="55"/>
                        <a:pt x="601" y="55"/>
                        <a:pt x="601" y="55"/>
                      </a:cubicBezTo>
                      <a:cubicBezTo>
                        <a:pt x="601" y="25"/>
                        <a:pt x="577" y="0"/>
                        <a:pt x="5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1308;p47">
                  <a:extLst>
                    <a:ext uri="{FF2B5EF4-FFF2-40B4-BE49-F238E27FC236}">
                      <a16:creationId xmlns:a16="http://schemas.microsoft.com/office/drawing/2014/main" id="{A2CEEB5B-7845-D100-4623-829D978495B9}"/>
                    </a:ext>
                  </a:extLst>
                </p:cNvPr>
                <p:cNvGrpSpPr/>
                <p:nvPr/>
              </p:nvGrpSpPr>
              <p:grpSpPr>
                <a:xfrm>
                  <a:off x="1411722" y="835588"/>
                  <a:ext cx="1216601" cy="297517"/>
                  <a:chOff x="4942131" y="1560511"/>
                  <a:chExt cx="867947" cy="212270"/>
                </a:xfrm>
              </p:grpSpPr>
              <p:sp>
                <p:nvSpPr>
                  <p:cNvPr id="49" name="Google Shape;1309;p47">
                    <a:extLst>
                      <a:ext uri="{FF2B5EF4-FFF2-40B4-BE49-F238E27FC236}">
                        <a16:creationId xmlns:a16="http://schemas.microsoft.com/office/drawing/2014/main" id="{0E730FB4-B0F0-D338-114B-04249B9BC51E}"/>
                      </a:ext>
                    </a:extLst>
                  </p:cNvPr>
                  <p:cNvSpPr/>
                  <p:nvPr/>
                </p:nvSpPr>
                <p:spPr>
                  <a:xfrm>
                    <a:off x="4942131" y="1560511"/>
                    <a:ext cx="867947" cy="23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8" extrusionOk="0">
                        <a:moveTo>
                          <a:pt x="274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2" y="8"/>
                          <a:pt x="0" y="7"/>
                          <a:pt x="0" y="4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274" y="0"/>
                          <a:pt x="274" y="0"/>
                          <a:pt x="274" y="0"/>
                        </a:cubicBezTo>
                        <a:cubicBezTo>
                          <a:pt x="275" y="0"/>
                          <a:pt x="277" y="2"/>
                          <a:pt x="277" y="4"/>
                        </a:cubicBezTo>
                        <a:cubicBezTo>
                          <a:pt x="277" y="7"/>
                          <a:pt x="275" y="8"/>
                          <a:pt x="274" y="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1310;p47">
                    <a:extLst>
                      <a:ext uri="{FF2B5EF4-FFF2-40B4-BE49-F238E27FC236}">
                        <a16:creationId xmlns:a16="http://schemas.microsoft.com/office/drawing/2014/main" id="{933BB908-31A7-FD5F-BAA0-EBD8306EDDD8}"/>
                      </a:ext>
                    </a:extLst>
                  </p:cNvPr>
                  <p:cNvSpPr/>
                  <p:nvPr/>
                </p:nvSpPr>
                <p:spPr>
                  <a:xfrm>
                    <a:off x="4942131" y="1652494"/>
                    <a:ext cx="867947" cy="25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8" extrusionOk="0">
                        <a:moveTo>
                          <a:pt x="274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2" y="8"/>
                          <a:pt x="0" y="7"/>
                          <a:pt x="0" y="4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274" y="0"/>
                          <a:pt x="274" y="0"/>
                          <a:pt x="274" y="0"/>
                        </a:cubicBezTo>
                        <a:cubicBezTo>
                          <a:pt x="275" y="0"/>
                          <a:pt x="277" y="2"/>
                          <a:pt x="277" y="4"/>
                        </a:cubicBezTo>
                        <a:cubicBezTo>
                          <a:pt x="277" y="7"/>
                          <a:pt x="275" y="8"/>
                          <a:pt x="274" y="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" name="Google Shape;1311;p47">
                    <a:extLst>
                      <a:ext uri="{FF2B5EF4-FFF2-40B4-BE49-F238E27FC236}">
                        <a16:creationId xmlns:a16="http://schemas.microsoft.com/office/drawing/2014/main" id="{E76713A8-1464-F1B3-4040-8C28B505E043}"/>
                      </a:ext>
                    </a:extLst>
                  </p:cNvPr>
                  <p:cNvSpPr/>
                  <p:nvPr/>
                </p:nvSpPr>
                <p:spPr>
                  <a:xfrm>
                    <a:off x="4942131" y="1746837"/>
                    <a:ext cx="867947" cy="25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8" extrusionOk="0">
                        <a:moveTo>
                          <a:pt x="274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2" y="8"/>
                          <a:pt x="0" y="6"/>
                          <a:pt x="0" y="4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274" y="0"/>
                          <a:pt x="274" y="0"/>
                          <a:pt x="274" y="0"/>
                        </a:cubicBezTo>
                        <a:cubicBezTo>
                          <a:pt x="275" y="0"/>
                          <a:pt x="277" y="2"/>
                          <a:pt x="277" y="4"/>
                        </a:cubicBezTo>
                        <a:cubicBezTo>
                          <a:pt x="277" y="6"/>
                          <a:pt x="275" y="8"/>
                          <a:pt x="274" y="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" name="Google Shape;1312;p47">
              <a:extLst>
                <a:ext uri="{FF2B5EF4-FFF2-40B4-BE49-F238E27FC236}">
                  <a16:creationId xmlns:a16="http://schemas.microsoft.com/office/drawing/2014/main" id="{7329C6D6-5185-736A-16B8-5DC75151C2C3}"/>
                </a:ext>
              </a:extLst>
            </p:cNvPr>
            <p:cNvGrpSpPr/>
            <p:nvPr/>
          </p:nvGrpSpPr>
          <p:grpSpPr>
            <a:xfrm>
              <a:off x="6135732" y="3653947"/>
              <a:ext cx="372601" cy="373357"/>
              <a:chOff x="5471892" y="3290059"/>
              <a:chExt cx="174300" cy="174654"/>
            </a:xfrm>
          </p:grpSpPr>
          <p:sp>
            <p:nvSpPr>
              <p:cNvPr id="6" name="Google Shape;1313;p47">
                <a:extLst>
                  <a:ext uri="{FF2B5EF4-FFF2-40B4-BE49-F238E27FC236}">
                    <a16:creationId xmlns:a16="http://schemas.microsoft.com/office/drawing/2014/main" id="{1A1E837C-5F2F-277C-ECFF-1748CC1527DD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314;p47">
                <a:extLst>
                  <a:ext uri="{FF2B5EF4-FFF2-40B4-BE49-F238E27FC236}">
                    <a16:creationId xmlns:a16="http://schemas.microsoft.com/office/drawing/2014/main" id="{646C0E78-668B-A0D7-C6A2-A20E96E1E39D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315;p47">
                <a:extLst>
                  <a:ext uri="{FF2B5EF4-FFF2-40B4-BE49-F238E27FC236}">
                    <a16:creationId xmlns:a16="http://schemas.microsoft.com/office/drawing/2014/main" id="{700D03B0-ADD2-5A5C-FB0D-6CF38E9F3A10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14F164F8-B4A6-DABE-86B2-4948813A506F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4198334" y="1687504"/>
            <a:ext cx="46023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Sentence Transformers (all-MiniLM-L6-v2) to convert text to embeddings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FAISS for fast similarity search in vector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65CBD76D-3D71-57AB-FEB8-BED4A90E39F1}"/>
              </a:ext>
            </a:extLst>
          </p:cNvPr>
          <p:cNvSpPr txBox="1"/>
          <p:nvPr/>
        </p:nvSpPr>
        <p:spPr>
          <a:xfrm>
            <a:off x="4140721" y="3001547"/>
            <a:ext cx="4615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Speech-to-Text via OpenAI Whisper for voice input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Text-to-Speech via Coqui AI for voice output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CF002-8D11-C6AB-6E87-91FA7EA4D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  <p:bldP spid="7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>
          <a:extLst>
            <a:ext uri="{FF2B5EF4-FFF2-40B4-BE49-F238E27FC236}">
              <a16:creationId xmlns:a16="http://schemas.microsoft.com/office/drawing/2014/main" id="{923C2A47-7511-95A4-5406-8FBD3413C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2">
            <a:extLst>
              <a:ext uri="{FF2B5EF4-FFF2-40B4-BE49-F238E27FC236}">
                <a16:creationId xmlns:a16="http://schemas.microsoft.com/office/drawing/2014/main" id="{4BF6BF1C-35AF-06DE-A496-746DA80C15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9900" y="2627600"/>
            <a:ext cx="3219000" cy="9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Experiments</a:t>
            </a:r>
            <a:endParaRPr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70" name="Google Shape;670;p32">
            <a:extLst>
              <a:ext uri="{FF2B5EF4-FFF2-40B4-BE49-F238E27FC236}">
                <a16:creationId xmlns:a16="http://schemas.microsoft.com/office/drawing/2014/main" id="{D7E5D371-9F6A-DF5D-CA2A-605D4091056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04400" y="1755138"/>
            <a:ext cx="12297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grpSp>
        <p:nvGrpSpPr>
          <p:cNvPr id="671" name="Google Shape;671;p32">
            <a:extLst>
              <a:ext uri="{FF2B5EF4-FFF2-40B4-BE49-F238E27FC236}">
                <a16:creationId xmlns:a16="http://schemas.microsoft.com/office/drawing/2014/main" id="{BC6E8403-D1D5-B35A-1B64-2CCBA9643862}"/>
              </a:ext>
            </a:extLst>
          </p:cNvPr>
          <p:cNvGrpSpPr/>
          <p:nvPr/>
        </p:nvGrpSpPr>
        <p:grpSpPr>
          <a:xfrm>
            <a:off x="677713" y="979198"/>
            <a:ext cx="4106436" cy="3338568"/>
            <a:chOff x="677713" y="979198"/>
            <a:chExt cx="4106436" cy="3338568"/>
          </a:xfrm>
        </p:grpSpPr>
        <p:grpSp>
          <p:nvGrpSpPr>
            <p:cNvPr id="672" name="Google Shape;672;p32">
              <a:extLst>
                <a:ext uri="{FF2B5EF4-FFF2-40B4-BE49-F238E27FC236}">
                  <a16:creationId xmlns:a16="http://schemas.microsoft.com/office/drawing/2014/main" id="{88212495-E3B0-3B56-9750-EA9B50506FB6}"/>
                </a:ext>
              </a:extLst>
            </p:cNvPr>
            <p:cNvGrpSpPr/>
            <p:nvPr/>
          </p:nvGrpSpPr>
          <p:grpSpPr>
            <a:xfrm>
              <a:off x="1529466" y="1284974"/>
              <a:ext cx="480545" cy="481555"/>
              <a:chOff x="5471892" y="3290059"/>
              <a:chExt cx="174300" cy="174654"/>
            </a:xfrm>
          </p:grpSpPr>
          <p:sp>
            <p:nvSpPr>
              <p:cNvPr id="673" name="Google Shape;673;p32">
                <a:extLst>
                  <a:ext uri="{FF2B5EF4-FFF2-40B4-BE49-F238E27FC236}">
                    <a16:creationId xmlns:a16="http://schemas.microsoft.com/office/drawing/2014/main" id="{27FA0790-9DB7-9A5E-26A6-EC0FF6F328B5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2">
                <a:extLst>
                  <a:ext uri="{FF2B5EF4-FFF2-40B4-BE49-F238E27FC236}">
                    <a16:creationId xmlns:a16="http://schemas.microsoft.com/office/drawing/2014/main" id="{8E272D49-19E5-00B2-6B56-4DAAC3063DC6}"/>
                  </a:ext>
                </a:extLst>
              </p:cNvPr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2">
                <a:extLst>
                  <a:ext uri="{FF2B5EF4-FFF2-40B4-BE49-F238E27FC236}">
                    <a16:creationId xmlns:a16="http://schemas.microsoft.com/office/drawing/2014/main" id="{64BAAF55-3B3C-7544-ED4A-46333A763724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32">
              <a:extLst>
                <a:ext uri="{FF2B5EF4-FFF2-40B4-BE49-F238E27FC236}">
                  <a16:creationId xmlns:a16="http://schemas.microsoft.com/office/drawing/2014/main" id="{D26E0848-0EA0-2B0B-0E4F-97C8D2C8683A}"/>
                </a:ext>
              </a:extLst>
            </p:cNvPr>
            <p:cNvGrpSpPr/>
            <p:nvPr/>
          </p:nvGrpSpPr>
          <p:grpSpPr>
            <a:xfrm>
              <a:off x="2111256" y="979198"/>
              <a:ext cx="243759" cy="244271"/>
              <a:chOff x="5471892" y="3290059"/>
              <a:chExt cx="174300" cy="174654"/>
            </a:xfrm>
          </p:grpSpPr>
          <p:sp>
            <p:nvSpPr>
              <p:cNvPr id="677" name="Google Shape;677;p32">
                <a:extLst>
                  <a:ext uri="{FF2B5EF4-FFF2-40B4-BE49-F238E27FC236}">
                    <a16:creationId xmlns:a16="http://schemas.microsoft.com/office/drawing/2014/main" id="{A08B69D0-254C-35B0-6AF5-251202227F13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32">
                <a:extLst>
                  <a:ext uri="{FF2B5EF4-FFF2-40B4-BE49-F238E27FC236}">
                    <a16:creationId xmlns:a16="http://schemas.microsoft.com/office/drawing/2014/main" id="{0B676729-0B7F-6616-35C3-7BD6F69C24A5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32">
                <a:extLst>
                  <a:ext uri="{FF2B5EF4-FFF2-40B4-BE49-F238E27FC236}">
                    <a16:creationId xmlns:a16="http://schemas.microsoft.com/office/drawing/2014/main" id="{EEB65AA7-FD1A-30DD-F459-00D97D7BB42C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32">
              <a:extLst>
                <a:ext uri="{FF2B5EF4-FFF2-40B4-BE49-F238E27FC236}">
                  <a16:creationId xmlns:a16="http://schemas.microsoft.com/office/drawing/2014/main" id="{60FA0D34-E4FC-2022-EBDF-9F12DA38D1A5}"/>
                </a:ext>
              </a:extLst>
            </p:cNvPr>
            <p:cNvGrpSpPr/>
            <p:nvPr/>
          </p:nvGrpSpPr>
          <p:grpSpPr>
            <a:xfrm>
              <a:off x="3489532" y="1284972"/>
              <a:ext cx="372601" cy="373357"/>
              <a:chOff x="5471892" y="3290059"/>
              <a:chExt cx="174300" cy="174654"/>
            </a:xfrm>
          </p:grpSpPr>
          <p:sp>
            <p:nvSpPr>
              <p:cNvPr id="681" name="Google Shape;681;p32">
                <a:extLst>
                  <a:ext uri="{FF2B5EF4-FFF2-40B4-BE49-F238E27FC236}">
                    <a16:creationId xmlns:a16="http://schemas.microsoft.com/office/drawing/2014/main" id="{89B0C4C2-4C4E-FBF3-2B3C-BB5C3C44A8EE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32">
                <a:extLst>
                  <a:ext uri="{FF2B5EF4-FFF2-40B4-BE49-F238E27FC236}">
                    <a16:creationId xmlns:a16="http://schemas.microsoft.com/office/drawing/2014/main" id="{F6D9C149-2D48-EC10-F0A6-2114D8B98005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32">
                <a:extLst>
                  <a:ext uri="{FF2B5EF4-FFF2-40B4-BE49-F238E27FC236}">
                    <a16:creationId xmlns:a16="http://schemas.microsoft.com/office/drawing/2014/main" id="{224D80A1-DABB-E0FE-1BCB-9DC84F1C2D14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4" name="Google Shape;684;p32">
              <a:extLst>
                <a:ext uri="{FF2B5EF4-FFF2-40B4-BE49-F238E27FC236}">
                  <a16:creationId xmlns:a16="http://schemas.microsoft.com/office/drawing/2014/main" id="{B011E5CB-C947-8228-B432-A974337F8FA4}"/>
                </a:ext>
              </a:extLst>
            </p:cNvPr>
            <p:cNvGrpSpPr/>
            <p:nvPr/>
          </p:nvGrpSpPr>
          <p:grpSpPr>
            <a:xfrm>
              <a:off x="677713" y="1538012"/>
              <a:ext cx="4106436" cy="2779754"/>
              <a:chOff x="677713" y="1538012"/>
              <a:chExt cx="4106436" cy="2779754"/>
            </a:xfrm>
          </p:grpSpPr>
          <p:grpSp>
            <p:nvGrpSpPr>
              <p:cNvPr id="685" name="Google Shape;685;p32">
                <a:extLst>
                  <a:ext uri="{FF2B5EF4-FFF2-40B4-BE49-F238E27FC236}">
                    <a16:creationId xmlns:a16="http://schemas.microsoft.com/office/drawing/2014/main" id="{1F1A2FAD-32EB-AE42-26D3-AC2FAE726624}"/>
                  </a:ext>
                </a:extLst>
              </p:cNvPr>
              <p:cNvGrpSpPr/>
              <p:nvPr/>
            </p:nvGrpSpPr>
            <p:grpSpPr>
              <a:xfrm>
                <a:off x="1231443" y="1538012"/>
                <a:ext cx="2998974" cy="2779754"/>
                <a:chOff x="2101656" y="1040175"/>
                <a:chExt cx="3536109" cy="3277625"/>
              </a:xfrm>
            </p:grpSpPr>
            <p:sp>
              <p:nvSpPr>
                <p:cNvPr id="686" name="Google Shape;686;p32">
                  <a:extLst>
                    <a:ext uri="{FF2B5EF4-FFF2-40B4-BE49-F238E27FC236}">
                      <a16:creationId xmlns:a16="http://schemas.microsoft.com/office/drawing/2014/main" id="{F7DA8134-719B-BF87-B61B-306458BEBBD1}"/>
                    </a:ext>
                  </a:extLst>
                </p:cNvPr>
                <p:cNvSpPr/>
                <p:nvPr/>
              </p:nvSpPr>
              <p:spPr>
                <a:xfrm>
                  <a:off x="3468694" y="3735428"/>
                  <a:ext cx="798971" cy="454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88" extrusionOk="0">
                      <a:moveTo>
                        <a:pt x="317" y="142"/>
                      </a:moveTo>
                      <a:cubicBezTo>
                        <a:pt x="307" y="0"/>
                        <a:pt x="307" y="0"/>
                        <a:pt x="30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3" y="143"/>
                        <a:pt x="13" y="143"/>
                        <a:pt x="13" y="143"/>
                      </a:cubicBezTo>
                      <a:cubicBezTo>
                        <a:pt x="12" y="159"/>
                        <a:pt x="8" y="175"/>
                        <a:pt x="0" y="188"/>
                      </a:cubicBez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323" y="174"/>
                        <a:pt x="318" y="159"/>
                        <a:pt x="317" y="1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32">
                  <a:extLst>
                    <a:ext uri="{FF2B5EF4-FFF2-40B4-BE49-F238E27FC236}">
                      <a16:creationId xmlns:a16="http://schemas.microsoft.com/office/drawing/2014/main" id="{B4651A64-085C-F861-BE3A-0114FE67FED6}"/>
                    </a:ext>
                  </a:extLst>
                </p:cNvPr>
                <p:cNvSpPr/>
                <p:nvPr/>
              </p:nvSpPr>
              <p:spPr>
                <a:xfrm>
                  <a:off x="3299091" y="4190087"/>
                  <a:ext cx="1138176" cy="127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3" extrusionOk="0">
                      <a:moveTo>
                        <a:pt x="46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8"/>
                        <a:pt x="5" y="53"/>
                        <a:pt x="11" y="53"/>
                      </a:cubicBezTo>
                      <a:cubicBezTo>
                        <a:pt x="461" y="53"/>
                        <a:pt x="461" y="53"/>
                        <a:pt x="461" y="53"/>
                      </a:cubicBezTo>
                      <a:cubicBezTo>
                        <a:pt x="467" y="53"/>
                        <a:pt x="471" y="48"/>
                        <a:pt x="471" y="42"/>
                      </a:cubicBezTo>
                      <a:cubicBezTo>
                        <a:pt x="471" y="11"/>
                        <a:pt x="471" y="11"/>
                        <a:pt x="471" y="11"/>
                      </a:cubicBezTo>
                      <a:cubicBezTo>
                        <a:pt x="471" y="5"/>
                        <a:pt x="467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32">
                  <a:extLst>
                    <a:ext uri="{FF2B5EF4-FFF2-40B4-BE49-F238E27FC236}">
                      <a16:creationId xmlns:a16="http://schemas.microsoft.com/office/drawing/2014/main" id="{047D7179-4469-C8A1-5707-52D9F68826D7}"/>
                    </a:ext>
                  </a:extLst>
                </p:cNvPr>
                <p:cNvSpPr/>
                <p:nvPr/>
              </p:nvSpPr>
              <p:spPr>
                <a:xfrm>
                  <a:off x="2101656" y="3488176"/>
                  <a:ext cx="3536109" cy="32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136" extrusionOk="0">
                      <a:moveTo>
                        <a:pt x="0" y="0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116"/>
                        <a:pt x="21" y="136"/>
                        <a:pt x="46" y="136"/>
                      </a:cubicBezTo>
                      <a:cubicBezTo>
                        <a:pt x="1418" y="136"/>
                        <a:pt x="1418" y="136"/>
                        <a:pt x="1418" y="136"/>
                      </a:cubicBezTo>
                      <a:cubicBezTo>
                        <a:pt x="1443" y="136"/>
                        <a:pt x="1464" y="116"/>
                        <a:pt x="1464" y="90"/>
                      </a:cubicBezTo>
                      <a:cubicBezTo>
                        <a:pt x="1464" y="0"/>
                        <a:pt x="1464" y="0"/>
                        <a:pt x="146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32">
                  <a:extLst>
                    <a:ext uri="{FF2B5EF4-FFF2-40B4-BE49-F238E27FC236}">
                      <a16:creationId xmlns:a16="http://schemas.microsoft.com/office/drawing/2014/main" id="{2D76B6CD-F748-D075-1D51-E57EF795B4F4}"/>
                    </a:ext>
                  </a:extLst>
                </p:cNvPr>
                <p:cNvSpPr/>
                <p:nvPr/>
              </p:nvSpPr>
              <p:spPr>
                <a:xfrm>
                  <a:off x="2101656" y="1380402"/>
                  <a:ext cx="3536109" cy="210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872" extrusionOk="0">
                      <a:moveTo>
                        <a:pt x="1418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21" y="0"/>
                        <a:pt x="0" y="21"/>
                        <a:pt x="0" y="46"/>
                      </a:cubicBezTo>
                      <a:cubicBezTo>
                        <a:pt x="0" y="872"/>
                        <a:pt x="0" y="872"/>
                        <a:pt x="0" y="872"/>
                      </a:cubicBezTo>
                      <a:cubicBezTo>
                        <a:pt x="1464" y="872"/>
                        <a:pt x="1464" y="872"/>
                        <a:pt x="1464" y="872"/>
                      </a:cubicBezTo>
                      <a:cubicBezTo>
                        <a:pt x="1464" y="46"/>
                        <a:pt x="1464" y="46"/>
                        <a:pt x="1464" y="46"/>
                      </a:cubicBezTo>
                      <a:cubicBezTo>
                        <a:pt x="1464" y="21"/>
                        <a:pt x="1443" y="0"/>
                        <a:pt x="14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32">
                  <a:extLst>
                    <a:ext uri="{FF2B5EF4-FFF2-40B4-BE49-F238E27FC236}">
                      <a16:creationId xmlns:a16="http://schemas.microsoft.com/office/drawing/2014/main" id="{8A457BE4-4CEE-E829-7F79-5C0F99370F41}"/>
                    </a:ext>
                  </a:extLst>
                </p:cNvPr>
                <p:cNvSpPr/>
                <p:nvPr/>
              </p:nvSpPr>
              <p:spPr>
                <a:xfrm>
                  <a:off x="2248781" y="1520375"/>
                  <a:ext cx="3229500" cy="1827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32">
                  <a:extLst>
                    <a:ext uri="{FF2B5EF4-FFF2-40B4-BE49-F238E27FC236}">
                      <a16:creationId xmlns:a16="http://schemas.microsoft.com/office/drawing/2014/main" id="{2A2C1A83-DB2F-8487-8352-03D5699C07FD}"/>
                    </a:ext>
                  </a:extLst>
                </p:cNvPr>
                <p:cNvSpPr/>
                <p:nvPr/>
              </p:nvSpPr>
              <p:spPr>
                <a:xfrm>
                  <a:off x="3461541" y="2142593"/>
                  <a:ext cx="823500" cy="821400"/>
                </a:xfrm>
                <a:prstGeom prst="ellipse">
                  <a:avLst/>
                </a:prstGeom>
                <a:solidFill>
                  <a:srgbClr val="FFFFFF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32">
                  <a:extLst>
                    <a:ext uri="{FF2B5EF4-FFF2-40B4-BE49-F238E27FC236}">
                      <a16:creationId xmlns:a16="http://schemas.microsoft.com/office/drawing/2014/main" id="{6AA50B51-93B3-FD99-5620-4D74932883DA}"/>
                    </a:ext>
                  </a:extLst>
                </p:cNvPr>
                <p:cNvSpPr/>
                <p:nvPr/>
              </p:nvSpPr>
              <p:spPr>
                <a:xfrm>
                  <a:off x="3238810" y="2031227"/>
                  <a:ext cx="481222" cy="6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73" extrusionOk="0">
                      <a:moveTo>
                        <a:pt x="66" y="22"/>
                      </a:moveTo>
                      <a:cubicBezTo>
                        <a:pt x="66" y="22"/>
                        <a:pt x="64" y="27"/>
                        <a:pt x="60" y="36"/>
                      </a:cubicBezTo>
                      <a:cubicBezTo>
                        <a:pt x="56" y="45"/>
                        <a:pt x="51" y="58"/>
                        <a:pt x="45" y="73"/>
                      </a:cubicBezTo>
                      <a:cubicBezTo>
                        <a:pt x="40" y="88"/>
                        <a:pt x="35" y="107"/>
                        <a:pt x="32" y="126"/>
                      </a:cubicBezTo>
                      <a:cubicBezTo>
                        <a:pt x="31" y="135"/>
                        <a:pt x="31" y="145"/>
                        <a:pt x="32" y="155"/>
                      </a:cubicBezTo>
                      <a:cubicBezTo>
                        <a:pt x="33" y="164"/>
                        <a:pt x="35" y="17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40" y="184"/>
                        <a:pt x="40" y="184"/>
                        <a:pt x="40" y="184"/>
                      </a:cubicBezTo>
                      <a:cubicBezTo>
                        <a:pt x="41" y="186"/>
                        <a:pt x="41" y="186"/>
                        <a:pt x="41" y="186"/>
                      </a:cubicBezTo>
                      <a:cubicBezTo>
                        <a:pt x="41" y="187"/>
                        <a:pt x="42" y="189"/>
                        <a:pt x="42" y="189"/>
                      </a:cubicBezTo>
                      <a:cubicBezTo>
                        <a:pt x="44" y="192"/>
                        <a:pt x="44" y="192"/>
                        <a:pt x="44" y="192"/>
                      </a:cubicBezTo>
                      <a:cubicBezTo>
                        <a:pt x="44" y="193"/>
                        <a:pt x="45" y="194"/>
                        <a:pt x="46" y="195"/>
                      </a:cubicBezTo>
                      <a:cubicBezTo>
                        <a:pt x="48" y="199"/>
                        <a:pt x="51" y="202"/>
                        <a:pt x="54" y="205"/>
                      </a:cubicBezTo>
                      <a:cubicBezTo>
                        <a:pt x="61" y="212"/>
                        <a:pt x="68" y="217"/>
                        <a:pt x="76" y="221"/>
                      </a:cubicBezTo>
                      <a:cubicBezTo>
                        <a:pt x="93" y="229"/>
                        <a:pt x="111" y="233"/>
                        <a:pt x="126" y="235"/>
                      </a:cubicBezTo>
                      <a:cubicBezTo>
                        <a:pt x="141" y="237"/>
                        <a:pt x="155" y="237"/>
                        <a:pt x="164" y="237"/>
                      </a:cubicBezTo>
                      <a:cubicBezTo>
                        <a:pt x="168" y="237"/>
                        <a:pt x="172" y="236"/>
                        <a:pt x="175" y="236"/>
                      </a:cubicBezTo>
                      <a:cubicBezTo>
                        <a:pt x="177" y="236"/>
                        <a:pt x="178" y="236"/>
                        <a:pt x="178" y="236"/>
                      </a:cubicBezTo>
                      <a:cubicBezTo>
                        <a:pt x="179" y="236"/>
                        <a:pt x="179" y="236"/>
                        <a:pt x="179" y="236"/>
                      </a:cubicBezTo>
                      <a:cubicBezTo>
                        <a:pt x="188" y="235"/>
                        <a:pt x="197" y="242"/>
                        <a:pt x="198" y="252"/>
                      </a:cubicBezTo>
                      <a:cubicBezTo>
                        <a:pt x="199" y="262"/>
                        <a:pt x="192" y="271"/>
                        <a:pt x="182" y="272"/>
                      </a:cubicBezTo>
                      <a:cubicBezTo>
                        <a:pt x="182" y="272"/>
                        <a:pt x="182" y="272"/>
                        <a:pt x="181" y="272"/>
                      </a:cubicBezTo>
                      <a:cubicBezTo>
                        <a:pt x="181" y="272"/>
                        <a:pt x="180" y="272"/>
                        <a:pt x="177" y="272"/>
                      </a:cubicBezTo>
                      <a:cubicBezTo>
                        <a:pt x="174" y="272"/>
                        <a:pt x="170" y="272"/>
                        <a:pt x="165" y="272"/>
                      </a:cubicBezTo>
                      <a:cubicBezTo>
                        <a:pt x="154" y="273"/>
                        <a:pt x="139" y="272"/>
                        <a:pt x="121" y="270"/>
                      </a:cubicBezTo>
                      <a:cubicBezTo>
                        <a:pt x="112" y="268"/>
                        <a:pt x="103" y="266"/>
                        <a:pt x="92" y="264"/>
                      </a:cubicBezTo>
                      <a:cubicBezTo>
                        <a:pt x="82" y="261"/>
                        <a:pt x="71" y="256"/>
                        <a:pt x="61" y="251"/>
                      </a:cubicBezTo>
                      <a:cubicBezTo>
                        <a:pt x="50" y="245"/>
                        <a:pt x="40" y="238"/>
                        <a:pt x="31" y="228"/>
                      </a:cubicBezTo>
                      <a:cubicBezTo>
                        <a:pt x="26" y="223"/>
                        <a:pt x="22" y="218"/>
                        <a:pt x="19" y="213"/>
                      </a:cubicBezTo>
                      <a:cubicBezTo>
                        <a:pt x="18" y="211"/>
                        <a:pt x="17" y="210"/>
                        <a:pt x="16" y="208"/>
                      </a:cubicBezTo>
                      <a:cubicBezTo>
                        <a:pt x="13" y="204"/>
                        <a:pt x="13" y="204"/>
                        <a:pt x="13" y="204"/>
                      </a:cubicBezTo>
                      <a:cubicBezTo>
                        <a:pt x="12" y="202"/>
                        <a:pt x="12" y="201"/>
                        <a:pt x="11" y="199"/>
                      </a:cubicBezTo>
                      <a:cubicBezTo>
                        <a:pt x="11" y="198"/>
                        <a:pt x="11" y="198"/>
                        <a:pt x="11" y="198"/>
                      </a:cubicBezTo>
                      <a:cubicBezTo>
                        <a:pt x="10" y="197"/>
                        <a:pt x="10" y="197"/>
                        <a:pt x="10" y="197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9" y="195"/>
                        <a:pt x="9" y="195"/>
                        <a:pt x="9" y="195"/>
                      </a:cubicBezTo>
                      <a:cubicBezTo>
                        <a:pt x="5" y="183"/>
                        <a:pt x="2" y="170"/>
                        <a:pt x="1" y="158"/>
                      </a:cubicBezTo>
                      <a:cubicBezTo>
                        <a:pt x="0" y="145"/>
                        <a:pt x="0" y="133"/>
                        <a:pt x="2" y="122"/>
                      </a:cubicBezTo>
                      <a:cubicBezTo>
                        <a:pt x="5" y="99"/>
                        <a:pt x="12" y="79"/>
                        <a:pt x="18" y="63"/>
                      </a:cubicBezTo>
                      <a:cubicBezTo>
                        <a:pt x="24" y="47"/>
                        <a:pt x="30" y="34"/>
                        <a:pt x="34" y="25"/>
                      </a:cubicBezTo>
                      <a:cubicBezTo>
                        <a:pt x="38" y="15"/>
                        <a:pt x="40" y="10"/>
                        <a:pt x="40" y="10"/>
                      </a:cubicBezTo>
                      <a:cubicBezTo>
                        <a:pt x="43" y="3"/>
                        <a:pt x="52" y="0"/>
                        <a:pt x="59" y="3"/>
                      </a:cubicBezTo>
                      <a:cubicBezTo>
                        <a:pt x="66" y="6"/>
                        <a:pt x="69" y="14"/>
                        <a:pt x="66" y="21"/>
                      </a:cubicBezTo>
                      <a:lnTo>
                        <a:pt x="66" y="2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32">
                  <a:extLst>
                    <a:ext uri="{FF2B5EF4-FFF2-40B4-BE49-F238E27FC236}">
                      <a16:creationId xmlns:a16="http://schemas.microsoft.com/office/drawing/2014/main" id="{F1792408-619C-5F9C-6264-FD11020F8624}"/>
                    </a:ext>
                  </a:extLst>
                </p:cNvPr>
                <p:cNvSpPr/>
                <p:nvPr/>
              </p:nvSpPr>
              <p:spPr>
                <a:xfrm>
                  <a:off x="3323612" y="2011815"/>
                  <a:ext cx="106257" cy="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3" extrusionOk="0">
                      <a:moveTo>
                        <a:pt x="15" y="1"/>
                      </a:moveTo>
                      <a:cubicBezTo>
                        <a:pt x="13" y="0"/>
                        <a:pt x="12" y="0"/>
                        <a:pt x="10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ubicBezTo>
                        <a:pt x="0" y="8"/>
                        <a:pt x="0" y="12"/>
                        <a:pt x="2" y="15"/>
                      </a:cubicBezTo>
                      <a:cubicBezTo>
                        <a:pt x="3" y="18"/>
                        <a:pt x="5" y="20"/>
                        <a:pt x="9" y="22"/>
                      </a:cubicBezTo>
                      <a:cubicBezTo>
                        <a:pt x="13" y="24"/>
                        <a:pt x="18" y="26"/>
                        <a:pt x="23" y="28"/>
                      </a:cubicBezTo>
                      <a:cubicBezTo>
                        <a:pt x="25" y="29"/>
                        <a:pt x="28" y="30"/>
                        <a:pt x="31" y="31"/>
                      </a:cubicBezTo>
                      <a:cubicBezTo>
                        <a:pt x="36" y="33"/>
                        <a:pt x="41" y="30"/>
                        <a:pt x="43" y="25"/>
                      </a:cubicBezTo>
                      <a:cubicBezTo>
                        <a:pt x="44" y="23"/>
                        <a:pt x="44" y="20"/>
                        <a:pt x="43" y="17"/>
                      </a:cubicBezTo>
                      <a:cubicBezTo>
                        <a:pt x="41" y="14"/>
                        <a:pt x="39" y="13"/>
                        <a:pt x="36" y="11"/>
                      </a:cubicBezTo>
                      <a:cubicBezTo>
                        <a:pt x="31" y="8"/>
                        <a:pt x="25" y="5"/>
                        <a:pt x="20" y="3"/>
                      </a:cubicBezTo>
                      <a:cubicBezTo>
                        <a:pt x="18" y="2"/>
                        <a:pt x="17" y="2"/>
                        <a:pt x="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2">
                  <a:extLst>
                    <a:ext uri="{FF2B5EF4-FFF2-40B4-BE49-F238E27FC236}">
                      <a16:creationId xmlns:a16="http://schemas.microsoft.com/office/drawing/2014/main" id="{81C8A21E-783C-942B-8B73-79740EE5CF84}"/>
                    </a:ext>
                  </a:extLst>
                </p:cNvPr>
                <p:cNvSpPr/>
                <p:nvPr/>
              </p:nvSpPr>
              <p:spPr>
                <a:xfrm>
                  <a:off x="3311352" y="1859580"/>
                  <a:ext cx="215580" cy="20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3" extrusionOk="0">
                      <a:moveTo>
                        <a:pt x="28" y="73"/>
                      </a:moveTo>
                      <a:cubicBezTo>
                        <a:pt x="8" y="62"/>
                        <a:pt x="0" y="38"/>
                        <a:pt x="10" y="17"/>
                      </a:cubicBezTo>
                      <a:cubicBezTo>
                        <a:pt x="14" y="10"/>
                        <a:pt x="20" y="4"/>
                        <a:pt x="28" y="0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6" y="23"/>
                        <a:pt x="33" y="25"/>
                        <a:pt x="32" y="28"/>
                      </a:cubicBezTo>
                      <a:cubicBezTo>
                        <a:pt x="27" y="37"/>
                        <a:pt x="31" y="47"/>
                        <a:pt x="39" y="51"/>
                      </a:cubicBezTo>
                      <a:cubicBezTo>
                        <a:pt x="47" y="56"/>
                        <a:pt x="58" y="52"/>
                        <a:pt x="62" y="44"/>
                      </a:cubicBezTo>
                      <a:cubicBezTo>
                        <a:pt x="64" y="41"/>
                        <a:pt x="64" y="37"/>
                        <a:pt x="64" y="34"/>
                      </a:cubicBezTo>
                      <a:cubicBezTo>
                        <a:pt x="87" y="30"/>
                        <a:pt x="87" y="30"/>
                        <a:pt x="87" y="30"/>
                      </a:cubicBezTo>
                      <a:cubicBezTo>
                        <a:pt x="89" y="38"/>
                        <a:pt x="87" y="47"/>
                        <a:pt x="83" y="55"/>
                      </a:cubicBezTo>
                      <a:cubicBezTo>
                        <a:pt x="73" y="75"/>
                        <a:pt x="48" y="83"/>
                        <a:pt x="28" y="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2">
                  <a:extLst>
                    <a:ext uri="{FF2B5EF4-FFF2-40B4-BE49-F238E27FC236}">
                      <a16:creationId xmlns:a16="http://schemas.microsoft.com/office/drawing/2014/main" id="{B1DF75B5-7817-41C7-0D1D-D7355E1C5208}"/>
                    </a:ext>
                  </a:extLst>
                </p:cNvPr>
                <p:cNvSpPr/>
                <p:nvPr/>
              </p:nvSpPr>
              <p:spPr>
                <a:xfrm>
                  <a:off x="3265375" y="2120115"/>
                  <a:ext cx="132821" cy="6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27" extrusionOk="0">
                      <a:moveTo>
                        <a:pt x="0" y="6"/>
                      </a:moveTo>
                      <a:cubicBezTo>
                        <a:pt x="0" y="4"/>
                        <a:pt x="1" y="2"/>
                        <a:pt x="2" y="0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4" y="23"/>
                        <a:pt x="53" y="25"/>
                        <a:pt x="53" y="27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32">
                  <a:extLst>
                    <a:ext uri="{FF2B5EF4-FFF2-40B4-BE49-F238E27FC236}">
                      <a16:creationId xmlns:a16="http://schemas.microsoft.com/office/drawing/2014/main" id="{10CC44C7-33C0-4E94-A184-C5098EAA7A90}"/>
                    </a:ext>
                  </a:extLst>
                </p:cNvPr>
                <p:cNvSpPr/>
                <p:nvPr/>
              </p:nvSpPr>
              <p:spPr>
                <a:xfrm>
                  <a:off x="3231659" y="2217177"/>
                  <a:ext cx="134865" cy="55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54" extrusionOk="0">
                      <a:moveTo>
                        <a:pt x="0" y="16"/>
                      </a:moveTo>
                      <a:lnTo>
                        <a:pt x="2" y="0"/>
                      </a:lnTo>
                      <a:lnTo>
                        <a:pt x="132" y="40"/>
                      </a:lnTo>
                      <a:lnTo>
                        <a:pt x="128" y="5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32">
                  <a:extLst>
                    <a:ext uri="{FF2B5EF4-FFF2-40B4-BE49-F238E27FC236}">
                      <a16:creationId xmlns:a16="http://schemas.microsoft.com/office/drawing/2014/main" id="{5D04A154-CB5E-F796-9B1C-E6AA23EAC491}"/>
                    </a:ext>
                  </a:extLst>
                </p:cNvPr>
                <p:cNvSpPr/>
                <p:nvPr/>
              </p:nvSpPr>
              <p:spPr>
                <a:xfrm>
                  <a:off x="3210203" y="2325477"/>
                  <a:ext cx="137930" cy="2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2" extrusionOk="0">
                      <a:moveTo>
                        <a:pt x="0" y="8"/>
                      </a:moveTo>
                      <a:cubicBezTo>
                        <a:pt x="0" y="5"/>
                        <a:pt x="0" y="3"/>
                        <a:pt x="1" y="0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57" y="9"/>
                        <a:pt x="57" y="11"/>
                        <a:pt x="57" y="12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32">
                  <a:extLst>
                    <a:ext uri="{FF2B5EF4-FFF2-40B4-BE49-F238E27FC236}">
                      <a16:creationId xmlns:a16="http://schemas.microsoft.com/office/drawing/2014/main" id="{1A061EB7-527B-3679-26EA-D2C60CB0103A}"/>
                    </a:ext>
                  </a:extLst>
                </p:cNvPr>
                <p:cNvSpPr/>
                <p:nvPr/>
              </p:nvSpPr>
              <p:spPr>
                <a:xfrm>
                  <a:off x="3215312" y="2420496"/>
                  <a:ext cx="136908" cy="4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8" extrusionOk="0">
                      <a:moveTo>
                        <a:pt x="1" y="18"/>
                      </a:moveTo>
                      <a:cubicBezTo>
                        <a:pt x="1" y="15"/>
                        <a:pt x="0" y="13"/>
                        <a:pt x="0" y="1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2"/>
                        <a:pt x="56" y="3"/>
                        <a:pt x="57" y="5"/>
                      </a:cubicBezTo>
                      <a:lnTo>
                        <a:pt x="1" y="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32">
                  <a:extLst>
                    <a:ext uri="{FF2B5EF4-FFF2-40B4-BE49-F238E27FC236}">
                      <a16:creationId xmlns:a16="http://schemas.microsoft.com/office/drawing/2014/main" id="{82CCC612-3B6C-6A3F-0E63-81F4803AD795}"/>
                    </a:ext>
                  </a:extLst>
                </p:cNvPr>
                <p:cNvSpPr/>
                <p:nvPr/>
              </p:nvSpPr>
              <p:spPr>
                <a:xfrm>
                  <a:off x="3260266" y="2485885"/>
                  <a:ext cx="121583" cy="9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92" extrusionOk="0">
                      <a:moveTo>
                        <a:pt x="12" y="92"/>
                      </a:moveTo>
                      <a:lnTo>
                        <a:pt x="0" y="75"/>
                      </a:lnTo>
                      <a:lnTo>
                        <a:pt x="112" y="0"/>
                      </a:lnTo>
                      <a:lnTo>
                        <a:pt x="119" y="9"/>
                      </a:lnTo>
                      <a:lnTo>
                        <a:pt x="12" y="9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32">
                  <a:extLst>
                    <a:ext uri="{FF2B5EF4-FFF2-40B4-BE49-F238E27FC236}">
                      <a16:creationId xmlns:a16="http://schemas.microsoft.com/office/drawing/2014/main" id="{3314FAAC-1560-AF05-D5DE-E3E531B40EEE}"/>
                    </a:ext>
                  </a:extLst>
                </p:cNvPr>
                <p:cNvSpPr/>
                <p:nvPr/>
              </p:nvSpPr>
              <p:spPr>
                <a:xfrm>
                  <a:off x="3350176" y="2533905"/>
                  <a:ext cx="84802" cy="125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52" extrusionOk="0">
                      <a:moveTo>
                        <a:pt x="7" y="52"/>
                      </a:moveTo>
                      <a:cubicBezTo>
                        <a:pt x="5" y="51"/>
                        <a:pt x="3" y="50"/>
                        <a:pt x="0" y="48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2" y="1"/>
                        <a:pt x="33" y="1"/>
                        <a:pt x="35" y="2"/>
                      </a:cubicBez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32">
                  <a:extLst>
                    <a:ext uri="{FF2B5EF4-FFF2-40B4-BE49-F238E27FC236}">
                      <a16:creationId xmlns:a16="http://schemas.microsoft.com/office/drawing/2014/main" id="{5F0197A7-D61B-1EF6-6BC9-AC44D5757079}"/>
                    </a:ext>
                  </a:extLst>
                </p:cNvPr>
                <p:cNvSpPr/>
                <p:nvPr/>
              </p:nvSpPr>
              <p:spPr>
                <a:xfrm>
                  <a:off x="3461541" y="2562513"/>
                  <a:ext cx="48020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35" extrusionOk="0">
                      <a:moveTo>
                        <a:pt x="16" y="135"/>
                      </a:moveTo>
                      <a:lnTo>
                        <a:pt x="0" y="130"/>
                      </a:lnTo>
                      <a:lnTo>
                        <a:pt x="33" y="0"/>
                      </a:lnTo>
                      <a:lnTo>
                        <a:pt x="47" y="3"/>
                      </a:lnTo>
                      <a:lnTo>
                        <a:pt x="16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32">
                  <a:extLst>
                    <a:ext uri="{FF2B5EF4-FFF2-40B4-BE49-F238E27FC236}">
                      <a16:creationId xmlns:a16="http://schemas.microsoft.com/office/drawing/2014/main" id="{50DFD03D-FDB9-1E42-FDE8-5A973716BB4E}"/>
                    </a:ext>
                  </a:extLst>
                </p:cNvPr>
                <p:cNvSpPr/>
                <p:nvPr/>
              </p:nvSpPr>
              <p:spPr>
                <a:xfrm>
                  <a:off x="3569842" y="2576816"/>
                  <a:ext cx="24521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135" extrusionOk="0">
                      <a:moveTo>
                        <a:pt x="17" y="135"/>
                      </a:moveTo>
                      <a:lnTo>
                        <a:pt x="0" y="135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17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32">
                  <a:extLst>
                    <a:ext uri="{FF2B5EF4-FFF2-40B4-BE49-F238E27FC236}">
                      <a16:creationId xmlns:a16="http://schemas.microsoft.com/office/drawing/2014/main" id="{FFE8F603-5F05-8D4E-58EE-73985608E8DE}"/>
                    </a:ext>
                  </a:extLst>
                </p:cNvPr>
                <p:cNvSpPr/>
                <p:nvPr/>
              </p:nvSpPr>
              <p:spPr>
                <a:xfrm>
                  <a:off x="3610710" y="2548209"/>
                  <a:ext cx="102170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86" extrusionOk="0">
                      <a:moveTo>
                        <a:pt x="20" y="85"/>
                      </a:moveTo>
                      <a:cubicBezTo>
                        <a:pt x="20" y="86"/>
                        <a:pt x="13" y="80"/>
                        <a:pt x="12" y="79"/>
                      </a:cubicBezTo>
                      <a:cubicBezTo>
                        <a:pt x="9" y="75"/>
                        <a:pt x="7" y="72"/>
                        <a:pt x="5" y="68"/>
                      </a:cubicBezTo>
                      <a:cubicBezTo>
                        <a:pt x="1" y="59"/>
                        <a:pt x="0" y="50"/>
                        <a:pt x="1" y="42"/>
                      </a:cubicBezTo>
                      <a:cubicBezTo>
                        <a:pt x="3" y="20"/>
                        <a:pt x="20" y="3"/>
                        <a:pt x="42" y="0"/>
                      </a:cubicBezTo>
                      <a:cubicBezTo>
                        <a:pt x="42" y="0"/>
                        <a:pt x="20" y="84"/>
                        <a:pt x="20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32">
                  <a:extLst>
                    <a:ext uri="{FF2B5EF4-FFF2-40B4-BE49-F238E27FC236}">
                      <a16:creationId xmlns:a16="http://schemas.microsoft.com/office/drawing/2014/main" id="{ABDA7702-D046-E8B0-4399-0AB0A538EB34}"/>
                    </a:ext>
                  </a:extLst>
                </p:cNvPr>
                <p:cNvSpPr/>
                <p:nvPr/>
              </p:nvSpPr>
              <p:spPr>
                <a:xfrm>
                  <a:off x="4019391" y="2581925"/>
                  <a:ext cx="251339" cy="17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72" extrusionOk="0">
                      <a:moveTo>
                        <a:pt x="22" y="0"/>
                      </a:moveTo>
                      <a:cubicBezTo>
                        <a:pt x="11" y="0"/>
                        <a:pt x="2" y="7"/>
                        <a:pt x="1" y="17"/>
                      </a:cubicBezTo>
                      <a:cubicBezTo>
                        <a:pt x="0" y="28"/>
                        <a:pt x="8" y="37"/>
                        <a:pt x="18" y="38"/>
                      </a:cubicBezTo>
                      <a:cubicBezTo>
                        <a:pt x="33" y="39"/>
                        <a:pt x="76" y="48"/>
                        <a:pt x="88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95" y="60"/>
                        <a:pt x="101" y="47"/>
                        <a:pt x="104" y="33"/>
                      </a:cubicBezTo>
                      <a:cubicBezTo>
                        <a:pt x="75" y="6"/>
                        <a:pt x="28" y="1"/>
                        <a:pt x="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32">
                  <a:extLst>
                    <a:ext uri="{FF2B5EF4-FFF2-40B4-BE49-F238E27FC236}">
                      <a16:creationId xmlns:a16="http://schemas.microsoft.com/office/drawing/2014/main" id="{7827FC7D-5670-1E7C-6EDE-6094E853FADC}"/>
                    </a:ext>
                  </a:extLst>
                </p:cNvPr>
                <p:cNvSpPr/>
                <p:nvPr/>
              </p:nvSpPr>
              <p:spPr>
                <a:xfrm>
                  <a:off x="4180820" y="2629945"/>
                  <a:ext cx="58237" cy="87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6" extrusionOk="0">
                      <a:moveTo>
                        <a:pt x="6" y="36"/>
                      </a:moveTo>
                      <a:cubicBezTo>
                        <a:pt x="3" y="35"/>
                        <a:pt x="2" y="34"/>
                        <a:pt x="0" y="3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1"/>
                        <a:pt x="23" y="2"/>
                        <a:pt x="24" y="3"/>
                      </a:cubicBezTo>
                      <a:lnTo>
                        <a:pt x="6" y="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32">
                  <a:extLst>
                    <a:ext uri="{FF2B5EF4-FFF2-40B4-BE49-F238E27FC236}">
                      <a16:creationId xmlns:a16="http://schemas.microsoft.com/office/drawing/2014/main" id="{8213540C-5E07-6C64-6CAE-97420559EFB6}"/>
                    </a:ext>
                  </a:extLst>
                </p:cNvPr>
                <p:cNvSpPr/>
                <p:nvPr/>
              </p:nvSpPr>
              <p:spPr>
                <a:xfrm>
                  <a:off x="4051064" y="2548209"/>
                  <a:ext cx="103192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86" extrusionOk="0">
                      <a:moveTo>
                        <a:pt x="23" y="85"/>
                      </a:moveTo>
                      <a:cubicBezTo>
                        <a:pt x="23" y="86"/>
                        <a:pt x="30" y="80"/>
                        <a:pt x="31" y="79"/>
                      </a:cubicBezTo>
                      <a:cubicBezTo>
                        <a:pt x="34" y="75"/>
                        <a:pt x="36" y="72"/>
                        <a:pt x="38" y="68"/>
                      </a:cubicBezTo>
                      <a:cubicBezTo>
                        <a:pt x="41" y="59"/>
                        <a:pt x="43" y="50"/>
                        <a:pt x="42" y="42"/>
                      </a:cubicBezTo>
                      <a:cubicBezTo>
                        <a:pt x="39" y="20"/>
                        <a:pt x="22" y="3"/>
                        <a:pt x="0" y="0"/>
                      </a:cubicBezTo>
                      <a:cubicBezTo>
                        <a:pt x="0" y="0"/>
                        <a:pt x="22" y="84"/>
                        <a:pt x="23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32">
                  <a:extLst>
                    <a:ext uri="{FF2B5EF4-FFF2-40B4-BE49-F238E27FC236}">
                      <a16:creationId xmlns:a16="http://schemas.microsoft.com/office/drawing/2014/main" id="{8D8581FE-D819-3002-5E4D-80FA5C25EBA7}"/>
                    </a:ext>
                  </a:extLst>
                </p:cNvPr>
                <p:cNvSpPr/>
                <p:nvPr/>
              </p:nvSpPr>
              <p:spPr>
                <a:xfrm>
                  <a:off x="3654643" y="2470559"/>
                  <a:ext cx="453636" cy="49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204" extrusionOk="0">
                      <a:moveTo>
                        <a:pt x="94" y="0"/>
                      </a:move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27" y="195"/>
                        <a:pt x="57" y="204"/>
                        <a:pt x="91" y="204"/>
                      </a:cubicBezTo>
                      <a:cubicBezTo>
                        <a:pt x="127" y="204"/>
                        <a:pt x="161" y="193"/>
                        <a:pt x="188" y="173"/>
                      </a:cubicBezTo>
                      <a:cubicBezTo>
                        <a:pt x="188" y="94"/>
                        <a:pt x="188" y="94"/>
                        <a:pt x="188" y="94"/>
                      </a:cubicBezTo>
                      <a:cubicBezTo>
                        <a:pt x="188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32">
                  <a:extLst>
                    <a:ext uri="{FF2B5EF4-FFF2-40B4-BE49-F238E27FC236}">
                      <a16:creationId xmlns:a16="http://schemas.microsoft.com/office/drawing/2014/main" id="{3B0B7E6E-11D1-FD8C-2E27-E694B560AFF1}"/>
                    </a:ext>
                  </a:extLst>
                </p:cNvPr>
                <p:cNvSpPr/>
                <p:nvPr/>
              </p:nvSpPr>
              <p:spPr>
                <a:xfrm>
                  <a:off x="3792573" y="2695334"/>
                  <a:ext cx="161429" cy="268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11" extrusionOk="0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1" y="110"/>
                        <a:pt x="22" y="111"/>
                        <a:pt x="34" y="111"/>
                      </a:cubicBezTo>
                      <a:cubicBezTo>
                        <a:pt x="45" y="111"/>
                        <a:pt x="56" y="110"/>
                        <a:pt x="67" y="108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7" y="15"/>
                        <a:pt x="52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32">
                  <a:extLst>
                    <a:ext uri="{FF2B5EF4-FFF2-40B4-BE49-F238E27FC236}">
                      <a16:creationId xmlns:a16="http://schemas.microsoft.com/office/drawing/2014/main" id="{C8FD7889-7090-8891-C8A2-5FB476396D28}"/>
                    </a:ext>
                  </a:extLst>
                </p:cNvPr>
                <p:cNvSpPr/>
                <p:nvPr/>
              </p:nvSpPr>
              <p:spPr>
                <a:xfrm>
                  <a:off x="3780312" y="2487929"/>
                  <a:ext cx="188100" cy="81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32">
                  <a:extLst>
                    <a:ext uri="{FF2B5EF4-FFF2-40B4-BE49-F238E27FC236}">
                      <a16:creationId xmlns:a16="http://schemas.microsoft.com/office/drawing/2014/main" id="{C0B5D71C-2766-C077-99F5-86D70FB9C0EF}"/>
                    </a:ext>
                  </a:extLst>
                </p:cNvPr>
                <p:cNvSpPr/>
                <p:nvPr/>
              </p:nvSpPr>
              <p:spPr>
                <a:xfrm>
                  <a:off x="3826289" y="2383715"/>
                  <a:ext cx="96040" cy="16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0" extrusionOk="0">
                      <a:moveTo>
                        <a:pt x="0" y="0"/>
                      </a:move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4"/>
                        <a:pt x="1" y="67"/>
                        <a:pt x="4" y="68"/>
                      </a:cubicBezTo>
                      <a:cubicBezTo>
                        <a:pt x="8" y="69"/>
                        <a:pt x="13" y="70"/>
                        <a:pt x="20" y="70"/>
                      </a:cubicBezTo>
                      <a:cubicBezTo>
                        <a:pt x="26" y="70"/>
                        <a:pt x="32" y="69"/>
                        <a:pt x="36" y="68"/>
                      </a:cubicBezTo>
                      <a:cubicBezTo>
                        <a:pt x="38" y="67"/>
                        <a:pt x="40" y="64"/>
                        <a:pt x="40" y="62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32">
                  <a:extLst>
                    <a:ext uri="{FF2B5EF4-FFF2-40B4-BE49-F238E27FC236}">
                      <a16:creationId xmlns:a16="http://schemas.microsoft.com/office/drawing/2014/main" id="{3BAA1B90-4471-FCB9-5134-8344FFEA2D76}"/>
                    </a:ext>
                  </a:extLst>
                </p:cNvPr>
                <p:cNvSpPr/>
                <p:nvPr/>
              </p:nvSpPr>
              <p:spPr>
                <a:xfrm>
                  <a:off x="3635231" y="1943360"/>
                  <a:ext cx="476100" cy="477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32">
                  <a:extLst>
                    <a:ext uri="{FF2B5EF4-FFF2-40B4-BE49-F238E27FC236}">
                      <a16:creationId xmlns:a16="http://schemas.microsoft.com/office/drawing/2014/main" id="{47964480-EBD1-1A6E-2444-56B9B8CDB87C}"/>
                    </a:ext>
                  </a:extLst>
                </p:cNvPr>
                <p:cNvSpPr/>
                <p:nvPr/>
              </p:nvSpPr>
              <p:spPr>
                <a:xfrm>
                  <a:off x="3729227" y="2265197"/>
                  <a:ext cx="287099" cy="8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36" extrusionOk="0">
                      <a:moveTo>
                        <a:pt x="4" y="0"/>
                      </a:moveTo>
                      <a:cubicBezTo>
                        <a:pt x="2" y="0"/>
                        <a:pt x="0" y="3"/>
                        <a:pt x="2" y="5"/>
                      </a:cubicBezTo>
                      <a:cubicBezTo>
                        <a:pt x="14" y="24"/>
                        <a:pt x="36" y="36"/>
                        <a:pt x="60" y="36"/>
                      </a:cubicBezTo>
                      <a:cubicBezTo>
                        <a:pt x="84" y="36"/>
                        <a:pt x="105" y="24"/>
                        <a:pt x="118" y="5"/>
                      </a:cubicBezTo>
                      <a:cubicBezTo>
                        <a:pt x="119" y="3"/>
                        <a:pt x="118" y="0"/>
                        <a:pt x="11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32">
                  <a:extLst>
                    <a:ext uri="{FF2B5EF4-FFF2-40B4-BE49-F238E27FC236}">
                      <a16:creationId xmlns:a16="http://schemas.microsoft.com/office/drawing/2014/main" id="{B4C58CCD-C2A9-B776-736C-4ACEA639E9EF}"/>
                    </a:ext>
                  </a:extLst>
                </p:cNvPr>
                <p:cNvSpPr/>
                <p:nvPr/>
              </p:nvSpPr>
              <p:spPr>
                <a:xfrm>
                  <a:off x="3707772" y="2098659"/>
                  <a:ext cx="331031" cy="113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47" extrusionOk="0">
                      <a:moveTo>
                        <a:pt x="125" y="47"/>
                      </a:move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5" y="47"/>
                        <a:pt x="0" y="41"/>
                        <a:pt x="0" y="3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5" y="0"/>
                        <a:pt x="12" y="0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31" y="0"/>
                        <a:pt x="137" y="6"/>
                        <a:pt x="137" y="12"/>
                      </a:cubicBezTo>
                      <a:cubicBezTo>
                        <a:pt x="137" y="35"/>
                        <a:pt x="137" y="35"/>
                        <a:pt x="137" y="35"/>
                      </a:cubicBezTo>
                      <a:cubicBezTo>
                        <a:pt x="137" y="41"/>
                        <a:pt x="131" y="47"/>
                        <a:pt x="125" y="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32">
                  <a:extLst>
                    <a:ext uri="{FF2B5EF4-FFF2-40B4-BE49-F238E27FC236}">
                      <a16:creationId xmlns:a16="http://schemas.microsoft.com/office/drawing/2014/main" id="{20F2331F-DA06-9ED5-7FD0-B2CB4E0EEE81}"/>
                    </a:ext>
                  </a:extLst>
                </p:cNvPr>
                <p:cNvSpPr/>
                <p:nvPr/>
              </p:nvSpPr>
              <p:spPr>
                <a:xfrm>
                  <a:off x="3768052" y="2132376"/>
                  <a:ext cx="43934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0" extrusionOk="0">
                      <a:moveTo>
                        <a:pt x="43" y="10"/>
                      </a:moveTo>
                      <a:lnTo>
                        <a:pt x="35" y="10"/>
                      </a:lnTo>
                      <a:lnTo>
                        <a:pt x="35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5" y="50"/>
                      </a:lnTo>
                      <a:lnTo>
                        <a:pt x="35" y="40"/>
                      </a:lnTo>
                      <a:lnTo>
                        <a:pt x="43" y="40"/>
                      </a:lnTo>
                      <a:lnTo>
                        <a:pt x="43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32">
                  <a:extLst>
                    <a:ext uri="{FF2B5EF4-FFF2-40B4-BE49-F238E27FC236}">
                      <a16:creationId xmlns:a16="http://schemas.microsoft.com/office/drawing/2014/main" id="{311E5E2F-2FA2-BC37-1DB5-C2F4E4AC5AC2}"/>
                    </a:ext>
                  </a:extLst>
                </p:cNvPr>
                <p:cNvSpPr/>
                <p:nvPr/>
              </p:nvSpPr>
              <p:spPr>
                <a:xfrm>
                  <a:off x="3939698" y="2132376"/>
                  <a:ext cx="40868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50" extrusionOk="0">
                      <a:moveTo>
                        <a:pt x="40" y="10"/>
                      </a:moveTo>
                      <a:lnTo>
                        <a:pt x="33" y="10"/>
                      </a:lnTo>
                      <a:lnTo>
                        <a:pt x="33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3" y="50"/>
                      </a:lnTo>
                      <a:lnTo>
                        <a:pt x="33" y="40"/>
                      </a:lnTo>
                      <a:lnTo>
                        <a:pt x="40" y="40"/>
                      </a:lnTo>
                      <a:lnTo>
                        <a:pt x="40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32">
                  <a:extLst>
                    <a:ext uri="{FF2B5EF4-FFF2-40B4-BE49-F238E27FC236}">
                      <a16:creationId xmlns:a16="http://schemas.microsoft.com/office/drawing/2014/main" id="{440FE8F0-798B-F55F-6521-8BD34651F3C7}"/>
                    </a:ext>
                  </a:extLst>
                </p:cNvPr>
                <p:cNvSpPr/>
                <p:nvPr/>
              </p:nvSpPr>
              <p:spPr>
                <a:xfrm>
                  <a:off x="3613775" y="2098659"/>
                  <a:ext cx="45977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5" y="60"/>
                        <a:pt x="19" y="56"/>
                        <a:pt x="19" y="5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4"/>
                        <a:pt x="15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32">
                  <a:extLst>
                    <a:ext uri="{FF2B5EF4-FFF2-40B4-BE49-F238E27FC236}">
                      <a16:creationId xmlns:a16="http://schemas.microsoft.com/office/drawing/2014/main" id="{7C3D394A-C818-B4C0-8FB6-6737F8F95039}"/>
                    </a:ext>
                  </a:extLst>
                </p:cNvPr>
                <p:cNvSpPr/>
                <p:nvPr/>
              </p:nvSpPr>
              <p:spPr>
                <a:xfrm>
                  <a:off x="3543278" y="2158940"/>
                  <a:ext cx="90000" cy="17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32">
                  <a:extLst>
                    <a:ext uri="{FF2B5EF4-FFF2-40B4-BE49-F238E27FC236}">
                      <a16:creationId xmlns:a16="http://schemas.microsoft.com/office/drawing/2014/main" id="{8E5B31FA-AE1C-1F3D-7BA7-674F797CA4F4}"/>
                    </a:ext>
                  </a:extLst>
                </p:cNvPr>
                <p:cNvSpPr/>
                <p:nvPr/>
              </p:nvSpPr>
              <p:spPr>
                <a:xfrm>
                  <a:off x="3526930" y="2149744"/>
                  <a:ext cx="378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32">
                  <a:extLst>
                    <a:ext uri="{FF2B5EF4-FFF2-40B4-BE49-F238E27FC236}">
                      <a16:creationId xmlns:a16="http://schemas.microsoft.com/office/drawing/2014/main" id="{AB549349-5AE1-75B4-B245-19EA084F5676}"/>
                    </a:ext>
                  </a:extLst>
                </p:cNvPr>
                <p:cNvSpPr/>
                <p:nvPr/>
              </p:nvSpPr>
              <p:spPr>
                <a:xfrm>
                  <a:off x="3808920" y="1943360"/>
                  <a:ext cx="130778" cy="10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43" extrusionOk="0">
                      <a:moveTo>
                        <a:pt x="17" y="43"/>
                      </a:move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6" y="43"/>
                        <a:pt x="54" y="35"/>
                        <a:pt x="54" y="2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45" y="1"/>
                        <a:pt x="36" y="0"/>
                        <a:pt x="27" y="0"/>
                      </a:cubicBezTo>
                      <a:cubicBezTo>
                        <a:pt x="17" y="0"/>
                        <a:pt x="8" y="1"/>
                        <a:pt x="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5"/>
                        <a:pt x="8" y="43"/>
                        <a:pt x="17" y="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32">
                  <a:extLst>
                    <a:ext uri="{FF2B5EF4-FFF2-40B4-BE49-F238E27FC236}">
                      <a16:creationId xmlns:a16="http://schemas.microsoft.com/office/drawing/2014/main" id="{9BBDCB8B-6469-9E3D-5176-C1E1C6EBAF6C}"/>
                    </a:ext>
                  </a:extLst>
                </p:cNvPr>
                <p:cNvSpPr/>
                <p:nvPr/>
              </p:nvSpPr>
              <p:spPr>
                <a:xfrm>
                  <a:off x="3865114" y="1859580"/>
                  <a:ext cx="16500" cy="87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32">
                  <a:extLst>
                    <a:ext uri="{FF2B5EF4-FFF2-40B4-BE49-F238E27FC236}">
                      <a16:creationId xmlns:a16="http://schemas.microsoft.com/office/drawing/2014/main" id="{BC79C907-D5ED-E6DF-863C-5F5C125373D3}"/>
                    </a:ext>
                  </a:extLst>
                </p:cNvPr>
                <p:cNvSpPr/>
                <p:nvPr/>
              </p:nvSpPr>
              <p:spPr>
                <a:xfrm>
                  <a:off x="3847745" y="1833016"/>
                  <a:ext cx="53100" cy="55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32">
                  <a:extLst>
                    <a:ext uri="{FF2B5EF4-FFF2-40B4-BE49-F238E27FC236}">
                      <a16:creationId xmlns:a16="http://schemas.microsoft.com/office/drawing/2014/main" id="{C6602D08-7838-98C9-B5A0-7C6F640ECB8B}"/>
                    </a:ext>
                  </a:extLst>
                </p:cNvPr>
                <p:cNvSpPr/>
                <p:nvPr/>
              </p:nvSpPr>
              <p:spPr>
                <a:xfrm>
                  <a:off x="4088866" y="2098659"/>
                  <a:ext cx="43933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4" y="60"/>
                        <a:pt x="18" y="56"/>
                        <a:pt x="18" y="51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4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32">
                  <a:extLst>
                    <a:ext uri="{FF2B5EF4-FFF2-40B4-BE49-F238E27FC236}">
                      <a16:creationId xmlns:a16="http://schemas.microsoft.com/office/drawing/2014/main" id="{D66ABDDA-1B25-A13E-C6AB-26B19537063A}"/>
                    </a:ext>
                  </a:extLst>
                </p:cNvPr>
                <p:cNvSpPr/>
                <p:nvPr/>
              </p:nvSpPr>
              <p:spPr>
                <a:xfrm>
                  <a:off x="4113387" y="2160983"/>
                  <a:ext cx="90000" cy="15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32">
                  <a:extLst>
                    <a:ext uri="{FF2B5EF4-FFF2-40B4-BE49-F238E27FC236}">
                      <a16:creationId xmlns:a16="http://schemas.microsoft.com/office/drawing/2014/main" id="{D05784B1-DFC9-E0FD-93F0-E38734B3FCE6}"/>
                    </a:ext>
                  </a:extLst>
                </p:cNvPr>
                <p:cNvSpPr/>
                <p:nvPr/>
              </p:nvSpPr>
              <p:spPr>
                <a:xfrm>
                  <a:off x="4180820" y="2149744"/>
                  <a:ext cx="387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32">
                  <a:extLst>
                    <a:ext uri="{FF2B5EF4-FFF2-40B4-BE49-F238E27FC236}">
                      <a16:creationId xmlns:a16="http://schemas.microsoft.com/office/drawing/2014/main" id="{0051F2AB-EA75-6962-3C4F-C447DDBA3201}"/>
                    </a:ext>
                  </a:extLst>
                </p:cNvPr>
                <p:cNvSpPr/>
                <p:nvPr/>
              </p:nvSpPr>
              <p:spPr>
                <a:xfrm>
                  <a:off x="3222463" y="1040175"/>
                  <a:ext cx="1294496" cy="722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99" extrusionOk="0">
                      <a:moveTo>
                        <a:pt x="49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7"/>
                        <a:pt x="0" y="37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9"/>
                        <a:pt x="16" y="225"/>
                        <a:pt x="37" y="225"/>
                      </a:cubicBezTo>
                      <a:cubicBezTo>
                        <a:pt x="214" y="225"/>
                        <a:pt x="214" y="225"/>
                        <a:pt x="214" y="225"/>
                      </a:cubicBezTo>
                      <a:cubicBezTo>
                        <a:pt x="252" y="288"/>
                        <a:pt x="252" y="288"/>
                        <a:pt x="252" y="288"/>
                      </a:cubicBezTo>
                      <a:cubicBezTo>
                        <a:pt x="259" y="299"/>
                        <a:pt x="276" y="299"/>
                        <a:pt x="284" y="288"/>
                      </a:cubicBezTo>
                      <a:cubicBezTo>
                        <a:pt x="322" y="225"/>
                        <a:pt x="322" y="225"/>
                        <a:pt x="322" y="225"/>
                      </a:cubicBezTo>
                      <a:cubicBezTo>
                        <a:pt x="499" y="225"/>
                        <a:pt x="499" y="225"/>
                        <a:pt x="499" y="225"/>
                      </a:cubicBezTo>
                      <a:cubicBezTo>
                        <a:pt x="520" y="225"/>
                        <a:pt x="536" y="209"/>
                        <a:pt x="536" y="188"/>
                      </a:cubicBezTo>
                      <a:cubicBezTo>
                        <a:pt x="536" y="37"/>
                        <a:pt x="536" y="37"/>
                        <a:pt x="536" y="37"/>
                      </a:cubicBezTo>
                      <a:cubicBezTo>
                        <a:pt x="536" y="17"/>
                        <a:pt x="520" y="0"/>
                        <a:pt x="4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6" name="Google Shape;726;p32">
                <a:extLst>
                  <a:ext uri="{FF2B5EF4-FFF2-40B4-BE49-F238E27FC236}">
                    <a16:creationId xmlns:a16="http://schemas.microsoft.com/office/drawing/2014/main" id="{F5234D51-6AD6-4889-F019-F89C310F4362}"/>
                  </a:ext>
                </a:extLst>
              </p:cNvPr>
              <p:cNvSpPr/>
              <p:nvPr/>
            </p:nvSpPr>
            <p:spPr>
              <a:xfrm>
                <a:off x="3800666" y="2433987"/>
                <a:ext cx="983484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167"/>
                    </a:move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17"/>
                      <a:pt x="67" y="0"/>
                      <a:pt x="87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63" y="0"/>
                      <a:pt x="480" y="17"/>
                      <a:pt x="480" y="37"/>
                    </a:cubicBezTo>
                    <a:cubicBezTo>
                      <a:pt x="480" y="139"/>
                      <a:pt x="480" y="139"/>
                      <a:pt x="480" y="139"/>
                    </a:cubicBezTo>
                    <a:cubicBezTo>
                      <a:pt x="480" y="160"/>
                      <a:pt x="463" y="176"/>
                      <a:pt x="443" y="176"/>
                    </a:cubicBezTo>
                    <a:cubicBezTo>
                      <a:pt x="7" y="176"/>
                      <a:pt x="7" y="176"/>
                      <a:pt x="7" y="176"/>
                    </a:cubicBezTo>
                    <a:cubicBezTo>
                      <a:pt x="3" y="176"/>
                      <a:pt x="0" y="171"/>
                      <a:pt x="4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2">
                <a:extLst>
                  <a:ext uri="{FF2B5EF4-FFF2-40B4-BE49-F238E27FC236}">
                    <a16:creationId xmlns:a16="http://schemas.microsoft.com/office/drawing/2014/main" id="{69EE7903-B988-4393-31A8-AEF19C8AA6DB}"/>
                  </a:ext>
                </a:extLst>
              </p:cNvPr>
              <p:cNvSpPr/>
              <p:nvPr/>
            </p:nvSpPr>
            <p:spPr>
              <a:xfrm>
                <a:off x="4520348" y="2363800"/>
                <a:ext cx="47578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2">
                <a:extLst>
                  <a:ext uri="{FF2B5EF4-FFF2-40B4-BE49-F238E27FC236}">
                    <a16:creationId xmlns:a16="http://schemas.microsoft.com/office/drawing/2014/main" id="{A48B4A37-ACC4-022E-C73B-D8A5041CD32D}"/>
                  </a:ext>
                </a:extLst>
              </p:cNvPr>
              <p:cNvSpPr/>
              <p:nvPr/>
            </p:nvSpPr>
            <p:spPr>
              <a:xfrm>
                <a:off x="4057152" y="2563097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2">
                <a:extLst>
                  <a:ext uri="{FF2B5EF4-FFF2-40B4-BE49-F238E27FC236}">
                    <a16:creationId xmlns:a16="http://schemas.microsoft.com/office/drawing/2014/main" id="{47B92414-9FAE-8330-A109-BAA454ECD4AF}"/>
                  </a:ext>
                </a:extLst>
              </p:cNvPr>
              <p:cNvSpPr/>
              <p:nvPr/>
            </p:nvSpPr>
            <p:spPr>
              <a:xfrm>
                <a:off x="4057152" y="262461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2">
                <a:extLst>
                  <a:ext uri="{FF2B5EF4-FFF2-40B4-BE49-F238E27FC236}">
                    <a16:creationId xmlns:a16="http://schemas.microsoft.com/office/drawing/2014/main" id="{D64C6070-550D-312E-CAEE-038F299B1982}"/>
                  </a:ext>
                </a:extLst>
              </p:cNvPr>
              <p:cNvSpPr/>
              <p:nvPr/>
            </p:nvSpPr>
            <p:spPr>
              <a:xfrm>
                <a:off x="4057152" y="2686141"/>
                <a:ext cx="567562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2">
                <a:extLst>
                  <a:ext uri="{FF2B5EF4-FFF2-40B4-BE49-F238E27FC236}">
                    <a16:creationId xmlns:a16="http://schemas.microsoft.com/office/drawing/2014/main" id="{3CFB4CE0-0675-FBF7-F659-BCCC5F0F2C9E}"/>
                  </a:ext>
                </a:extLst>
              </p:cNvPr>
              <p:cNvSpPr/>
              <p:nvPr/>
            </p:nvSpPr>
            <p:spPr>
              <a:xfrm>
                <a:off x="3800666" y="3160986"/>
                <a:ext cx="983484" cy="36133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9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50" y="139"/>
                      <a:pt x="50" y="139"/>
                      <a:pt x="50" y="139"/>
                    </a:cubicBezTo>
                    <a:cubicBezTo>
                      <a:pt x="50" y="159"/>
                      <a:pt x="67" y="176"/>
                      <a:pt x="87" y="176"/>
                    </a:cubicBezTo>
                    <a:cubicBezTo>
                      <a:pt x="443" y="176"/>
                      <a:pt x="443" y="176"/>
                      <a:pt x="443" y="176"/>
                    </a:cubicBezTo>
                    <a:cubicBezTo>
                      <a:pt x="463" y="176"/>
                      <a:pt x="480" y="159"/>
                      <a:pt x="480" y="139"/>
                    </a:cubicBezTo>
                    <a:cubicBezTo>
                      <a:pt x="480" y="37"/>
                      <a:pt x="480" y="37"/>
                      <a:pt x="480" y="37"/>
                    </a:cubicBezTo>
                    <a:cubicBezTo>
                      <a:pt x="480" y="17"/>
                      <a:pt x="463" y="0"/>
                      <a:pt x="44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6"/>
                      <a:pt x="4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2">
                <a:extLst>
                  <a:ext uri="{FF2B5EF4-FFF2-40B4-BE49-F238E27FC236}">
                    <a16:creationId xmlns:a16="http://schemas.microsoft.com/office/drawing/2014/main" id="{71B93A6C-92FE-F227-A94F-0326CD0EC67F}"/>
                  </a:ext>
                </a:extLst>
              </p:cNvPr>
              <p:cNvSpPr/>
              <p:nvPr/>
            </p:nvSpPr>
            <p:spPr>
              <a:xfrm>
                <a:off x="4520348" y="3093399"/>
                <a:ext cx="47578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2">
                <a:extLst>
                  <a:ext uri="{FF2B5EF4-FFF2-40B4-BE49-F238E27FC236}">
                    <a16:creationId xmlns:a16="http://schemas.microsoft.com/office/drawing/2014/main" id="{E59B73FC-3340-035A-3044-CC79056F9284}"/>
                  </a:ext>
                </a:extLst>
              </p:cNvPr>
              <p:cNvSpPr/>
              <p:nvPr/>
            </p:nvSpPr>
            <p:spPr>
              <a:xfrm>
                <a:off x="4057152" y="32926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2">
                <a:extLst>
                  <a:ext uri="{FF2B5EF4-FFF2-40B4-BE49-F238E27FC236}">
                    <a16:creationId xmlns:a16="http://schemas.microsoft.com/office/drawing/2014/main" id="{EEECCF5F-3A5F-AA40-1152-7C437FB2120B}"/>
                  </a:ext>
                </a:extLst>
              </p:cNvPr>
              <p:cNvSpPr/>
              <p:nvPr/>
            </p:nvSpPr>
            <p:spPr>
              <a:xfrm>
                <a:off x="4057152" y="33542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2">
                <a:extLst>
                  <a:ext uri="{FF2B5EF4-FFF2-40B4-BE49-F238E27FC236}">
                    <a16:creationId xmlns:a16="http://schemas.microsoft.com/office/drawing/2014/main" id="{46075A2E-2BAC-BC42-A074-49CF99BEE0EE}"/>
                  </a:ext>
                </a:extLst>
              </p:cNvPr>
              <p:cNvSpPr/>
              <p:nvPr/>
            </p:nvSpPr>
            <p:spPr>
              <a:xfrm>
                <a:off x="4057152" y="34157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2">
                <a:extLst>
                  <a:ext uri="{FF2B5EF4-FFF2-40B4-BE49-F238E27FC236}">
                    <a16:creationId xmlns:a16="http://schemas.microsoft.com/office/drawing/2014/main" id="{908F552B-1A79-FC0B-6765-EBB952E889FE}"/>
                  </a:ext>
                </a:extLst>
              </p:cNvPr>
              <p:cNvSpPr/>
              <p:nvPr/>
            </p:nvSpPr>
            <p:spPr>
              <a:xfrm>
                <a:off x="677713" y="1912386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7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60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2">
                <a:extLst>
                  <a:ext uri="{FF2B5EF4-FFF2-40B4-BE49-F238E27FC236}">
                    <a16:creationId xmlns:a16="http://schemas.microsoft.com/office/drawing/2014/main" id="{316FBC68-C8E3-EE00-123D-BEBE076D1365}"/>
                  </a:ext>
                </a:extLst>
              </p:cNvPr>
              <p:cNvSpPr/>
              <p:nvPr/>
            </p:nvSpPr>
            <p:spPr>
              <a:xfrm>
                <a:off x="892607" y="1842199"/>
                <a:ext cx="46815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2">
                <a:extLst>
                  <a:ext uri="{FF2B5EF4-FFF2-40B4-BE49-F238E27FC236}">
                    <a16:creationId xmlns:a16="http://schemas.microsoft.com/office/drawing/2014/main" id="{6DD30F5F-C908-E95C-70EC-D04550E5D5A4}"/>
                  </a:ext>
                </a:extLst>
              </p:cNvPr>
              <p:cNvSpPr/>
              <p:nvPr/>
            </p:nvSpPr>
            <p:spPr>
              <a:xfrm>
                <a:off x="837150" y="20414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2">
                <a:extLst>
                  <a:ext uri="{FF2B5EF4-FFF2-40B4-BE49-F238E27FC236}">
                    <a16:creationId xmlns:a16="http://schemas.microsoft.com/office/drawing/2014/main" id="{C6570C2B-CA37-939D-0717-D46DCD8CFCDB}"/>
                  </a:ext>
                </a:extLst>
              </p:cNvPr>
              <p:cNvSpPr/>
              <p:nvPr/>
            </p:nvSpPr>
            <p:spPr>
              <a:xfrm>
                <a:off x="837150" y="21030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2">
                <a:extLst>
                  <a:ext uri="{FF2B5EF4-FFF2-40B4-BE49-F238E27FC236}">
                    <a16:creationId xmlns:a16="http://schemas.microsoft.com/office/drawing/2014/main" id="{76AA77C7-DCA9-E50F-814F-BEBFD3C44241}"/>
                  </a:ext>
                </a:extLst>
              </p:cNvPr>
              <p:cNvSpPr/>
              <p:nvPr/>
            </p:nvSpPr>
            <p:spPr>
              <a:xfrm>
                <a:off x="837150" y="21645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2">
                <a:extLst>
                  <a:ext uri="{FF2B5EF4-FFF2-40B4-BE49-F238E27FC236}">
                    <a16:creationId xmlns:a16="http://schemas.microsoft.com/office/drawing/2014/main" id="{FF7A3D39-F07E-4A3C-944A-AEF9AA8B5937}"/>
                  </a:ext>
                </a:extLst>
              </p:cNvPr>
              <p:cNvSpPr/>
              <p:nvPr/>
            </p:nvSpPr>
            <p:spPr>
              <a:xfrm>
                <a:off x="677713" y="2640252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9"/>
                    </a:moveTo>
                    <a:cubicBezTo>
                      <a:pt x="430" y="56"/>
                      <a:pt x="430" y="56"/>
                      <a:pt x="430" y="56"/>
                    </a:cubicBezTo>
                    <a:cubicBezTo>
                      <a:pt x="430" y="139"/>
                      <a:pt x="430" y="139"/>
                      <a:pt x="430" y="139"/>
                    </a:cubicBezTo>
                    <a:cubicBezTo>
                      <a:pt x="430" y="159"/>
                      <a:pt x="413" y="176"/>
                      <a:pt x="393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17" y="176"/>
                      <a:pt x="0" y="159"/>
                      <a:pt x="0" y="13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7" y="0"/>
                      <a:pt x="37" y="0"/>
                    </a:cubicBezTo>
                    <a:cubicBezTo>
                      <a:pt x="473" y="0"/>
                      <a:pt x="473" y="0"/>
                      <a:pt x="473" y="0"/>
                    </a:cubicBezTo>
                    <a:cubicBezTo>
                      <a:pt x="478" y="0"/>
                      <a:pt x="480" y="5"/>
                      <a:pt x="477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2">
                <a:extLst>
                  <a:ext uri="{FF2B5EF4-FFF2-40B4-BE49-F238E27FC236}">
                    <a16:creationId xmlns:a16="http://schemas.microsoft.com/office/drawing/2014/main" id="{C8937FD5-521D-CD87-DF09-726302B696A6}"/>
                  </a:ext>
                </a:extLst>
              </p:cNvPr>
              <p:cNvSpPr/>
              <p:nvPr/>
            </p:nvSpPr>
            <p:spPr>
              <a:xfrm>
                <a:off x="892607" y="2572664"/>
                <a:ext cx="46815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2">
                <a:extLst>
                  <a:ext uri="{FF2B5EF4-FFF2-40B4-BE49-F238E27FC236}">
                    <a16:creationId xmlns:a16="http://schemas.microsoft.com/office/drawing/2014/main" id="{A27FF029-9BAC-798D-AAAC-914D0712E579}"/>
                  </a:ext>
                </a:extLst>
              </p:cNvPr>
              <p:cNvSpPr/>
              <p:nvPr/>
            </p:nvSpPr>
            <p:spPr>
              <a:xfrm>
                <a:off x="837150" y="2771094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2">
                <a:extLst>
                  <a:ext uri="{FF2B5EF4-FFF2-40B4-BE49-F238E27FC236}">
                    <a16:creationId xmlns:a16="http://schemas.microsoft.com/office/drawing/2014/main" id="{D5734DE7-8C76-1498-8A05-27ADBF75CFA5}"/>
                  </a:ext>
                </a:extLst>
              </p:cNvPr>
              <p:cNvSpPr/>
              <p:nvPr/>
            </p:nvSpPr>
            <p:spPr>
              <a:xfrm>
                <a:off x="837150" y="2832616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2">
                <a:extLst>
                  <a:ext uri="{FF2B5EF4-FFF2-40B4-BE49-F238E27FC236}">
                    <a16:creationId xmlns:a16="http://schemas.microsoft.com/office/drawing/2014/main" id="{C0F98E46-1852-B00D-C393-36C7DF7380B1}"/>
                  </a:ext>
                </a:extLst>
              </p:cNvPr>
              <p:cNvSpPr/>
              <p:nvPr/>
            </p:nvSpPr>
            <p:spPr>
              <a:xfrm>
                <a:off x="837150" y="289413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6" name="Google Shape;746;p32">
                <a:extLst>
                  <a:ext uri="{FF2B5EF4-FFF2-40B4-BE49-F238E27FC236}">
                    <a16:creationId xmlns:a16="http://schemas.microsoft.com/office/drawing/2014/main" id="{1C04EE93-9D92-575D-AD23-E521BFCF58B8}"/>
                  </a:ext>
                </a:extLst>
              </p:cNvPr>
              <p:cNvGrpSpPr/>
              <p:nvPr/>
            </p:nvGrpSpPr>
            <p:grpSpPr>
              <a:xfrm>
                <a:off x="2325022" y="1663641"/>
                <a:ext cx="811825" cy="199548"/>
                <a:chOff x="572168" y="935960"/>
                <a:chExt cx="669215" cy="164495"/>
              </a:xfrm>
            </p:grpSpPr>
            <p:sp>
              <p:nvSpPr>
                <p:cNvPr id="747" name="Google Shape;747;p32">
                  <a:extLst>
                    <a:ext uri="{FF2B5EF4-FFF2-40B4-BE49-F238E27FC236}">
                      <a16:creationId xmlns:a16="http://schemas.microsoft.com/office/drawing/2014/main" id="{7C624866-A9E6-FD25-7A14-4E317318A9AB}"/>
                    </a:ext>
                  </a:extLst>
                </p:cNvPr>
                <p:cNvSpPr/>
                <p:nvPr/>
              </p:nvSpPr>
              <p:spPr>
                <a:xfrm>
                  <a:off x="572168" y="935960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2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32">
                  <a:extLst>
                    <a:ext uri="{FF2B5EF4-FFF2-40B4-BE49-F238E27FC236}">
                      <a16:creationId xmlns:a16="http://schemas.microsoft.com/office/drawing/2014/main" id="{A99DCC27-09B8-64E0-66DB-A7FBE7D19DE8}"/>
                    </a:ext>
                  </a:extLst>
                </p:cNvPr>
                <p:cNvSpPr/>
                <p:nvPr/>
              </p:nvSpPr>
              <p:spPr>
                <a:xfrm>
                  <a:off x="572168" y="100850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32">
                  <a:extLst>
                    <a:ext uri="{FF2B5EF4-FFF2-40B4-BE49-F238E27FC236}">
                      <a16:creationId xmlns:a16="http://schemas.microsoft.com/office/drawing/2014/main" id="{213E26AC-A4B0-9FB1-CC2F-E1D5B67AB544}"/>
                    </a:ext>
                  </a:extLst>
                </p:cNvPr>
                <p:cNvSpPr/>
                <p:nvPr/>
              </p:nvSpPr>
              <p:spPr>
                <a:xfrm>
                  <a:off x="572168" y="108104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0" name="Google Shape;750;p32">
                <a:extLst>
                  <a:ext uri="{FF2B5EF4-FFF2-40B4-BE49-F238E27FC236}">
                    <a16:creationId xmlns:a16="http://schemas.microsoft.com/office/drawing/2014/main" id="{B9491569-3507-852F-6605-C9F58524BB0B}"/>
                  </a:ext>
                </a:extLst>
              </p:cNvPr>
              <p:cNvGrpSpPr/>
              <p:nvPr/>
            </p:nvGrpSpPr>
            <p:grpSpPr>
              <a:xfrm>
                <a:off x="839508" y="17815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51" name="Google Shape;751;p32">
                  <a:extLst>
                    <a:ext uri="{FF2B5EF4-FFF2-40B4-BE49-F238E27FC236}">
                      <a16:creationId xmlns:a16="http://schemas.microsoft.com/office/drawing/2014/main" id="{CBB061A7-4AC2-27B8-0BBD-6F9B0B8CD4FF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32">
                  <a:extLst>
                    <a:ext uri="{FF2B5EF4-FFF2-40B4-BE49-F238E27FC236}">
                      <a16:creationId xmlns:a16="http://schemas.microsoft.com/office/drawing/2014/main" id="{820A53AF-BF73-E971-9FE0-5593975F813B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32">
                  <a:extLst>
                    <a:ext uri="{FF2B5EF4-FFF2-40B4-BE49-F238E27FC236}">
                      <a16:creationId xmlns:a16="http://schemas.microsoft.com/office/drawing/2014/main" id="{9B1FD7B4-E839-5566-0E6C-42307CCB0EE2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4" name="Google Shape;754;p32">
                <a:extLst>
                  <a:ext uri="{FF2B5EF4-FFF2-40B4-BE49-F238E27FC236}">
                    <a16:creationId xmlns:a16="http://schemas.microsoft.com/office/drawing/2014/main" id="{D9EDADCE-51C5-4FD9-FB99-274CD786CBC5}"/>
                  </a:ext>
                </a:extLst>
              </p:cNvPr>
              <p:cNvGrpSpPr/>
              <p:nvPr/>
            </p:nvGrpSpPr>
            <p:grpSpPr>
              <a:xfrm>
                <a:off x="839508" y="250633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5" name="Google Shape;755;p32">
                  <a:extLst>
                    <a:ext uri="{FF2B5EF4-FFF2-40B4-BE49-F238E27FC236}">
                      <a16:creationId xmlns:a16="http://schemas.microsoft.com/office/drawing/2014/main" id="{0581C4C7-B866-51F4-63DC-D481995D65D4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32">
                  <a:extLst>
                    <a:ext uri="{FF2B5EF4-FFF2-40B4-BE49-F238E27FC236}">
                      <a16:creationId xmlns:a16="http://schemas.microsoft.com/office/drawing/2014/main" id="{E1DF2B46-9E5C-FF67-20D8-BA4558345DCC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32">
                  <a:extLst>
                    <a:ext uri="{FF2B5EF4-FFF2-40B4-BE49-F238E27FC236}">
                      <a16:creationId xmlns:a16="http://schemas.microsoft.com/office/drawing/2014/main" id="{DCDF3DD2-3505-CBC6-C50B-45460CA6380A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8" name="Google Shape;758;p32">
                <a:extLst>
                  <a:ext uri="{FF2B5EF4-FFF2-40B4-BE49-F238E27FC236}">
                    <a16:creationId xmlns:a16="http://schemas.microsoft.com/office/drawing/2014/main" id="{70BD6BC9-0430-594D-1BF3-FE781348F155}"/>
                  </a:ext>
                </a:extLst>
              </p:cNvPr>
              <p:cNvGrpSpPr/>
              <p:nvPr/>
            </p:nvGrpSpPr>
            <p:grpSpPr>
              <a:xfrm>
                <a:off x="4443821" y="232068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9" name="Google Shape;759;p32">
                  <a:extLst>
                    <a:ext uri="{FF2B5EF4-FFF2-40B4-BE49-F238E27FC236}">
                      <a16:creationId xmlns:a16="http://schemas.microsoft.com/office/drawing/2014/main" id="{4321F79B-5F12-BA06-E069-378F72658E85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32">
                  <a:extLst>
                    <a:ext uri="{FF2B5EF4-FFF2-40B4-BE49-F238E27FC236}">
                      <a16:creationId xmlns:a16="http://schemas.microsoft.com/office/drawing/2014/main" id="{16FA0D87-5F9D-2538-9D80-A221B075E311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32">
                  <a:extLst>
                    <a:ext uri="{FF2B5EF4-FFF2-40B4-BE49-F238E27FC236}">
                      <a16:creationId xmlns:a16="http://schemas.microsoft.com/office/drawing/2014/main" id="{AC1FCC7F-B56B-AD6F-ECAC-A543D5F669BD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2" name="Google Shape;762;p32">
                <a:extLst>
                  <a:ext uri="{FF2B5EF4-FFF2-40B4-BE49-F238E27FC236}">
                    <a16:creationId xmlns:a16="http://schemas.microsoft.com/office/drawing/2014/main" id="{B03420E5-AFEE-9D82-CAA4-74919971AB6F}"/>
                  </a:ext>
                </a:extLst>
              </p:cNvPr>
              <p:cNvGrpSpPr/>
              <p:nvPr/>
            </p:nvGrpSpPr>
            <p:grpSpPr>
              <a:xfrm>
                <a:off x="4443821" y="30454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63" name="Google Shape;763;p32">
                  <a:extLst>
                    <a:ext uri="{FF2B5EF4-FFF2-40B4-BE49-F238E27FC236}">
                      <a16:creationId xmlns:a16="http://schemas.microsoft.com/office/drawing/2014/main" id="{0A4FE4F3-A4C1-F68A-A750-6EAFB3E3C289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32">
                  <a:extLst>
                    <a:ext uri="{FF2B5EF4-FFF2-40B4-BE49-F238E27FC236}">
                      <a16:creationId xmlns:a16="http://schemas.microsoft.com/office/drawing/2014/main" id="{0A639090-9C9B-D1C2-A7E7-A808500D859B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32">
                  <a:extLst>
                    <a:ext uri="{FF2B5EF4-FFF2-40B4-BE49-F238E27FC236}">
                      <a16:creationId xmlns:a16="http://schemas.microsoft.com/office/drawing/2014/main" id="{71ADAB5D-2467-AB51-EE28-EE559D871D12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110B5-74FC-3951-B9E4-D7AC870BE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5"/>
          <p:cNvSpPr txBox="1">
            <a:spLocks noGrp="1"/>
          </p:cNvSpPr>
          <p:nvPr>
            <p:ph type="subTitle" idx="2"/>
          </p:nvPr>
        </p:nvSpPr>
        <p:spPr>
          <a:xfrm>
            <a:off x="783589" y="183237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Collected diverse Personas Datasets from Kaggle (Persona chat(ConvAI2)-</a:t>
            </a:r>
            <a:r>
              <a:rPr lang="en-US" sz="1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facebook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ΑΙ)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863" name="Google Shape;863;p35"/>
          <p:cNvSpPr txBox="1">
            <a:spLocks noGrp="1"/>
          </p:cNvSpPr>
          <p:nvPr>
            <p:ph type="subTitle" idx="4"/>
          </p:nvPr>
        </p:nvSpPr>
        <p:spPr>
          <a:xfrm>
            <a:off x="783589" y="3580699"/>
            <a:ext cx="3680400" cy="122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LoRA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is a fine-tuning technique that </a:t>
            </a: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adds trainable low-rank layers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Integrated with Fast API backend Publish API with </a:t>
            </a:r>
            <a:r>
              <a:rPr lang="en-US" sz="1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ngrok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Connected API with React Native Mobile App via Expo GO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lvl="0" indent="0"/>
            <a:endParaRPr sz="1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64" name="Google Shape;864;p35"/>
          <p:cNvSpPr txBox="1">
            <a:spLocks noGrp="1"/>
          </p:cNvSpPr>
          <p:nvPr>
            <p:ph type="subTitle" idx="5"/>
          </p:nvPr>
        </p:nvSpPr>
        <p:spPr>
          <a:xfrm>
            <a:off x="4680010" y="3580700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 good Responses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Time-consuming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Google </a:t>
            </a:r>
            <a:r>
              <a:rPr lang="en-US" sz="1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Colab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disconnections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65" name="Google Shape;86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1</a:t>
            </a:r>
            <a:endParaRPr dirty="0"/>
          </a:p>
        </p:txBody>
      </p:sp>
      <p:sp>
        <p:nvSpPr>
          <p:cNvPr id="866" name="Google Shape;866;p35"/>
          <p:cNvSpPr txBox="1">
            <a:spLocks noGrp="1"/>
          </p:cNvSpPr>
          <p:nvPr>
            <p:ph type="subTitle" idx="1"/>
          </p:nvPr>
        </p:nvSpPr>
        <p:spPr>
          <a:xfrm>
            <a:off x="783588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867" name="Google Shape;867;p35"/>
          <p:cNvSpPr txBox="1">
            <a:spLocks noGrp="1"/>
          </p:cNvSpPr>
          <p:nvPr>
            <p:ph type="subTitle" idx="6"/>
          </p:nvPr>
        </p:nvSpPr>
        <p:spPr>
          <a:xfrm>
            <a:off x="783588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subTitle" idx="7"/>
          </p:nvPr>
        </p:nvSpPr>
        <p:spPr>
          <a:xfrm>
            <a:off x="4680007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869" name="Google Shape;869;p35"/>
          <p:cNvSpPr txBox="1">
            <a:spLocks noGrp="1"/>
          </p:cNvSpPr>
          <p:nvPr>
            <p:ph type="subTitle" idx="8"/>
          </p:nvPr>
        </p:nvSpPr>
        <p:spPr>
          <a:xfrm>
            <a:off x="4680007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B39646-7D97-0655-285E-0A210E6E33C8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4680007" y="1740042"/>
            <a:ext cx="4111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Phi-3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is a lightweight open-weight language model developed by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Microsoft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It is optimized for efficiency and strong reasoning, coding, and language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Designed to run well even on devices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limited hardware (like 8GB VRAM)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593CE-0071-9279-9C6B-56E6F406B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1E69A4D9-DCEF-12BD-52BE-DC01ADC0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5">
            <a:extLst>
              <a:ext uri="{FF2B5EF4-FFF2-40B4-BE49-F238E27FC236}">
                <a16:creationId xmlns:a16="http://schemas.microsoft.com/office/drawing/2014/main" id="{32999341-D2C2-23F1-3B5B-E493DA628C2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83588" y="1832375"/>
            <a:ext cx="3896415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Used voice recordings from a team member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Transcribed speech using Whisper Large V3 Turbo (supports Arabic dialects)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862" name="Google Shape;862;p35">
            <a:extLst>
              <a:ext uri="{FF2B5EF4-FFF2-40B4-BE49-F238E27FC236}">
                <a16:creationId xmlns:a16="http://schemas.microsoft.com/office/drawing/2014/main" id="{EE09975A-82D6-58F7-E05F-9F726E81C7D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680010" y="1832375"/>
            <a:ext cx="4056366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Avoided fine-tuning due to computational cost: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Used AI inference to process extracted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Used Grok AI inference with Llama-3.3-70B Versatile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863" name="Google Shape;863;p35">
            <a:extLst>
              <a:ext uri="{FF2B5EF4-FFF2-40B4-BE49-F238E27FC236}">
                <a16:creationId xmlns:a16="http://schemas.microsoft.com/office/drawing/2014/main" id="{21B7E669-BC23-E37E-0DE5-B8E65587B9A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83589" y="3580700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No Algorithm Used (that’s the challenge)</a:t>
            </a:r>
            <a:endParaRPr sz="1400" dirty="0"/>
          </a:p>
        </p:txBody>
      </p:sp>
      <p:sp>
        <p:nvSpPr>
          <p:cNvPr id="864" name="Google Shape;864;p35">
            <a:extLst>
              <a:ext uri="{FF2B5EF4-FFF2-40B4-BE49-F238E27FC236}">
                <a16:creationId xmlns:a16="http://schemas.microsoft.com/office/drawing/2014/main" id="{9668A89F-2208-D8FE-A84E-106D34D6D430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680010" y="3580700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High-quality voice cloning, supports Arabic (closer to Gulf Arabic)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865" name="Google Shape;865;p35">
            <a:extLst>
              <a:ext uri="{FF2B5EF4-FFF2-40B4-BE49-F238E27FC236}">
                <a16:creationId xmlns:a16="http://schemas.microsoft.com/office/drawing/2014/main" id="{E9FE1DC9-6034-F412-7ED9-28518AD40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2</a:t>
            </a:r>
            <a:endParaRPr dirty="0"/>
          </a:p>
        </p:txBody>
      </p:sp>
      <p:sp>
        <p:nvSpPr>
          <p:cNvPr id="866" name="Google Shape;866;p35">
            <a:extLst>
              <a:ext uri="{FF2B5EF4-FFF2-40B4-BE49-F238E27FC236}">
                <a16:creationId xmlns:a16="http://schemas.microsoft.com/office/drawing/2014/main" id="{12208221-1D11-CFD3-9A24-E83F22E960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3588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867" name="Google Shape;867;p35">
            <a:extLst>
              <a:ext uri="{FF2B5EF4-FFF2-40B4-BE49-F238E27FC236}">
                <a16:creationId xmlns:a16="http://schemas.microsoft.com/office/drawing/2014/main" id="{5A86B6AC-67BA-A6DB-A621-17B9A7F9CEF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83588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868" name="Google Shape;868;p35">
            <a:extLst>
              <a:ext uri="{FF2B5EF4-FFF2-40B4-BE49-F238E27FC236}">
                <a16:creationId xmlns:a16="http://schemas.microsoft.com/office/drawing/2014/main" id="{E2BCB7D0-5A10-CF91-B4F2-6075D3A9F9CC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680007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869" name="Google Shape;869;p35">
            <a:extLst>
              <a:ext uri="{FF2B5EF4-FFF2-40B4-BE49-F238E27FC236}">
                <a16:creationId xmlns:a16="http://schemas.microsoft.com/office/drawing/2014/main" id="{BEFB07B6-B94D-3E3D-BFB0-307B1A0F1FF3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80007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C2E30-9EEA-CCDD-FC2C-27183854E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0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7EEC3B29-536E-FE95-C3DC-F322FAC9A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5">
            <a:extLst>
              <a:ext uri="{FF2B5EF4-FFF2-40B4-BE49-F238E27FC236}">
                <a16:creationId xmlns:a16="http://schemas.microsoft.com/office/drawing/2014/main" id="{57C8FFEE-ACB5-3AA2-161A-D26AC7C0BA3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83589" y="183237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PersonaChat</a:t>
            </a:r>
            <a:endParaRPr sz="1400" dirty="0"/>
          </a:p>
        </p:txBody>
      </p:sp>
      <p:sp>
        <p:nvSpPr>
          <p:cNvPr id="862" name="Google Shape;862;p35">
            <a:extLst>
              <a:ext uri="{FF2B5EF4-FFF2-40B4-BE49-F238E27FC236}">
                <a16:creationId xmlns:a16="http://schemas.microsoft.com/office/drawing/2014/main" id="{2C3A590D-D1F3-ADA3-A8CB-4900A3BF5DF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680010" y="183237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Llama 3.3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BlenderBot3</a:t>
            </a:r>
            <a:endParaRPr sz="1400" dirty="0"/>
          </a:p>
        </p:txBody>
      </p:sp>
      <p:sp>
        <p:nvSpPr>
          <p:cNvPr id="863" name="Google Shape;863;p35">
            <a:extLst>
              <a:ext uri="{FF2B5EF4-FFF2-40B4-BE49-F238E27FC236}">
                <a16:creationId xmlns:a16="http://schemas.microsoft.com/office/drawing/2014/main" id="{33F25F0F-68C7-0B03-9246-7C40086E60D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83589" y="3580700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PAA</a:t>
            </a:r>
          </a:p>
          <a:p>
            <a:pPr marL="0" indent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Reference : "Personalized Dialogue Generation with Persona-Adaptive Attention" PAA (2022) </a:t>
            </a:r>
          </a:p>
          <a:p>
            <a:pPr marL="0" lvl="0" indent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https://arxiv.org/abs/2210.15088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864" name="Google Shape;864;p35">
            <a:extLst>
              <a:ext uri="{FF2B5EF4-FFF2-40B4-BE49-F238E27FC236}">
                <a16:creationId xmlns:a16="http://schemas.microsoft.com/office/drawing/2014/main" id="{DE7E2008-4597-ADE8-2F91-A5CDFEB684C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680010" y="3580699"/>
            <a:ext cx="3680400" cy="1186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Old Algorithm</a:t>
            </a:r>
          </a:p>
        </p:txBody>
      </p:sp>
      <p:sp>
        <p:nvSpPr>
          <p:cNvPr id="865" name="Google Shape;865;p35">
            <a:extLst>
              <a:ext uri="{FF2B5EF4-FFF2-40B4-BE49-F238E27FC236}">
                <a16:creationId xmlns:a16="http://schemas.microsoft.com/office/drawing/2014/main" id="{81E27A71-52DF-4D2A-F7B7-9FB09C7FC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3</a:t>
            </a:r>
            <a:endParaRPr dirty="0"/>
          </a:p>
        </p:txBody>
      </p:sp>
      <p:sp>
        <p:nvSpPr>
          <p:cNvPr id="866" name="Google Shape;866;p35">
            <a:extLst>
              <a:ext uri="{FF2B5EF4-FFF2-40B4-BE49-F238E27FC236}">
                <a16:creationId xmlns:a16="http://schemas.microsoft.com/office/drawing/2014/main" id="{48751A5A-E0C2-7BC5-D1D1-9BA8A9468C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3588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867" name="Google Shape;867;p35">
            <a:extLst>
              <a:ext uri="{FF2B5EF4-FFF2-40B4-BE49-F238E27FC236}">
                <a16:creationId xmlns:a16="http://schemas.microsoft.com/office/drawing/2014/main" id="{8592C180-AC5C-2486-F47A-55D6A5A642A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83588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868" name="Google Shape;868;p35">
            <a:extLst>
              <a:ext uri="{FF2B5EF4-FFF2-40B4-BE49-F238E27FC236}">
                <a16:creationId xmlns:a16="http://schemas.microsoft.com/office/drawing/2014/main" id="{32F4F259-CD66-F32B-E3D6-FF4069248BC2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680007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869" name="Google Shape;869;p35">
            <a:extLst>
              <a:ext uri="{FF2B5EF4-FFF2-40B4-BE49-F238E27FC236}">
                <a16:creationId xmlns:a16="http://schemas.microsoft.com/office/drawing/2014/main" id="{BBC041BE-F59E-F2D8-7EF7-376E1554F71F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80007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4CF996-560A-BF2E-D480-2B1366897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58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35A39F49-8F46-C3AC-3418-AB98751FB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5">
            <a:extLst>
              <a:ext uri="{FF2B5EF4-FFF2-40B4-BE49-F238E27FC236}">
                <a16:creationId xmlns:a16="http://schemas.microsoft.com/office/drawing/2014/main" id="{6DD0F0F6-07F1-3258-50BE-7702A79201A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83588" y="1511959"/>
            <a:ext cx="3680400" cy="122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Character 100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Sentiment Analysis :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Identifies whether the tone is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positive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neutral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or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negative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Emotion Detection: Extracts emotions from each utterance.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Topic Classification :Determines the </a:t>
            </a:r>
            <a:r>
              <a:rPr lang="en-US" sz="1400" b="1" dirty="0"/>
              <a:t>main topic</a:t>
            </a:r>
            <a:r>
              <a:rPr lang="en-US" sz="1400" dirty="0"/>
              <a:t> discussed.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/>
            <a:r>
              <a:rPr lang="en-US" sz="1400" dirty="0"/>
              <a:t> </a:t>
            </a:r>
          </a:p>
        </p:txBody>
      </p:sp>
      <p:sp>
        <p:nvSpPr>
          <p:cNvPr id="862" name="Google Shape;862;p35">
            <a:extLst>
              <a:ext uri="{FF2B5EF4-FFF2-40B4-BE49-F238E27FC236}">
                <a16:creationId xmlns:a16="http://schemas.microsoft.com/office/drawing/2014/main" id="{F1286222-40C3-030D-93F8-4AB88EB5AAB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680010" y="183237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b="1" dirty="0"/>
              <a:t>Llama-3.1-8B-bnb-4bit</a:t>
            </a:r>
            <a:r>
              <a:rPr lang="en-US" sz="1400" dirty="0"/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High-Speed Fine-tuning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Strong Base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bnb-4bit Quantization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LoRA</a:t>
            </a:r>
            <a:r>
              <a:rPr lang="en-US" sz="1400" dirty="0"/>
              <a:t>-Ready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863" name="Google Shape;863;p35">
            <a:extLst>
              <a:ext uri="{FF2B5EF4-FFF2-40B4-BE49-F238E27FC236}">
                <a16:creationId xmlns:a16="http://schemas.microsoft.com/office/drawing/2014/main" id="{9A653F8B-8B8A-BFC6-228E-57E72647290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83589" y="3580700"/>
            <a:ext cx="3680400" cy="1299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Fine-Tune using </a:t>
            </a:r>
            <a:r>
              <a:rPr lang="en-US" sz="1400" dirty="0" err="1"/>
              <a:t>LoRA</a:t>
            </a:r>
            <a:r>
              <a:rPr lang="en-US" sz="1400" dirty="0"/>
              <a:t>(low-rank adaptation)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Creating a Vector Store from the data we've prepared using FAISS + </a:t>
            </a:r>
            <a:r>
              <a:rPr lang="en-US" sz="1400" dirty="0" err="1"/>
              <a:t>LangChain</a:t>
            </a:r>
            <a:r>
              <a:rPr lang="en-US" sz="14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Using the RAG Pipeline with </a:t>
            </a:r>
            <a:r>
              <a:rPr lang="en-US" sz="1400" dirty="0" err="1"/>
              <a:t>LLaMA</a:t>
            </a:r>
            <a:r>
              <a:rPr lang="en-US" sz="1400" dirty="0"/>
              <a:t> + Retriever + Memory.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864" name="Google Shape;864;p35">
            <a:extLst>
              <a:ext uri="{FF2B5EF4-FFF2-40B4-BE49-F238E27FC236}">
                <a16:creationId xmlns:a16="http://schemas.microsoft.com/office/drawing/2014/main" id="{F02F7B58-A331-DB3F-9A9C-785457AD443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463988" y="3481548"/>
            <a:ext cx="4536793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The fine-tuned </a:t>
            </a:r>
            <a:r>
              <a:rPr lang="en-US" sz="1400" dirty="0" err="1"/>
              <a:t>LLaMA</a:t>
            </a:r>
            <a:r>
              <a:rPr lang="en-US" sz="1400" dirty="0"/>
              <a:t> model responded well to the questionnaire and character data.</a:t>
            </a:r>
          </a:p>
          <a:p>
            <a:r>
              <a:rPr lang="en-US" sz="1400" dirty="0"/>
              <a:t>However, it had two key issues:</a:t>
            </a:r>
          </a:p>
          <a:p>
            <a:r>
              <a:rPr lang="en-US" sz="1400" b="1" dirty="0"/>
              <a:t>Weak recall</a:t>
            </a:r>
            <a:r>
              <a:rPr lang="en-US" sz="1400" dirty="0"/>
              <a:t> of previously seen data.</a:t>
            </a:r>
          </a:p>
          <a:p>
            <a:r>
              <a:rPr lang="en-US" sz="1400" b="1" dirty="0"/>
              <a:t>Persona confusion</a:t>
            </a:r>
            <a:r>
              <a:rPr lang="en-US" sz="1400" dirty="0"/>
              <a:t> due to training on multiple characters.</a:t>
            </a:r>
          </a:p>
        </p:txBody>
      </p:sp>
      <p:sp>
        <p:nvSpPr>
          <p:cNvPr id="865" name="Google Shape;865;p35">
            <a:extLst>
              <a:ext uri="{FF2B5EF4-FFF2-40B4-BE49-F238E27FC236}">
                <a16:creationId xmlns:a16="http://schemas.microsoft.com/office/drawing/2014/main" id="{25802CF7-1968-DC3A-6E4E-C9F7D6038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4</a:t>
            </a:r>
            <a:endParaRPr dirty="0"/>
          </a:p>
        </p:txBody>
      </p:sp>
      <p:sp>
        <p:nvSpPr>
          <p:cNvPr id="866" name="Google Shape;866;p35">
            <a:extLst>
              <a:ext uri="{FF2B5EF4-FFF2-40B4-BE49-F238E27FC236}">
                <a16:creationId xmlns:a16="http://schemas.microsoft.com/office/drawing/2014/main" id="{C74996EF-9D7F-5EE3-94FE-C05DEC35B6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3588" y="1162957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867" name="Google Shape;867;p35">
            <a:extLst>
              <a:ext uri="{FF2B5EF4-FFF2-40B4-BE49-F238E27FC236}">
                <a16:creationId xmlns:a16="http://schemas.microsoft.com/office/drawing/2014/main" id="{EB9CB66F-7FFF-D01A-0261-C63C764AD3B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83588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868" name="Google Shape;868;p35">
            <a:extLst>
              <a:ext uri="{FF2B5EF4-FFF2-40B4-BE49-F238E27FC236}">
                <a16:creationId xmlns:a16="http://schemas.microsoft.com/office/drawing/2014/main" id="{DF5BD55B-803C-A26F-3F5C-04006FFAAAD9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680007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869" name="Google Shape;869;p35">
            <a:extLst>
              <a:ext uri="{FF2B5EF4-FFF2-40B4-BE49-F238E27FC236}">
                <a16:creationId xmlns:a16="http://schemas.microsoft.com/office/drawing/2014/main" id="{AE925413-CE52-4548-3F25-5A44DE39173D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80007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38794B-E731-CC45-7C7C-DB25B4B2D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6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4"/>
          <p:cNvSpPr txBox="1">
            <a:spLocks noGrp="1"/>
          </p:cNvSpPr>
          <p:nvPr>
            <p:ph type="subTitle" idx="1"/>
          </p:nvPr>
        </p:nvSpPr>
        <p:spPr>
          <a:xfrm>
            <a:off x="833893" y="1130507"/>
            <a:ext cx="2338965" cy="4760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Anas Saleh</a:t>
            </a:r>
          </a:p>
        </p:txBody>
      </p:sp>
      <p:sp>
        <p:nvSpPr>
          <p:cNvPr id="808" name="Google Shape;80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grpSp>
        <p:nvGrpSpPr>
          <p:cNvPr id="815" name="Google Shape;815;p34"/>
          <p:cNvGrpSpPr/>
          <p:nvPr/>
        </p:nvGrpSpPr>
        <p:grpSpPr>
          <a:xfrm>
            <a:off x="6774006" y="1719388"/>
            <a:ext cx="1654854" cy="2546966"/>
            <a:chOff x="-2626734" y="1577166"/>
            <a:chExt cx="1108260" cy="1705710"/>
          </a:xfrm>
        </p:grpSpPr>
        <p:sp>
          <p:nvSpPr>
            <p:cNvPr id="816" name="Google Shape;816;p34"/>
            <p:cNvSpPr/>
            <p:nvPr/>
          </p:nvSpPr>
          <p:spPr>
            <a:xfrm>
              <a:off x="-2479900" y="2441376"/>
              <a:ext cx="841500" cy="8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17" name="Google Shape;817;p34"/>
            <p:cNvGrpSpPr/>
            <p:nvPr/>
          </p:nvGrpSpPr>
          <p:grpSpPr>
            <a:xfrm>
              <a:off x="-2626734" y="1577166"/>
              <a:ext cx="1108260" cy="1631632"/>
              <a:chOff x="-2613198" y="1538012"/>
              <a:chExt cx="1108260" cy="1631632"/>
            </a:xfrm>
          </p:grpSpPr>
          <p:sp>
            <p:nvSpPr>
              <p:cNvPr id="818" name="Google Shape;818;p34"/>
              <p:cNvSpPr/>
              <p:nvPr/>
            </p:nvSpPr>
            <p:spPr>
              <a:xfrm>
                <a:off x="-2400038" y="2472972"/>
                <a:ext cx="698400" cy="696600"/>
              </a:xfrm>
              <a:prstGeom prst="ellipse">
                <a:avLst/>
              </a:prstGeom>
              <a:solidFill>
                <a:srgbClr val="FFFFFF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4"/>
              <p:cNvSpPr/>
              <p:nvPr/>
            </p:nvSpPr>
            <p:spPr>
              <a:xfrm>
                <a:off x="-2588936" y="2378523"/>
                <a:ext cx="408125" cy="55976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73" extrusionOk="0">
                    <a:moveTo>
                      <a:pt x="66" y="22"/>
                    </a:moveTo>
                    <a:cubicBezTo>
                      <a:pt x="66" y="22"/>
                      <a:pt x="64" y="27"/>
                      <a:pt x="60" y="36"/>
                    </a:cubicBezTo>
                    <a:cubicBezTo>
                      <a:pt x="56" y="45"/>
                      <a:pt x="51" y="58"/>
                      <a:pt x="45" y="73"/>
                    </a:cubicBezTo>
                    <a:cubicBezTo>
                      <a:pt x="40" y="88"/>
                      <a:pt x="35" y="107"/>
                      <a:pt x="32" y="126"/>
                    </a:cubicBezTo>
                    <a:cubicBezTo>
                      <a:pt x="31" y="135"/>
                      <a:pt x="31" y="145"/>
                      <a:pt x="32" y="155"/>
                    </a:cubicBezTo>
                    <a:cubicBezTo>
                      <a:pt x="33" y="164"/>
                      <a:pt x="35" y="174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39" y="183"/>
                      <a:pt x="39" y="184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1" y="186"/>
                      <a:pt x="41" y="186"/>
                      <a:pt x="41" y="186"/>
                    </a:cubicBezTo>
                    <a:cubicBezTo>
                      <a:pt x="41" y="187"/>
                      <a:pt x="42" y="189"/>
                      <a:pt x="42" y="189"/>
                    </a:cubicBezTo>
                    <a:cubicBezTo>
                      <a:pt x="44" y="192"/>
                      <a:pt x="44" y="192"/>
                      <a:pt x="44" y="192"/>
                    </a:cubicBezTo>
                    <a:cubicBezTo>
                      <a:pt x="44" y="193"/>
                      <a:pt x="45" y="194"/>
                      <a:pt x="46" y="195"/>
                    </a:cubicBezTo>
                    <a:cubicBezTo>
                      <a:pt x="48" y="199"/>
                      <a:pt x="51" y="202"/>
                      <a:pt x="54" y="205"/>
                    </a:cubicBezTo>
                    <a:cubicBezTo>
                      <a:pt x="61" y="212"/>
                      <a:pt x="68" y="217"/>
                      <a:pt x="76" y="221"/>
                    </a:cubicBezTo>
                    <a:cubicBezTo>
                      <a:pt x="93" y="229"/>
                      <a:pt x="111" y="233"/>
                      <a:pt x="126" y="235"/>
                    </a:cubicBezTo>
                    <a:cubicBezTo>
                      <a:pt x="141" y="237"/>
                      <a:pt x="155" y="237"/>
                      <a:pt x="164" y="237"/>
                    </a:cubicBezTo>
                    <a:cubicBezTo>
                      <a:pt x="168" y="237"/>
                      <a:pt x="172" y="236"/>
                      <a:pt x="175" y="236"/>
                    </a:cubicBezTo>
                    <a:cubicBezTo>
                      <a:pt x="177" y="236"/>
                      <a:pt x="178" y="236"/>
                      <a:pt x="178" y="236"/>
                    </a:cubicBezTo>
                    <a:cubicBezTo>
                      <a:pt x="179" y="236"/>
                      <a:pt x="179" y="236"/>
                      <a:pt x="179" y="236"/>
                    </a:cubicBezTo>
                    <a:cubicBezTo>
                      <a:pt x="188" y="235"/>
                      <a:pt x="197" y="242"/>
                      <a:pt x="198" y="252"/>
                    </a:cubicBezTo>
                    <a:cubicBezTo>
                      <a:pt x="199" y="262"/>
                      <a:pt x="192" y="271"/>
                      <a:pt x="182" y="272"/>
                    </a:cubicBezTo>
                    <a:cubicBezTo>
                      <a:pt x="182" y="272"/>
                      <a:pt x="182" y="272"/>
                      <a:pt x="181" y="272"/>
                    </a:cubicBezTo>
                    <a:cubicBezTo>
                      <a:pt x="181" y="272"/>
                      <a:pt x="180" y="272"/>
                      <a:pt x="177" y="272"/>
                    </a:cubicBezTo>
                    <a:cubicBezTo>
                      <a:pt x="174" y="272"/>
                      <a:pt x="170" y="272"/>
                      <a:pt x="165" y="272"/>
                    </a:cubicBezTo>
                    <a:cubicBezTo>
                      <a:pt x="154" y="273"/>
                      <a:pt x="139" y="272"/>
                      <a:pt x="121" y="270"/>
                    </a:cubicBezTo>
                    <a:cubicBezTo>
                      <a:pt x="112" y="268"/>
                      <a:pt x="103" y="266"/>
                      <a:pt x="92" y="264"/>
                    </a:cubicBezTo>
                    <a:cubicBezTo>
                      <a:pt x="82" y="261"/>
                      <a:pt x="71" y="256"/>
                      <a:pt x="61" y="251"/>
                    </a:cubicBezTo>
                    <a:cubicBezTo>
                      <a:pt x="50" y="245"/>
                      <a:pt x="40" y="238"/>
                      <a:pt x="31" y="228"/>
                    </a:cubicBezTo>
                    <a:cubicBezTo>
                      <a:pt x="26" y="223"/>
                      <a:pt x="22" y="218"/>
                      <a:pt x="19" y="213"/>
                    </a:cubicBezTo>
                    <a:cubicBezTo>
                      <a:pt x="18" y="211"/>
                      <a:pt x="17" y="210"/>
                      <a:pt x="16" y="208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12" y="202"/>
                      <a:pt x="12" y="201"/>
                      <a:pt x="11" y="199"/>
                    </a:cubicBezTo>
                    <a:cubicBezTo>
                      <a:pt x="11" y="198"/>
                      <a:pt x="11" y="198"/>
                      <a:pt x="11" y="198"/>
                    </a:cubicBezTo>
                    <a:cubicBezTo>
                      <a:pt x="10" y="197"/>
                      <a:pt x="10" y="197"/>
                      <a:pt x="10" y="197"/>
                    </a:cubicBezTo>
                    <a:cubicBezTo>
                      <a:pt x="10" y="196"/>
                      <a:pt x="10" y="196"/>
                      <a:pt x="10" y="196"/>
                    </a:cubicBezTo>
                    <a:cubicBezTo>
                      <a:pt x="10" y="196"/>
                      <a:pt x="10" y="196"/>
                      <a:pt x="10" y="196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5" y="183"/>
                      <a:pt x="2" y="170"/>
                      <a:pt x="1" y="158"/>
                    </a:cubicBezTo>
                    <a:cubicBezTo>
                      <a:pt x="0" y="145"/>
                      <a:pt x="0" y="133"/>
                      <a:pt x="2" y="122"/>
                    </a:cubicBezTo>
                    <a:cubicBezTo>
                      <a:pt x="5" y="99"/>
                      <a:pt x="12" y="79"/>
                      <a:pt x="18" y="63"/>
                    </a:cubicBezTo>
                    <a:cubicBezTo>
                      <a:pt x="24" y="47"/>
                      <a:pt x="30" y="34"/>
                      <a:pt x="34" y="25"/>
                    </a:cubicBezTo>
                    <a:cubicBezTo>
                      <a:pt x="38" y="15"/>
                      <a:pt x="40" y="10"/>
                      <a:pt x="40" y="10"/>
                    </a:cubicBezTo>
                    <a:cubicBezTo>
                      <a:pt x="43" y="3"/>
                      <a:pt x="52" y="0"/>
                      <a:pt x="59" y="3"/>
                    </a:cubicBezTo>
                    <a:cubicBezTo>
                      <a:pt x="66" y="6"/>
                      <a:pt x="69" y="14"/>
                      <a:pt x="66" y="21"/>
                    </a:cubicBezTo>
                    <a:lnTo>
                      <a:pt x="66" y="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4"/>
              <p:cNvSpPr/>
              <p:nvPr/>
            </p:nvSpPr>
            <p:spPr>
              <a:xfrm>
                <a:off x="-2517016" y="2362060"/>
                <a:ext cx="90117" cy="67588"/>
              </a:xfrm>
              <a:custGeom>
                <a:avLst/>
                <a:gdLst/>
                <a:ahLst/>
                <a:cxnLst/>
                <a:rect l="l" t="t" r="r" b="b"/>
                <a:pathLst>
                  <a:path w="44" h="33" extrusionOk="0">
                    <a:moveTo>
                      <a:pt x="15" y="1"/>
                    </a:moveTo>
                    <a:cubicBezTo>
                      <a:pt x="13" y="0"/>
                      <a:pt x="12" y="0"/>
                      <a:pt x="10" y="0"/>
                    </a:cubicBezTo>
                    <a:cubicBezTo>
                      <a:pt x="6" y="0"/>
                      <a:pt x="3" y="2"/>
                      <a:pt x="2" y="5"/>
                    </a:cubicBezTo>
                    <a:cubicBezTo>
                      <a:pt x="0" y="8"/>
                      <a:pt x="0" y="12"/>
                      <a:pt x="2" y="15"/>
                    </a:cubicBezTo>
                    <a:cubicBezTo>
                      <a:pt x="3" y="18"/>
                      <a:pt x="5" y="20"/>
                      <a:pt x="9" y="22"/>
                    </a:cubicBezTo>
                    <a:cubicBezTo>
                      <a:pt x="13" y="24"/>
                      <a:pt x="18" y="26"/>
                      <a:pt x="23" y="28"/>
                    </a:cubicBezTo>
                    <a:cubicBezTo>
                      <a:pt x="25" y="29"/>
                      <a:pt x="28" y="30"/>
                      <a:pt x="31" y="31"/>
                    </a:cubicBezTo>
                    <a:cubicBezTo>
                      <a:pt x="36" y="33"/>
                      <a:pt x="41" y="30"/>
                      <a:pt x="43" y="25"/>
                    </a:cubicBezTo>
                    <a:cubicBezTo>
                      <a:pt x="44" y="23"/>
                      <a:pt x="44" y="20"/>
                      <a:pt x="43" y="17"/>
                    </a:cubicBezTo>
                    <a:cubicBezTo>
                      <a:pt x="41" y="14"/>
                      <a:pt x="39" y="13"/>
                      <a:pt x="36" y="11"/>
                    </a:cubicBezTo>
                    <a:cubicBezTo>
                      <a:pt x="31" y="8"/>
                      <a:pt x="25" y="5"/>
                      <a:pt x="20" y="3"/>
                    </a:cubicBezTo>
                    <a:cubicBezTo>
                      <a:pt x="18" y="2"/>
                      <a:pt x="17" y="2"/>
                      <a:pt x="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4"/>
              <p:cNvSpPr/>
              <p:nvPr/>
            </p:nvSpPr>
            <p:spPr>
              <a:xfrm>
                <a:off x="-2527414" y="2232950"/>
                <a:ext cx="182833" cy="169835"/>
              </a:xfrm>
              <a:custGeom>
                <a:avLst/>
                <a:gdLst/>
                <a:ahLst/>
                <a:cxnLst/>
                <a:rect l="l" t="t" r="r" b="b"/>
                <a:pathLst>
                  <a:path w="89" h="83" extrusionOk="0">
                    <a:moveTo>
                      <a:pt x="28" y="73"/>
                    </a:moveTo>
                    <a:cubicBezTo>
                      <a:pt x="8" y="62"/>
                      <a:pt x="0" y="38"/>
                      <a:pt x="10" y="17"/>
                    </a:cubicBezTo>
                    <a:cubicBezTo>
                      <a:pt x="14" y="10"/>
                      <a:pt x="20" y="4"/>
                      <a:pt x="28" y="0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6" y="23"/>
                      <a:pt x="33" y="25"/>
                      <a:pt x="32" y="28"/>
                    </a:cubicBezTo>
                    <a:cubicBezTo>
                      <a:pt x="27" y="37"/>
                      <a:pt x="31" y="47"/>
                      <a:pt x="39" y="51"/>
                    </a:cubicBezTo>
                    <a:cubicBezTo>
                      <a:pt x="47" y="56"/>
                      <a:pt x="58" y="52"/>
                      <a:pt x="62" y="44"/>
                    </a:cubicBezTo>
                    <a:cubicBezTo>
                      <a:pt x="64" y="41"/>
                      <a:pt x="64" y="37"/>
                      <a:pt x="64" y="34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9" y="38"/>
                      <a:pt x="87" y="47"/>
                      <a:pt x="83" y="55"/>
                    </a:cubicBezTo>
                    <a:cubicBezTo>
                      <a:pt x="73" y="75"/>
                      <a:pt x="48" y="83"/>
                      <a:pt x="28" y="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4"/>
              <p:cNvSpPr/>
              <p:nvPr/>
            </p:nvSpPr>
            <p:spPr>
              <a:xfrm>
                <a:off x="-2566407" y="2453909"/>
                <a:ext cx="112646" cy="55456"/>
              </a:xfrm>
              <a:custGeom>
                <a:avLst/>
                <a:gdLst/>
                <a:ahLst/>
                <a:cxnLst/>
                <a:rect l="l" t="t" r="r" b="b"/>
                <a:pathLst>
                  <a:path w="55" h="27" extrusionOk="0">
                    <a:moveTo>
                      <a:pt x="0" y="6"/>
                    </a:moveTo>
                    <a:cubicBezTo>
                      <a:pt x="0" y="4"/>
                      <a:pt x="1" y="2"/>
                      <a:pt x="2" y="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3"/>
                      <a:pt x="53" y="25"/>
                      <a:pt x="53" y="27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4"/>
              <p:cNvSpPr/>
              <p:nvPr/>
            </p:nvSpPr>
            <p:spPr>
              <a:xfrm>
                <a:off x="-2595002" y="2536227"/>
                <a:ext cx="114379" cy="4679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4" extrusionOk="0">
                    <a:moveTo>
                      <a:pt x="0" y="16"/>
                    </a:moveTo>
                    <a:lnTo>
                      <a:pt x="2" y="0"/>
                    </a:lnTo>
                    <a:lnTo>
                      <a:pt x="132" y="40"/>
                    </a:lnTo>
                    <a:lnTo>
                      <a:pt x="128" y="5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4"/>
              <p:cNvSpPr/>
              <p:nvPr/>
            </p:nvSpPr>
            <p:spPr>
              <a:xfrm>
                <a:off x="-2613198" y="2628077"/>
                <a:ext cx="116979" cy="2512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2" extrusionOk="0">
                    <a:moveTo>
                      <a:pt x="0" y="8"/>
                    </a:moveTo>
                    <a:cubicBezTo>
                      <a:pt x="0" y="5"/>
                      <a:pt x="0" y="3"/>
                      <a:pt x="1" y="0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9"/>
                      <a:pt x="57" y="11"/>
                      <a:pt x="57" y="12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4"/>
              <p:cNvSpPr/>
              <p:nvPr/>
            </p:nvSpPr>
            <p:spPr>
              <a:xfrm>
                <a:off x="-2608866" y="2708662"/>
                <a:ext cx="116112" cy="36393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" extrusionOk="0">
                    <a:moveTo>
                      <a:pt x="1" y="18"/>
                    </a:moveTo>
                    <a:cubicBezTo>
                      <a:pt x="1" y="15"/>
                      <a:pt x="0" y="13"/>
                      <a:pt x="0" y="1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2"/>
                      <a:pt x="56" y="3"/>
                      <a:pt x="57" y="5"/>
                    </a:cubicBezTo>
                    <a:lnTo>
                      <a:pt x="1" y="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4"/>
              <p:cNvSpPr/>
              <p:nvPr/>
            </p:nvSpPr>
            <p:spPr>
              <a:xfrm>
                <a:off x="-2570739" y="2764119"/>
                <a:ext cx="103114" cy="79718"/>
              </a:xfrm>
              <a:custGeom>
                <a:avLst/>
                <a:gdLst/>
                <a:ahLst/>
                <a:cxnLst/>
                <a:rect l="l" t="t" r="r" b="b"/>
                <a:pathLst>
                  <a:path w="119" h="92" extrusionOk="0">
                    <a:moveTo>
                      <a:pt x="12" y="92"/>
                    </a:moveTo>
                    <a:lnTo>
                      <a:pt x="0" y="75"/>
                    </a:lnTo>
                    <a:lnTo>
                      <a:pt x="112" y="0"/>
                    </a:lnTo>
                    <a:lnTo>
                      <a:pt x="119" y="9"/>
                    </a:lnTo>
                    <a:lnTo>
                      <a:pt x="12" y="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4"/>
              <p:cNvSpPr/>
              <p:nvPr/>
            </p:nvSpPr>
            <p:spPr>
              <a:xfrm>
                <a:off x="-2494487" y="2804844"/>
                <a:ext cx="71920" cy="106581"/>
              </a:xfrm>
              <a:custGeom>
                <a:avLst/>
                <a:gdLst/>
                <a:ahLst/>
                <a:cxnLst/>
                <a:rect l="l" t="t" r="r" b="b"/>
                <a:pathLst>
                  <a:path w="35" h="52" extrusionOk="0">
                    <a:moveTo>
                      <a:pt x="7" y="52"/>
                    </a:moveTo>
                    <a:cubicBezTo>
                      <a:pt x="5" y="51"/>
                      <a:pt x="3" y="50"/>
                      <a:pt x="0" y="48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1"/>
                      <a:pt x="33" y="1"/>
                      <a:pt x="35" y="2"/>
                    </a:cubicBezTo>
                    <a:lnTo>
                      <a:pt x="7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-2400038" y="2829106"/>
                <a:ext cx="40726" cy="116979"/>
              </a:xfrm>
              <a:custGeom>
                <a:avLst/>
                <a:gdLst/>
                <a:ahLst/>
                <a:cxnLst/>
                <a:rect l="l" t="t" r="r" b="b"/>
                <a:pathLst>
                  <a:path w="47" h="135" extrusionOk="0">
                    <a:moveTo>
                      <a:pt x="16" y="135"/>
                    </a:moveTo>
                    <a:lnTo>
                      <a:pt x="0" y="130"/>
                    </a:lnTo>
                    <a:lnTo>
                      <a:pt x="33" y="0"/>
                    </a:lnTo>
                    <a:lnTo>
                      <a:pt x="47" y="3"/>
                    </a:lnTo>
                    <a:lnTo>
                      <a:pt x="16" y="1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4"/>
              <p:cNvSpPr/>
              <p:nvPr/>
            </p:nvSpPr>
            <p:spPr>
              <a:xfrm>
                <a:off x="-2308189" y="2841238"/>
                <a:ext cx="20796" cy="11697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5" extrusionOk="0">
                    <a:moveTo>
                      <a:pt x="17" y="135"/>
                    </a:moveTo>
                    <a:lnTo>
                      <a:pt x="0" y="135"/>
                    </a:lnTo>
                    <a:lnTo>
                      <a:pt x="10" y="0"/>
                    </a:lnTo>
                    <a:lnTo>
                      <a:pt x="24" y="0"/>
                    </a:lnTo>
                    <a:lnTo>
                      <a:pt x="17" y="1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4"/>
              <p:cNvSpPr/>
              <p:nvPr/>
            </p:nvSpPr>
            <p:spPr>
              <a:xfrm>
                <a:off x="-2273528" y="2816975"/>
                <a:ext cx="86651" cy="1767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86" extrusionOk="0">
                    <a:moveTo>
                      <a:pt x="20" y="85"/>
                    </a:moveTo>
                    <a:cubicBezTo>
                      <a:pt x="20" y="86"/>
                      <a:pt x="13" y="80"/>
                      <a:pt x="12" y="79"/>
                    </a:cubicBezTo>
                    <a:cubicBezTo>
                      <a:pt x="9" y="75"/>
                      <a:pt x="7" y="72"/>
                      <a:pt x="5" y="68"/>
                    </a:cubicBezTo>
                    <a:cubicBezTo>
                      <a:pt x="1" y="59"/>
                      <a:pt x="0" y="50"/>
                      <a:pt x="1" y="42"/>
                    </a:cubicBezTo>
                    <a:cubicBezTo>
                      <a:pt x="3" y="20"/>
                      <a:pt x="20" y="3"/>
                      <a:pt x="42" y="0"/>
                    </a:cubicBezTo>
                    <a:cubicBezTo>
                      <a:pt x="42" y="0"/>
                      <a:pt x="20" y="84"/>
                      <a:pt x="20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4"/>
              <p:cNvSpPr/>
              <p:nvPr/>
            </p:nvSpPr>
            <p:spPr>
              <a:xfrm>
                <a:off x="-1926926" y="2845570"/>
                <a:ext cx="213160" cy="14817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2" extrusionOk="0">
                    <a:moveTo>
                      <a:pt x="22" y="0"/>
                    </a:moveTo>
                    <a:cubicBezTo>
                      <a:pt x="11" y="0"/>
                      <a:pt x="2" y="7"/>
                      <a:pt x="1" y="17"/>
                    </a:cubicBezTo>
                    <a:cubicBezTo>
                      <a:pt x="0" y="28"/>
                      <a:pt x="8" y="37"/>
                      <a:pt x="18" y="38"/>
                    </a:cubicBezTo>
                    <a:cubicBezTo>
                      <a:pt x="33" y="39"/>
                      <a:pt x="76" y="48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95" y="60"/>
                      <a:pt x="101" y="47"/>
                      <a:pt x="104" y="33"/>
                    </a:cubicBezTo>
                    <a:cubicBezTo>
                      <a:pt x="75" y="6"/>
                      <a:pt x="28" y="1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4"/>
              <p:cNvSpPr/>
              <p:nvPr/>
            </p:nvSpPr>
            <p:spPr>
              <a:xfrm>
                <a:off x="-1790018" y="2886296"/>
                <a:ext cx="49391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36" extrusionOk="0">
                    <a:moveTo>
                      <a:pt x="6" y="36"/>
                    </a:moveTo>
                    <a:cubicBezTo>
                      <a:pt x="3" y="35"/>
                      <a:pt x="2" y="34"/>
                      <a:pt x="0" y="3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1"/>
                      <a:pt x="23" y="2"/>
                      <a:pt x="24" y="3"/>
                    </a:cubicBez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4"/>
              <p:cNvSpPr/>
              <p:nvPr/>
            </p:nvSpPr>
            <p:spPr>
              <a:xfrm>
                <a:off x="-1900064" y="2816975"/>
                <a:ext cx="87517" cy="176767"/>
              </a:xfrm>
              <a:custGeom>
                <a:avLst/>
                <a:gdLst/>
                <a:ahLst/>
                <a:cxnLst/>
                <a:rect l="l" t="t" r="r" b="b"/>
                <a:pathLst>
                  <a:path w="43" h="86" extrusionOk="0">
                    <a:moveTo>
                      <a:pt x="23" y="85"/>
                    </a:moveTo>
                    <a:cubicBezTo>
                      <a:pt x="23" y="86"/>
                      <a:pt x="30" y="80"/>
                      <a:pt x="31" y="79"/>
                    </a:cubicBezTo>
                    <a:cubicBezTo>
                      <a:pt x="34" y="75"/>
                      <a:pt x="36" y="72"/>
                      <a:pt x="38" y="68"/>
                    </a:cubicBezTo>
                    <a:cubicBezTo>
                      <a:pt x="41" y="59"/>
                      <a:pt x="43" y="50"/>
                      <a:pt x="42" y="42"/>
                    </a:cubicBezTo>
                    <a:cubicBezTo>
                      <a:pt x="39" y="20"/>
                      <a:pt x="22" y="3"/>
                      <a:pt x="0" y="0"/>
                    </a:cubicBezTo>
                    <a:cubicBezTo>
                      <a:pt x="0" y="0"/>
                      <a:pt x="22" y="84"/>
                      <a:pt x="23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4"/>
              <p:cNvSpPr/>
              <p:nvPr/>
            </p:nvSpPr>
            <p:spPr>
              <a:xfrm>
                <a:off x="-2236268" y="2751121"/>
                <a:ext cx="384728" cy="41852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27" y="195"/>
                      <a:pt x="57" y="204"/>
                      <a:pt x="91" y="204"/>
                    </a:cubicBezTo>
                    <a:cubicBezTo>
                      <a:pt x="127" y="204"/>
                      <a:pt x="161" y="193"/>
                      <a:pt x="188" y="173"/>
                    </a:cubicBez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-2119290" y="2941752"/>
                <a:ext cx="136908" cy="227891"/>
              </a:xfrm>
              <a:custGeom>
                <a:avLst/>
                <a:gdLst/>
                <a:ahLst/>
                <a:cxnLst/>
                <a:rect l="l" t="t" r="r" b="b"/>
                <a:pathLst>
                  <a:path w="67" h="111" extrusionOk="0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11" y="110"/>
                      <a:pt x="22" y="111"/>
                      <a:pt x="34" y="111"/>
                    </a:cubicBezTo>
                    <a:cubicBezTo>
                      <a:pt x="45" y="111"/>
                      <a:pt x="56" y="110"/>
                      <a:pt x="67" y="108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4"/>
              <p:cNvSpPr/>
              <p:nvPr/>
            </p:nvSpPr>
            <p:spPr>
              <a:xfrm>
                <a:off x="-2129688" y="2765852"/>
                <a:ext cx="159600" cy="69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4"/>
              <p:cNvSpPr/>
              <p:nvPr/>
            </p:nvSpPr>
            <p:spPr>
              <a:xfrm>
                <a:off x="-2090695" y="2677468"/>
                <a:ext cx="81451" cy="1438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70" extrusionOk="0">
                    <a:moveTo>
                      <a:pt x="0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4"/>
                      <a:pt x="1" y="67"/>
                      <a:pt x="4" y="68"/>
                    </a:cubicBezTo>
                    <a:cubicBezTo>
                      <a:pt x="8" y="69"/>
                      <a:pt x="13" y="70"/>
                      <a:pt x="20" y="70"/>
                    </a:cubicBezTo>
                    <a:cubicBezTo>
                      <a:pt x="26" y="70"/>
                      <a:pt x="32" y="69"/>
                      <a:pt x="36" y="68"/>
                    </a:cubicBezTo>
                    <a:cubicBezTo>
                      <a:pt x="38" y="67"/>
                      <a:pt x="40" y="64"/>
                      <a:pt x="40" y="62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4"/>
              <p:cNvSpPr/>
              <p:nvPr/>
            </p:nvSpPr>
            <p:spPr>
              <a:xfrm>
                <a:off x="-2252732" y="2304003"/>
                <a:ext cx="403800" cy="404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4"/>
              <p:cNvSpPr/>
              <p:nvPr/>
            </p:nvSpPr>
            <p:spPr>
              <a:xfrm>
                <a:off x="-2173014" y="2576953"/>
                <a:ext cx="243488" cy="7365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6" extrusionOk="0">
                    <a:moveTo>
                      <a:pt x="4" y="0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14" y="24"/>
                      <a:pt x="36" y="36"/>
                      <a:pt x="60" y="36"/>
                    </a:cubicBezTo>
                    <a:cubicBezTo>
                      <a:pt x="84" y="36"/>
                      <a:pt x="105" y="24"/>
                      <a:pt x="118" y="5"/>
                    </a:cubicBezTo>
                    <a:cubicBezTo>
                      <a:pt x="119" y="3"/>
                      <a:pt x="118" y="0"/>
                      <a:pt x="11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4"/>
              <p:cNvSpPr/>
              <p:nvPr/>
            </p:nvSpPr>
            <p:spPr>
              <a:xfrm>
                <a:off x="-2191210" y="2435712"/>
                <a:ext cx="280748" cy="9618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7" extrusionOk="0">
                    <a:moveTo>
                      <a:pt x="125" y="47"/>
                    </a:moveTo>
                    <a:cubicBezTo>
                      <a:pt x="12" y="47"/>
                      <a:pt x="12" y="47"/>
                      <a:pt x="12" y="47"/>
                    </a:cubicBezTo>
                    <a:cubicBezTo>
                      <a:pt x="5" y="47"/>
                      <a:pt x="0" y="41"/>
                      <a:pt x="0" y="3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1" y="0"/>
                      <a:pt x="137" y="6"/>
                      <a:pt x="137" y="12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7" y="41"/>
                      <a:pt x="131" y="47"/>
                      <a:pt x="125" y="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4"/>
              <p:cNvSpPr/>
              <p:nvPr/>
            </p:nvSpPr>
            <p:spPr>
              <a:xfrm>
                <a:off x="-2140086" y="2464307"/>
                <a:ext cx="3726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0" extrusionOk="0">
                    <a:moveTo>
                      <a:pt x="43" y="10"/>
                    </a:moveTo>
                    <a:lnTo>
                      <a:pt x="35" y="10"/>
                    </a:lnTo>
                    <a:lnTo>
                      <a:pt x="35" y="0"/>
                    </a:ln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40"/>
                    </a:lnTo>
                    <a:lnTo>
                      <a:pt x="7" y="40"/>
                    </a:lnTo>
                    <a:lnTo>
                      <a:pt x="7" y="50"/>
                    </a:lnTo>
                    <a:lnTo>
                      <a:pt x="35" y="50"/>
                    </a:lnTo>
                    <a:lnTo>
                      <a:pt x="35" y="40"/>
                    </a:lnTo>
                    <a:lnTo>
                      <a:pt x="43" y="40"/>
                    </a:lnTo>
                    <a:lnTo>
                      <a:pt x="43" y="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4"/>
              <p:cNvSpPr/>
              <p:nvPr/>
            </p:nvSpPr>
            <p:spPr>
              <a:xfrm>
                <a:off x="-1994514" y="2464307"/>
                <a:ext cx="3466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40" h="50" extrusionOk="0">
                    <a:moveTo>
                      <a:pt x="40" y="10"/>
                    </a:moveTo>
                    <a:lnTo>
                      <a:pt x="33" y="10"/>
                    </a:lnTo>
                    <a:lnTo>
                      <a:pt x="33" y="0"/>
                    </a:ln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40"/>
                    </a:lnTo>
                    <a:lnTo>
                      <a:pt x="7" y="40"/>
                    </a:lnTo>
                    <a:lnTo>
                      <a:pt x="7" y="50"/>
                    </a:lnTo>
                    <a:lnTo>
                      <a:pt x="33" y="50"/>
                    </a:lnTo>
                    <a:lnTo>
                      <a:pt x="33" y="40"/>
                    </a:lnTo>
                    <a:lnTo>
                      <a:pt x="40" y="40"/>
                    </a:lnTo>
                    <a:lnTo>
                      <a:pt x="40" y="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4"/>
              <p:cNvSpPr/>
              <p:nvPr/>
            </p:nvSpPr>
            <p:spPr>
              <a:xfrm>
                <a:off x="-2270929" y="2435712"/>
                <a:ext cx="38993" cy="123044"/>
              </a:xfrm>
              <a:custGeom>
                <a:avLst/>
                <a:gdLst/>
                <a:ahLst/>
                <a:cxnLst/>
                <a:rect l="l" t="t" r="r" b="b"/>
                <a:pathLst>
                  <a:path w="19" h="60" extrusionOk="0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6"/>
                      <a:pt x="4" y="60"/>
                      <a:pt x="9" y="60"/>
                    </a:cubicBezTo>
                    <a:cubicBezTo>
                      <a:pt x="15" y="60"/>
                      <a:pt x="19" y="56"/>
                      <a:pt x="19" y="51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15" y="0"/>
                      <a:pt x="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4"/>
              <p:cNvSpPr/>
              <p:nvPr/>
            </p:nvSpPr>
            <p:spPr>
              <a:xfrm>
                <a:off x="-2330718" y="2486837"/>
                <a:ext cx="76200" cy="14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4"/>
              <p:cNvSpPr/>
              <p:nvPr/>
            </p:nvSpPr>
            <p:spPr>
              <a:xfrm>
                <a:off x="-2344582" y="2479038"/>
                <a:ext cx="32100" cy="32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4"/>
              <p:cNvSpPr/>
              <p:nvPr/>
            </p:nvSpPr>
            <p:spPr>
              <a:xfrm>
                <a:off x="-2105426" y="2304003"/>
                <a:ext cx="110913" cy="88384"/>
              </a:xfrm>
              <a:custGeom>
                <a:avLst/>
                <a:gdLst/>
                <a:ahLst/>
                <a:cxnLst/>
                <a:rect l="l" t="t" r="r" b="b"/>
                <a:pathLst>
                  <a:path w="54" h="43" extrusionOk="0">
                    <a:moveTo>
                      <a:pt x="17" y="43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46" y="43"/>
                      <a:pt x="54" y="35"/>
                      <a:pt x="54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45" y="1"/>
                      <a:pt x="36" y="0"/>
                      <a:pt x="27" y="0"/>
                    </a:cubicBezTo>
                    <a:cubicBezTo>
                      <a:pt x="17" y="0"/>
                      <a:pt x="8" y="1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5"/>
                      <a:pt x="8" y="43"/>
                      <a:pt x="17" y="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4"/>
              <p:cNvSpPr/>
              <p:nvPr/>
            </p:nvSpPr>
            <p:spPr>
              <a:xfrm>
                <a:off x="-2057768" y="2232950"/>
                <a:ext cx="14100" cy="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-2072499" y="2210421"/>
                <a:ext cx="45000" cy="46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4"/>
              <p:cNvSpPr/>
              <p:nvPr/>
            </p:nvSpPr>
            <p:spPr>
              <a:xfrm>
                <a:off x="-1868004" y="2435712"/>
                <a:ext cx="37260" cy="123044"/>
              </a:xfrm>
              <a:custGeom>
                <a:avLst/>
                <a:gdLst/>
                <a:ahLst/>
                <a:cxnLst/>
                <a:rect l="l" t="t" r="r" b="b"/>
                <a:pathLst>
                  <a:path w="18" h="60" extrusionOk="0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6"/>
                      <a:pt x="4" y="60"/>
                      <a:pt x="9" y="60"/>
                    </a:cubicBezTo>
                    <a:cubicBezTo>
                      <a:pt x="14" y="60"/>
                      <a:pt x="18" y="56"/>
                      <a:pt x="18" y="51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4"/>
              <p:cNvSpPr/>
              <p:nvPr/>
            </p:nvSpPr>
            <p:spPr>
              <a:xfrm>
                <a:off x="-1847208" y="2488570"/>
                <a:ext cx="76200" cy="1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4"/>
              <p:cNvSpPr/>
              <p:nvPr/>
            </p:nvSpPr>
            <p:spPr>
              <a:xfrm>
                <a:off x="-1790018" y="2479038"/>
                <a:ext cx="32700" cy="32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4"/>
              <p:cNvSpPr/>
              <p:nvPr/>
            </p:nvSpPr>
            <p:spPr>
              <a:xfrm>
                <a:off x="-2602800" y="1538012"/>
                <a:ext cx="1097862" cy="61262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99" extrusionOk="0">
                    <a:moveTo>
                      <a:pt x="499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7"/>
                      <a:pt x="0" y="3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9"/>
                      <a:pt x="16" y="225"/>
                      <a:pt x="37" y="225"/>
                    </a:cubicBezTo>
                    <a:cubicBezTo>
                      <a:pt x="214" y="225"/>
                      <a:pt x="214" y="225"/>
                      <a:pt x="214" y="225"/>
                    </a:cubicBezTo>
                    <a:cubicBezTo>
                      <a:pt x="252" y="288"/>
                      <a:pt x="252" y="288"/>
                      <a:pt x="252" y="288"/>
                    </a:cubicBezTo>
                    <a:cubicBezTo>
                      <a:pt x="259" y="299"/>
                      <a:pt x="276" y="299"/>
                      <a:pt x="284" y="288"/>
                    </a:cubicBezTo>
                    <a:cubicBezTo>
                      <a:pt x="322" y="225"/>
                      <a:pt x="322" y="225"/>
                      <a:pt x="322" y="225"/>
                    </a:cubicBezTo>
                    <a:cubicBezTo>
                      <a:pt x="499" y="225"/>
                      <a:pt x="499" y="225"/>
                      <a:pt x="499" y="225"/>
                    </a:cubicBezTo>
                    <a:cubicBezTo>
                      <a:pt x="520" y="225"/>
                      <a:pt x="536" y="209"/>
                      <a:pt x="536" y="188"/>
                    </a:cubicBezTo>
                    <a:cubicBezTo>
                      <a:pt x="536" y="37"/>
                      <a:pt x="536" y="37"/>
                      <a:pt x="536" y="37"/>
                    </a:cubicBezTo>
                    <a:cubicBezTo>
                      <a:pt x="536" y="17"/>
                      <a:pt x="520" y="0"/>
                      <a:pt x="4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3" name="Google Shape;853;p34"/>
              <p:cNvGrpSpPr/>
              <p:nvPr/>
            </p:nvGrpSpPr>
            <p:grpSpPr>
              <a:xfrm>
                <a:off x="-2459778" y="1663641"/>
                <a:ext cx="811825" cy="199548"/>
                <a:chOff x="572168" y="935960"/>
                <a:chExt cx="669215" cy="164495"/>
              </a:xfrm>
            </p:grpSpPr>
            <p:sp>
              <p:nvSpPr>
                <p:cNvPr id="854" name="Google Shape;854;p34"/>
                <p:cNvSpPr/>
                <p:nvPr/>
              </p:nvSpPr>
              <p:spPr>
                <a:xfrm>
                  <a:off x="572168" y="935960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2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34"/>
                <p:cNvSpPr/>
                <p:nvPr/>
              </p:nvSpPr>
              <p:spPr>
                <a:xfrm>
                  <a:off x="572168" y="100850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34"/>
                <p:cNvSpPr/>
                <p:nvPr/>
              </p:nvSpPr>
              <p:spPr>
                <a:xfrm>
                  <a:off x="572168" y="108104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2" name="Google Shape;805;p34">
            <a:extLst>
              <a:ext uri="{FF2B5EF4-FFF2-40B4-BE49-F238E27FC236}">
                <a16:creationId xmlns:a16="http://schemas.microsoft.com/office/drawing/2014/main" id="{964E2265-3CD0-FC71-FC93-EA49A886CD60}"/>
              </a:ext>
            </a:extLst>
          </p:cNvPr>
          <p:cNvSpPr txBox="1">
            <a:spLocks/>
          </p:cNvSpPr>
          <p:nvPr/>
        </p:nvSpPr>
        <p:spPr>
          <a:xfrm>
            <a:off x="833892" y="1597446"/>
            <a:ext cx="2658455" cy="47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" dirty="0"/>
              <a:t>Mennatullah Essam</a:t>
            </a:r>
          </a:p>
        </p:txBody>
      </p:sp>
      <p:sp>
        <p:nvSpPr>
          <p:cNvPr id="13" name="Google Shape;805;p34">
            <a:extLst>
              <a:ext uri="{FF2B5EF4-FFF2-40B4-BE49-F238E27FC236}">
                <a16:creationId xmlns:a16="http://schemas.microsoft.com/office/drawing/2014/main" id="{94F26F73-E76B-A0C7-776B-96CF7C0043E5}"/>
              </a:ext>
            </a:extLst>
          </p:cNvPr>
          <p:cNvSpPr txBox="1">
            <a:spLocks/>
          </p:cNvSpPr>
          <p:nvPr/>
        </p:nvSpPr>
        <p:spPr>
          <a:xfrm>
            <a:off x="833888" y="2055961"/>
            <a:ext cx="2338965" cy="47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" dirty="0"/>
              <a:t>Yara Mohammed</a:t>
            </a:r>
          </a:p>
        </p:txBody>
      </p:sp>
      <p:sp>
        <p:nvSpPr>
          <p:cNvPr id="14" name="Google Shape;805;p34">
            <a:extLst>
              <a:ext uri="{FF2B5EF4-FFF2-40B4-BE49-F238E27FC236}">
                <a16:creationId xmlns:a16="http://schemas.microsoft.com/office/drawing/2014/main" id="{3186F0C6-9B57-7FCF-79D3-3E16E22968E4}"/>
              </a:ext>
            </a:extLst>
          </p:cNvPr>
          <p:cNvSpPr txBox="1">
            <a:spLocks/>
          </p:cNvSpPr>
          <p:nvPr/>
        </p:nvSpPr>
        <p:spPr>
          <a:xfrm>
            <a:off x="833887" y="2527646"/>
            <a:ext cx="2338965" cy="47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" dirty="0"/>
              <a:t>Mahmoud Nasr</a:t>
            </a:r>
          </a:p>
        </p:txBody>
      </p:sp>
      <p:sp>
        <p:nvSpPr>
          <p:cNvPr id="15" name="Google Shape;805;p34">
            <a:extLst>
              <a:ext uri="{FF2B5EF4-FFF2-40B4-BE49-F238E27FC236}">
                <a16:creationId xmlns:a16="http://schemas.microsoft.com/office/drawing/2014/main" id="{DA51C3F8-4F7F-EB36-756D-227DA20EC1D7}"/>
              </a:ext>
            </a:extLst>
          </p:cNvPr>
          <p:cNvSpPr txBox="1">
            <a:spLocks/>
          </p:cNvSpPr>
          <p:nvPr/>
        </p:nvSpPr>
        <p:spPr>
          <a:xfrm>
            <a:off x="833887" y="3000318"/>
            <a:ext cx="2338965" cy="47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" dirty="0"/>
              <a:t>Mohamed Ashraf</a:t>
            </a:r>
          </a:p>
        </p:txBody>
      </p:sp>
      <p:sp>
        <p:nvSpPr>
          <p:cNvPr id="16" name="Google Shape;805;p34">
            <a:extLst>
              <a:ext uri="{FF2B5EF4-FFF2-40B4-BE49-F238E27FC236}">
                <a16:creationId xmlns:a16="http://schemas.microsoft.com/office/drawing/2014/main" id="{0ADF41A6-8544-BE6A-C429-79FFBAF9600D}"/>
              </a:ext>
            </a:extLst>
          </p:cNvPr>
          <p:cNvSpPr txBox="1">
            <a:spLocks/>
          </p:cNvSpPr>
          <p:nvPr/>
        </p:nvSpPr>
        <p:spPr>
          <a:xfrm>
            <a:off x="821408" y="3508599"/>
            <a:ext cx="2338965" cy="47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" dirty="0"/>
              <a:t>Mohamed Ehab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99D2E-39CB-CB0D-DA51-00044D84DC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994011BC-AA22-E1F6-1892-3B6A6C332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5">
            <a:extLst>
              <a:ext uri="{FF2B5EF4-FFF2-40B4-BE49-F238E27FC236}">
                <a16:creationId xmlns:a16="http://schemas.microsoft.com/office/drawing/2014/main" id="{846D633F-16E5-3DBD-9594-5434791AA65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83589" y="183237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PersonaChat</a:t>
            </a:r>
            <a:endParaRPr lang="en-US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Character 100</a:t>
            </a:r>
            <a:endParaRPr sz="1400" dirty="0"/>
          </a:p>
        </p:txBody>
      </p:sp>
      <p:sp>
        <p:nvSpPr>
          <p:cNvPr id="862" name="Google Shape;862;p35">
            <a:extLst>
              <a:ext uri="{FF2B5EF4-FFF2-40B4-BE49-F238E27FC236}">
                <a16:creationId xmlns:a16="http://schemas.microsoft.com/office/drawing/2014/main" id="{EE41CA5B-CDF8-CA6E-E7B1-8DCDE1B445C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680010" y="183237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BlenderBot3(BB3)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More Natural Dialogue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Learning from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Long-term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Open Source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63" name="Google Shape;863;p35">
            <a:extLst>
              <a:ext uri="{FF2B5EF4-FFF2-40B4-BE49-F238E27FC236}">
                <a16:creationId xmlns:a16="http://schemas.microsoft.com/office/drawing/2014/main" id="{CC8F93C7-7A62-DF30-2825-FB32F8D4884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83589" y="3580700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Fine-Tune using </a:t>
            </a:r>
            <a:r>
              <a:rPr lang="en-US" sz="1400" dirty="0" err="1"/>
              <a:t>LoRA</a:t>
            </a:r>
            <a:r>
              <a:rPr lang="en-US" sz="1400" dirty="0"/>
              <a:t>(low-rank adaptation)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Creating a Vector Store from the data we've prepared using FAISS + </a:t>
            </a:r>
            <a:r>
              <a:rPr lang="en-US" sz="1400" dirty="0" err="1"/>
              <a:t>LangChain</a:t>
            </a:r>
            <a:r>
              <a:rPr lang="en-US" sz="14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Using the RAG Pipeline with </a:t>
            </a:r>
            <a:r>
              <a:rPr lang="en-US" sz="1400" dirty="0" err="1"/>
              <a:t>LLaMA</a:t>
            </a:r>
            <a:r>
              <a:rPr lang="en-US" sz="1400" dirty="0"/>
              <a:t> + Retriever + Memory.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864" name="Google Shape;864;p35">
            <a:extLst>
              <a:ext uri="{FF2B5EF4-FFF2-40B4-BE49-F238E27FC236}">
                <a16:creationId xmlns:a16="http://schemas.microsoft.com/office/drawing/2014/main" id="{A2F31B9E-7F77-6475-F8D3-2E6C817AE24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680010" y="3580700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Natural Responses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Resources Consuming</a:t>
            </a:r>
            <a:endParaRPr sz="1400" dirty="0"/>
          </a:p>
        </p:txBody>
      </p:sp>
      <p:sp>
        <p:nvSpPr>
          <p:cNvPr id="865" name="Google Shape;865;p35">
            <a:extLst>
              <a:ext uri="{FF2B5EF4-FFF2-40B4-BE49-F238E27FC236}">
                <a16:creationId xmlns:a16="http://schemas.microsoft.com/office/drawing/2014/main" id="{AC4B66B8-0FFC-EAF7-4986-04C128152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5</a:t>
            </a:r>
            <a:endParaRPr dirty="0"/>
          </a:p>
        </p:txBody>
      </p:sp>
      <p:sp>
        <p:nvSpPr>
          <p:cNvPr id="866" name="Google Shape;866;p35">
            <a:extLst>
              <a:ext uri="{FF2B5EF4-FFF2-40B4-BE49-F238E27FC236}">
                <a16:creationId xmlns:a16="http://schemas.microsoft.com/office/drawing/2014/main" id="{0695E9BB-E617-5AC0-343B-481CF97AD4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3588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867" name="Google Shape;867;p35">
            <a:extLst>
              <a:ext uri="{FF2B5EF4-FFF2-40B4-BE49-F238E27FC236}">
                <a16:creationId xmlns:a16="http://schemas.microsoft.com/office/drawing/2014/main" id="{2AF54B06-F43B-2D39-515A-C6138B6F1071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83588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868" name="Google Shape;868;p35">
            <a:extLst>
              <a:ext uri="{FF2B5EF4-FFF2-40B4-BE49-F238E27FC236}">
                <a16:creationId xmlns:a16="http://schemas.microsoft.com/office/drawing/2014/main" id="{4F32B717-E199-CE66-A62A-1C2A680CB05B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680007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869" name="Google Shape;869;p35">
            <a:extLst>
              <a:ext uri="{FF2B5EF4-FFF2-40B4-BE49-F238E27FC236}">
                <a16:creationId xmlns:a16="http://schemas.microsoft.com/office/drawing/2014/main" id="{E7DC2637-7267-7E79-805E-01714417CDB8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80007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AAE9D-81EF-719A-1D36-30A3361CCB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5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0DC54D98-054A-A7FA-73EB-2BEDFCED2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5">
            <a:extLst>
              <a:ext uri="{FF2B5EF4-FFF2-40B4-BE49-F238E27FC236}">
                <a16:creationId xmlns:a16="http://schemas.microsoft.com/office/drawing/2014/main" id="{C6BFCF8E-0078-94A1-EF3D-31AAE9AE3B1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83589" y="183237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WhatsApp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Telegram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Questionnaire</a:t>
            </a:r>
          </a:p>
        </p:txBody>
      </p:sp>
      <p:sp>
        <p:nvSpPr>
          <p:cNvPr id="862" name="Google Shape;862;p35">
            <a:extLst>
              <a:ext uri="{FF2B5EF4-FFF2-40B4-BE49-F238E27FC236}">
                <a16:creationId xmlns:a16="http://schemas.microsoft.com/office/drawing/2014/main" id="{05A991CA-BEC1-BC34-5284-34583DED0D0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680010" y="183237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Prompt Engineering using Llama 3.3-70b with Grok Inference</a:t>
            </a:r>
            <a:endParaRPr sz="1400" dirty="0"/>
          </a:p>
        </p:txBody>
      </p:sp>
      <p:sp>
        <p:nvSpPr>
          <p:cNvPr id="863" name="Google Shape;863;p35">
            <a:extLst>
              <a:ext uri="{FF2B5EF4-FFF2-40B4-BE49-F238E27FC236}">
                <a16:creationId xmlns:a16="http://schemas.microsoft.com/office/drawing/2014/main" id="{0AD332FB-5FB2-B2AF-A1AD-2F8BA82F250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83589" y="3580700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RAG(Retrieval-Augmented Generation)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FAISS for Memory(Vector Store)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Avatar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Voice Record </a:t>
            </a:r>
            <a:endParaRPr sz="1400" dirty="0"/>
          </a:p>
        </p:txBody>
      </p:sp>
      <p:sp>
        <p:nvSpPr>
          <p:cNvPr id="864" name="Google Shape;864;p35">
            <a:extLst>
              <a:ext uri="{FF2B5EF4-FFF2-40B4-BE49-F238E27FC236}">
                <a16:creationId xmlns:a16="http://schemas.microsoft.com/office/drawing/2014/main" id="{50BAE195-E972-F534-DEEA-618FA3E97050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680010" y="3580700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Good Responses with large scale of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Very Fast Responses according to inference </a:t>
            </a:r>
          </a:p>
        </p:txBody>
      </p:sp>
      <p:sp>
        <p:nvSpPr>
          <p:cNvPr id="865" name="Google Shape;865;p35">
            <a:extLst>
              <a:ext uri="{FF2B5EF4-FFF2-40B4-BE49-F238E27FC236}">
                <a16:creationId xmlns:a16="http://schemas.microsoft.com/office/drawing/2014/main" id="{FC707AB5-8D86-5487-0DD2-92601B183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6 </a:t>
            </a:r>
            <a:r>
              <a:rPr lang="en" sz="2000" dirty="0"/>
              <a:t>(Final Result):</a:t>
            </a:r>
            <a:endParaRPr sz="2000" dirty="0"/>
          </a:p>
        </p:txBody>
      </p:sp>
      <p:sp>
        <p:nvSpPr>
          <p:cNvPr id="866" name="Google Shape;866;p35">
            <a:extLst>
              <a:ext uri="{FF2B5EF4-FFF2-40B4-BE49-F238E27FC236}">
                <a16:creationId xmlns:a16="http://schemas.microsoft.com/office/drawing/2014/main" id="{52E1EFFF-2C78-2E64-3C3A-E2804DBBC4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3588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867" name="Google Shape;867;p35">
            <a:extLst>
              <a:ext uri="{FF2B5EF4-FFF2-40B4-BE49-F238E27FC236}">
                <a16:creationId xmlns:a16="http://schemas.microsoft.com/office/drawing/2014/main" id="{944FCF7B-4D27-E4CD-8B0F-BB1EF8309EC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83588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868" name="Google Shape;868;p35">
            <a:extLst>
              <a:ext uri="{FF2B5EF4-FFF2-40B4-BE49-F238E27FC236}">
                <a16:creationId xmlns:a16="http://schemas.microsoft.com/office/drawing/2014/main" id="{0D343452-DD16-B950-950E-0843217C57DC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680007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869" name="Google Shape;869;p35">
            <a:extLst>
              <a:ext uri="{FF2B5EF4-FFF2-40B4-BE49-F238E27FC236}">
                <a16:creationId xmlns:a16="http://schemas.microsoft.com/office/drawing/2014/main" id="{6C4F54B3-7CA2-2101-42EE-B49DBB4C3568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80007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1C4A17-A5D7-5838-3AB8-983F9DFF0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5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>
          <a:extLst>
            <a:ext uri="{FF2B5EF4-FFF2-40B4-BE49-F238E27FC236}">
              <a16:creationId xmlns:a16="http://schemas.microsoft.com/office/drawing/2014/main" id="{BD8A8CCE-0937-3ED2-CC4B-17F9E8B5A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2">
            <a:extLst>
              <a:ext uri="{FF2B5EF4-FFF2-40B4-BE49-F238E27FC236}">
                <a16:creationId xmlns:a16="http://schemas.microsoft.com/office/drawing/2014/main" id="{F05E02CA-3E9B-1448-9567-FAFC1F10B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9900" y="2627600"/>
            <a:ext cx="3219000" cy="9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Conclusion</a:t>
            </a:r>
            <a:endParaRPr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70" name="Google Shape;670;p32">
            <a:extLst>
              <a:ext uri="{FF2B5EF4-FFF2-40B4-BE49-F238E27FC236}">
                <a16:creationId xmlns:a16="http://schemas.microsoft.com/office/drawing/2014/main" id="{00937A66-D9D9-B92A-0667-33ABD3878E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04400" y="1755138"/>
            <a:ext cx="12297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6</a:t>
            </a:r>
            <a:endParaRPr dirty="0"/>
          </a:p>
        </p:txBody>
      </p:sp>
      <p:grpSp>
        <p:nvGrpSpPr>
          <p:cNvPr id="671" name="Google Shape;671;p32">
            <a:extLst>
              <a:ext uri="{FF2B5EF4-FFF2-40B4-BE49-F238E27FC236}">
                <a16:creationId xmlns:a16="http://schemas.microsoft.com/office/drawing/2014/main" id="{983BA8C7-4761-D55A-B0F3-4829A746F363}"/>
              </a:ext>
            </a:extLst>
          </p:cNvPr>
          <p:cNvGrpSpPr/>
          <p:nvPr/>
        </p:nvGrpSpPr>
        <p:grpSpPr>
          <a:xfrm>
            <a:off x="677713" y="979198"/>
            <a:ext cx="4106436" cy="3338568"/>
            <a:chOff x="677713" y="979198"/>
            <a:chExt cx="4106436" cy="3338568"/>
          </a:xfrm>
        </p:grpSpPr>
        <p:grpSp>
          <p:nvGrpSpPr>
            <p:cNvPr id="672" name="Google Shape;672;p32">
              <a:extLst>
                <a:ext uri="{FF2B5EF4-FFF2-40B4-BE49-F238E27FC236}">
                  <a16:creationId xmlns:a16="http://schemas.microsoft.com/office/drawing/2014/main" id="{0F2CA081-C12C-C0B1-171F-5BA3232B5BAF}"/>
                </a:ext>
              </a:extLst>
            </p:cNvPr>
            <p:cNvGrpSpPr/>
            <p:nvPr/>
          </p:nvGrpSpPr>
          <p:grpSpPr>
            <a:xfrm>
              <a:off x="1529466" y="1284974"/>
              <a:ext cx="480545" cy="481555"/>
              <a:chOff x="5471892" y="3290059"/>
              <a:chExt cx="174300" cy="174654"/>
            </a:xfrm>
          </p:grpSpPr>
          <p:sp>
            <p:nvSpPr>
              <p:cNvPr id="673" name="Google Shape;673;p32">
                <a:extLst>
                  <a:ext uri="{FF2B5EF4-FFF2-40B4-BE49-F238E27FC236}">
                    <a16:creationId xmlns:a16="http://schemas.microsoft.com/office/drawing/2014/main" id="{BD74B628-5385-6335-B1AF-5A576376B741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2">
                <a:extLst>
                  <a:ext uri="{FF2B5EF4-FFF2-40B4-BE49-F238E27FC236}">
                    <a16:creationId xmlns:a16="http://schemas.microsoft.com/office/drawing/2014/main" id="{55928EFF-175B-28BA-E180-3C885D79A882}"/>
                  </a:ext>
                </a:extLst>
              </p:cNvPr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2">
                <a:extLst>
                  <a:ext uri="{FF2B5EF4-FFF2-40B4-BE49-F238E27FC236}">
                    <a16:creationId xmlns:a16="http://schemas.microsoft.com/office/drawing/2014/main" id="{B98B54FA-E064-771C-8876-7312CDA7DB95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32">
              <a:extLst>
                <a:ext uri="{FF2B5EF4-FFF2-40B4-BE49-F238E27FC236}">
                  <a16:creationId xmlns:a16="http://schemas.microsoft.com/office/drawing/2014/main" id="{26186E57-65D2-06B9-1743-E56D6256E186}"/>
                </a:ext>
              </a:extLst>
            </p:cNvPr>
            <p:cNvGrpSpPr/>
            <p:nvPr/>
          </p:nvGrpSpPr>
          <p:grpSpPr>
            <a:xfrm>
              <a:off x="2111256" y="979198"/>
              <a:ext cx="243759" cy="244271"/>
              <a:chOff x="5471892" y="3290059"/>
              <a:chExt cx="174300" cy="174654"/>
            </a:xfrm>
          </p:grpSpPr>
          <p:sp>
            <p:nvSpPr>
              <p:cNvPr id="677" name="Google Shape;677;p32">
                <a:extLst>
                  <a:ext uri="{FF2B5EF4-FFF2-40B4-BE49-F238E27FC236}">
                    <a16:creationId xmlns:a16="http://schemas.microsoft.com/office/drawing/2014/main" id="{0A963699-03CF-E60B-9C5C-0E31AD0B5BCD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32">
                <a:extLst>
                  <a:ext uri="{FF2B5EF4-FFF2-40B4-BE49-F238E27FC236}">
                    <a16:creationId xmlns:a16="http://schemas.microsoft.com/office/drawing/2014/main" id="{763DEAF8-03CE-6A88-2E9B-8E97A0AE8AA1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32">
                <a:extLst>
                  <a:ext uri="{FF2B5EF4-FFF2-40B4-BE49-F238E27FC236}">
                    <a16:creationId xmlns:a16="http://schemas.microsoft.com/office/drawing/2014/main" id="{8B05BC2B-2BCC-A4C1-4D21-D9DFAFCF22EB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32">
              <a:extLst>
                <a:ext uri="{FF2B5EF4-FFF2-40B4-BE49-F238E27FC236}">
                  <a16:creationId xmlns:a16="http://schemas.microsoft.com/office/drawing/2014/main" id="{04DF19C9-1898-CB99-0519-498D330A7C8F}"/>
                </a:ext>
              </a:extLst>
            </p:cNvPr>
            <p:cNvGrpSpPr/>
            <p:nvPr/>
          </p:nvGrpSpPr>
          <p:grpSpPr>
            <a:xfrm>
              <a:off x="3489532" y="1284972"/>
              <a:ext cx="372601" cy="373357"/>
              <a:chOff x="5471892" y="3290059"/>
              <a:chExt cx="174300" cy="174654"/>
            </a:xfrm>
          </p:grpSpPr>
          <p:sp>
            <p:nvSpPr>
              <p:cNvPr id="681" name="Google Shape;681;p32">
                <a:extLst>
                  <a:ext uri="{FF2B5EF4-FFF2-40B4-BE49-F238E27FC236}">
                    <a16:creationId xmlns:a16="http://schemas.microsoft.com/office/drawing/2014/main" id="{76C09132-E149-514A-7776-EEB477B9B829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32">
                <a:extLst>
                  <a:ext uri="{FF2B5EF4-FFF2-40B4-BE49-F238E27FC236}">
                    <a16:creationId xmlns:a16="http://schemas.microsoft.com/office/drawing/2014/main" id="{D46F1D5F-BBAF-F088-3C75-B801C55EE291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32">
                <a:extLst>
                  <a:ext uri="{FF2B5EF4-FFF2-40B4-BE49-F238E27FC236}">
                    <a16:creationId xmlns:a16="http://schemas.microsoft.com/office/drawing/2014/main" id="{11887D30-815D-38EB-0C4D-2BE17AAE89B8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4" name="Google Shape;684;p32">
              <a:extLst>
                <a:ext uri="{FF2B5EF4-FFF2-40B4-BE49-F238E27FC236}">
                  <a16:creationId xmlns:a16="http://schemas.microsoft.com/office/drawing/2014/main" id="{F08D45FC-025E-3CDE-415F-49E1E92B84C4}"/>
                </a:ext>
              </a:extLst>
            </p:cNvPr>
            <p:cNvGrpSpPr/>
            <p:nvPr/>
          </p:nvGrpSpPr>
          <p:grpSpPr>
            <a:xfrm>
              <a:off x="677713" y="1538012"/>
              <a:ext cx="4106436" cy="2779754"/>
              <a:chOff x="677713" y="1538012"/>
              <a:chExt cx="4106436" cy="2779754"/>
            </a:xfrm>
          </p:grpSpPr>
          <p:grpSp>
            <p:nvGrpSpPr>
              <p:cNvPr id="685" name="Google Shape;685;p32">
                <a:extLst>
                  <a:ext uri="{FF2B5EF4-FFF2-40B4-BE49-F238E27FC236}">
                    <a16:creationId xmlns:a16="http://schemas.microsoft.com/office/drawing/2014/main" id="{88BC73A6-DBDF-656B-4CCD-AA2699A13EAB}"/>
                  </a:ext>
                </a:extLst>
              </p:cNvPr>
              <p:cNvGrpSpPr/>
              <p:nvPr/>
            </p:nvGrpSpPr>
            <p:grpSpPr>
              <a:xfrm>
                <a:off x="1231443" y="1538012"/>
                <a:ext cx="2998974" cy="2779754"/>
                <a:chOff x="2101656" y="1040175"/>
                <a:chExt cx="3536109" cy="3277625"/>
              </a:xfrm>
            </p:grpSpPr>
            <p:sp>
              <p:nvSpPr>
                <p:cNvPr id="686" name="Google Shape;686;p32">
                  <a:extLst>
                    <a:ext uri="{FF2B5EF4-FFF2-40B4-BE49-F238E27FC236}">
                      <a16:creationId xmlns:a16="http://schemas.microsoft.com/office/drawing/2014/main" id="{F4844937-047D-CA66-AA13-7E1F4B950A9D}"/>
                    </a:ext>
                  </a:extLst>
                </p:cNvPr>
                <p:cNvSpPr/>
                <p:nvPr/>
              </p:nvSpPr>
              <p:spPr>
                <a:xfrm>
                  <a:off x="3468694" y="3735428"/>
                  <a:ext cx="798971" cy="454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88" extrusionOk="0">
                      <a:moveTo>
                        <a:pt x="317" y="142"/>
                      </a:moveTo>
                      <a:cubicBezTo>
                        <a:pt x="307" y="0"/>
                        <a:pt x="307" y="0"/>
                        <a:pt x="30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3" y="143"/>
                        <a:pt x="13" y="143"/>
                        <a:pt x="13" y="143"/>
                      </a:cubicBezTo>
                      <a:cubicBezTo>
                        <a:pt x="12" y="159"/>
                        <a:pt x="8" y="175"/>
                        <a:pt x="0" y="188"/>
                      </a:cubicBez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323" y="174"/>
                        <a:pt x="318" y="159"/>
                        <a:pt x="317" y="1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32">
                  <a:extLst>
                    <a:ext uri="{FF2B5EF4-FFF2-40B4-BE49-F238E27FC236}">
                      <a16:creationId xmlns:a16="http://schemas.microsoft.com/office/drawing/2014/main" id="{BDEA77A6-DBBB-625A-3FA8-858ECF474B2C}"/>
                    </a:ext>
                  </a:extLst>
                </p:cNvPr>
                <p:cNvSpPr/>
                <p:nvPr/>
              </p:nvSpPr>
              <p:spPr>
                <a:xfrm>
                  <a:off x="3299091" y="4190087"/>
                  <a:ext cx="1138176" cy="127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3" extrusionOk="0">
                      <a:moveTo>
                        <a:pt x="46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8"/>
                        <a:pt x="5" y="53"/>
                        <a:pt x="11" y="53"/>
                      </a:cubicBezTo>
                      <a:cubicBezTo>
                        <a:pt x="461" y="53"/>
                        <a:pt x="461" y="53"/>
                        <a:pt x="461" y="53"/>
                      </a:cubicBezTo>
                      <a:cubicBezTo>
                        <a:pt x="467" y="53"/>
                        <a:pt x="471" y="48"/>
                        <a:pt x="471" y="42"/>
                      </a:cubicBezTo>
                      <a:cubicBezTo>
                        <a:pt x="471" y="11"/>
                        <a:pt x="471" y="11"/>
                        <a:pt x="471" y="11"/>
                      </a:cubicBezTo>
                      <a:cubicBezTo>
                        <a:pt x="471" y="5"/>
                        <a:pt x="467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32">
                  <a:extLst>
                    <a:ext uri="{FF2B5EF4-FFF2-40B4-BE49-F238E27FC236}">
                      <a16:creationId xmlns:a16="http://schemas.microsoft.com/office/drawing/2014/main" id="{5112D4C6-8D24-C4E8-E7FD-1C0FB0D57DD8}"/>
                    </a:ext>
                  </a:extLst>
                </p:cNvPr>
                <p:cNvSpPr/>
                <p:nvPr/>
              </p:nvSpPr>
              <p:spPr>
                <a:xfrm>
                  <a:off x="2101656" y="3488176"/>
                  <a:ext cx="3536109" cy="32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136" extrusionOk="0">
                      <a:moveTo>
                        <a:pt x="0" y="0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116"/>
                        <a:pt x="21" y="136"/>
                        <a:pt x="46" y="136"/>
                      </a:cubicBezTo>
                      <a:cubicBezTo>
                        <a:pt x="1418" y="136"/>
                        <a:pt x="1418" y="136"/>
                        <a:pt x="1418" y="136"/>
                      </a:cubicBezTo>
                      <a:cubicBezTo>
                        <a:pt x="1443" y="136"/>
                        <a:pt x="1464" y="116"/>
                        <a:pt x="1464" y="90"/>
                      </a:cubicBezTo>
                      <a:cubicBezTo>
                        <a:pt x="1464" y="0"/>
                        <a:pt x="1464" y="0"/>
                        <a:pt x="146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32">
                  <a:extLst>
                    <a:ext uri="{FF2B5EF4-FFF2-40B4-BE49-F238E27FC236}">
                      <a16:creationId xmlns:a16="http://schemas.microsoft.com/office/drawing/2014/main" id="{82ABAC0E-7F6C-95A4-3959-CE3BD72B49C2}"/>
                    </a:ext>
                  </a:extLst>
                </p:cNvPr>
                <p:cNvSpPr/>
                <p:nvPr/>
              </p:nvSpPr>
              <p:spPr>
                <a:xfrm>
                  <a:off x="2101656" y="1380402"/>
                  <a:ext cx="3536109" cy="210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872" extrusionOk="0">
                      <a:moveTo>
                        <a:pt x="1418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21" y="0"/>
                        <a:pt x="0" y="21"/>
                        <a:pt x="0" y="46"/>
                      </a:cubicBezTo>
                      <a:cubicBezTo>
                        <a:pt x="0" y="872"/>
                        <a:pt x="0" y="872"/>
                        <a:pt x="0" y="872"/>
                      </a:cubicBezTo>
                      <a:cubicBezTo>
                        <a:pt x="1464" y="872"/>
                        <a:pt x="1464" y="872"/>
                        <a:pt x="1464" y="872"/>
                      </a:cubicBezTo>
                      <a:cubicBezTo>
                        <a:pt x="1464" y="46"/>
                        <a:pt x="1464" y="46"/>
                        <a:pt x="1464" y="46"/>
                      </a:cubicBezTo>
                      <a:cubicBezTo>
                        <a:pt x="1464" y="21"/>
                        <a:pt x="1443" y="0"/>
                        <a:pt x="14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32">
                  <a:extLst>
                    <a:ext uri="{FF2B5EF4-FFF2-40B4-BE49-F238E27FC236}">
                      <a16:creationId xmlns:a16="http://schemas.microsoft.com/office/drawing/2014/main" id="{3B081B67-8078-A7BB-EC3E-F7FD20C5C818}"/>
                    </a:ext>
                  </a:extLst>
                </p:cNvPr>
                <p:cNvSpPr/>
                <p:nvPr/>
              </p:nvSpPr>
              <p:spPr>
                <a:xfrm>
                  <a:off x="2248781" y="1520375"/>
                  <a:ext cx="3229500" cy="1827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32">
                  <a:extLst>
                    <a:ext uri="{FF2B5EF4-FFF2-40B4-BE49-F238E27FC236}">
                      <a16:creationId xmlns:a16="http://schemas.microsoft.com/office/drawing/2014/main" id="{9E6022A3-3E29-9C01-6CAF-112EA916EF07}"/>
                    </a:ext>
                  </a:extLst>
                </p:cNvPr>
                <p:cNvSpPr/>
                <p:nvPr/>
              </p:nvSpPr>
              <p:spPr>
                <a:xfrm>
                  <a:off x="3461541" y="2142593"/>
                  <a:ext cx="823500" cy="821400"/>
                </a:xfrm>
                <a:prstGeom prst="ellipse">
                  <a:avLst/>
                </a:prstGeom>
                <a:solidFill>
                  <a:srgbClr val="FFFFFF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32">
                  <a:extLst>
                    <a:ext uri="{FF2B5EF4-FFF2-40B4-BE49-F238E27FC236}">
                      <a16:creationId xmlns:a16="http://schemas.microsoft.com/office/drawing/2014/main" id="{B5F19D0A-48AC-4684-B730-6694D2E181CB}"/>
                    </a:ext>
                  </a:extLst>
                </p:cNvPr>
                <p:cNvSpPr/>
                <p:nvPr/>
              </p:nvSpPr>
              <p:spPr>
                <a:xfrm>
                  <a:off x="3238810" y="2031227"/>
                  <a:ext cx="481222" cy="6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73" extrusionOk="0">
                      <a:moveTo>
                        <a:pt x="66" y="22"/>
                      </a:moveTo>
                      <a:cubicBezTo>
                        <a:pt x="66" y="22"/>
                        <a:pt x="64" y="27"/>
                        <a:pt x="60" y="36"/>
                      </a:cubicBezTo>
                      <a:cubicBezTo>
                        <a:pt x="56" y="45"/>
                        <a:pt x="51" y="58"/>
                        <a:pt x="45" y="73"/>
                      </a:cubicBezTo>
                      <a:cubicBezTo>
                        <a:pt x="40" y="88"/>
                        <a:pt x="35" y="107"/>
                        <a:pt x="32" y="126"/>
                      </a:cubicBezTo>
                      <a:cubicBezTo>
                        <a:pt x="31" y="135"/>
                        <a:pt x="31" y="145"/>
                        <a:pt x="32" y="155"/>
                      </a:cubicBezTo>
                      <a:cubicBezTo>
                        <a:pt x="33" y="164"/>
                        <a:pt x="35" y="17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40" y="184"/>
                        <a:pt x="40" y="184"/>
                        <a:pt x="40" y="184"/>
                      </a:cubicBezTo>
                      <a:cubicBezTo>
                        <a:pt x="41" y="186"/>
                        <a:pt x="41" y="186"/>
                        <a:pt x="41" y="186"/>
                      </a:cubicBezTo>
                      <a:cubicBezTo>
                        <a:pt x="41" y="187"/>
                        <a:pt x="42" y="189"/>
                        <a:pt x="42" y="189"/>
                      </a:cubicBezTo>
                      <a:cubicBezTo>
                        <a:pt x="44" y="192"/>
                        <a:pt x="44" y="192"/>
                        <a:pt x="44" y="192"/>
                      </a:cubicBezTo>
                      <a:cubicBezTo>
                        <a:pt x="44" y="193"/>
                        <a:pt x="45" y="194"/>
                        <a:pt x="46" y="195"/>
                      </a:cubicBezTo>
                      <a:cubicBezTo>
                        <a:pt x="48" y="199"/>
                        <a:pt x="51" y="202"/>
                        <a:pt x="54" y="205"/>
                      </a:cubicBezTo>
                      <a:cubicBezTo>
                        <a:pt x="61" y="212"/>
                        <a:pt x="68" y="217"/>
                        <a:pt x="76" y="221"/>
                      </a:cubicBezTo>
                      <a:cubicBezTo>
                        <a:pt x="93" y="229"/>
                        <a:pt x="111" y="233"/>
                        <a:pt x="126" y="235"/>
                      </a:cubicBezTo>
                      <a:cubicBezTo>
                        <a:pt x="141" y="237"/>
                        <a:pt x="155" y="237"/>
                        <a:pt x="164" y="237"/>
                      </a:cubicBezTo>
                      <a:cubicBezTo>
                        <a:pt x="168" y="237"/>
                        <a:pt x="172" y="236"/>
                        <a:pt x="175" y="236"/>
                      </a:cubicBezTo>
                      <a:cubicBezTo>
                        <a:pt x="177" y="236"/>
                        <a:pt x="178" y="236"/>
                        <a:pt x="178" y="236"/>
                      </a:cubicBezTo>
                      <a:cubicBezTo>
                        <a:pt x="179" y="236"/>
                        <a:pt x="179" y="236"/>
                        <a:pt x="179" y="236"/>
                      </a:cubicBezTo>
                      <a:cubicBezTo>
                        <a:pt x="188" y="235"/>
                        <a:pt x="197" y="242"/>
                        <a:pt x="198" y="252"/>
                      </a:cubicBezTo>
                      <a:cubicBezTo>
                        <a:pt x="199" y="262"/>
                        <a:pt x="192" y="271"/>
                        <a:pt x="182" y="272"/>
                      </a:cubicBezTo>
                      <a:cubicBezTo>
                        <a:pt x="182" y="272"/>
                        <a:pt x="182" y="272"/>
                        <a:pt x="181" y="272"/>
                      </a:cubicBezTo>
                      <a:cubicBezTo>
                        <a:pt x="181" y="272"/>
                        <a:pt x="180" y="272"/>
                        <a:pt x="177" y="272"/>
                      </a:cubicBezTo>
                      <a:cubicBezTo>
                        <a:pt x="174" y="272"/>
                        <a:pt x="170" y="272"/>
                        <a:pt x="165" y="272"/>
                      </a:cubicBezTo>
                      <a:cubicBezTo>
                        <a:pt x="154" y="273"/>
                        <a:pt x="139" y="272"/>
                        <a:pt x="121" y="270"/>
                      </a:cubicBezTo>
                      <a:cubicBezTo>
                        <a:pt x="112" y="268"/>
                        <a:pt x="103" y="266"/>
                        <a:pt x="92" y="264"/>
                      </a:cubicBezTo>
                      <a:cubicBezTo>
                        <a:pt x="82" y="261"/>
                        <a:pt x="71" y="256"/>
                        <a:pt x="61" y="251"/>
                      </a:cubicBezTo>
                      <a:cubicBezTo>
                        <a:pt x="50" y="245"/>
                        <a:pt x="40" y="238"/>
                        <a:pt x="31" y="228"/>
                      </a:cubicBezTo>
                      <a:cubicBezTo>
                        <a:pt x="26" y="223"/>
                        <a:pt x="22" y="218"/>
                        <a:pt x="19" y="213"/>
                      </a:cubicBezTo>
                      <a:cubicBezTo>
                        <a:pt x="18" y="211"/>
                        <a:pt x="17" y="210"/>
                        <a:pt x="16" y="208"/>
                      </a:cubicBezTo>
                      <a:cubicBezTo>
                        <a:pt x="13" y="204"/>
                        <a:pt x="13" y="204"/>
                        <a:pt x="13" y="204"/>
                      </a:cubicBezTo>
                      <a:cubicBezTo>
                        <a:pt x="12" y="202"/>
                        <a:pt x="12" y="201"/>
                        <a:pt x="11" y="199"/>
                      </a:cubicBezTo>
                      <a:cubicBezTo>
                        <a:pt x="11" y="198"/>
                        <a:pt x="11" y="198"/>
                        <a:pt x="11" y="198"/>
                      </a:cubicBezTo>
                      <a:cubicBezTo>
                        <a:pt x="10" y="197"/>
                        <a:pt x="10" y="197"/>
                        <a:pt x="10" y="197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9" y="195"/>
                        <a:pt x="9" y="195"/>
                        <a:pt x="9" y="195"/>
                      </a:cubicBezTo>
                      <a:cubicBezTo>
                        <a:pt x="5" y="183"/>
                        <a:pt x="2" y="170"/>
                        <a:pt x="1" y="158"/>
                      </a:cubicBezTo>
                      <a:cubicBezTo>
                        <a:pt x="0" y="145"/>
                        <a:pt x="0" y="133"/>
                        <a:pt x="2" y="122"/>
                      </a:cubicBezTo>
                      <a:cubicBezTo>
                        <a:pt x="5" y="99"/>
                        <a:pt x="12" y="79"/>
                        <a:pt x="18" y="63"/>
                      </a:cubicBezTo>
                      <a:cubicBezTo>
                        <a:pt x="24" y="47"/>
                        <a:pt x="30" y="34"/>
                        <a:pt x="34" y="25"/>
                      </a:cubicBezTo>
                      <a:cubicBezTo>
                        <a:pt x="38" y="15"/>
                        <a:pt x="40" y="10"/>
                        <a:pt x="40" y="10"/>
                      </a:cubicBezTo>
                      <a:cubicBezTo>
                        <a:pt x="43" y="3"/>
                        <a:pt x="52" y="0"/>
                        <a:pt x="59" y="3"/>
                      </a:cubicBezTo>
                      <a:cubicBezTo>
                        <a:pt x="66" y="6"/>
                        <a:pt x="69" y="14"/>
                        <a:pt x="66" y="21"/>
                      </a:cubicBezTo>
                      <a:lnTo>
                        <a:pt x="66" y="2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32">
                  <a:extLst>
                    <a:ext uri="{FF2B5EF4-FFF2-40B4-BE49-F238E27FC236}">
                      <a16:creationId xmlns:a16="http://schemas.microsoft.com/office/drawing/2014/main" id="{4E03B4FB-95AB-3118-8FD5-A89235C0B885}"/>
                    </a:ext>
                  </a:extLst>
                </p:cNvPr>
                <p:cNvSpPr/>
                <p:nvPr/>
              </p:nvSpPr>
              <p:spPr>
                <a:xfrm>
                  <a:off x="3323612" y="2011815"/>
                  <a:ext cx="106257" cy="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3" extrusionOk="0">
                      <a:moveTo>
                        <a:pt x="15" y="1"/>
                      </a:moveTo>
                      <a:cubicBezTo>
                        <a:pt x="13" y="0"/>
                        <a:pt x="12" y="0"/>
                        <a:pt x="10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ubicBezTo>
                        <a:pt x="0" y="8"/>
                        <a:pt x="0" y="12"/>
                        <a:pt x="2" y="15"/>
                      </a:cubicBezTo>
                      <a:cubicBezTo>
                        <a:pt x="3" y="18"/>
                        <a:pt x="5" y="20"/>
                        <a:pt x="9" y="22"/>
                      </a:cubicBezTo>
                      <a:cubicBezTo>
                        <a:pt x="13" y="24"/>
                        <a:pt x="18" y="26"/>
                        <a:pt x="23" y="28"/>
                      </a:cubicBezTo>
                      <a:cubicBezTo>
                        <a:pt x="25" y="29"/>
                        <a:pt x="28" y="30"/>
                        <a:pt x="31" y="31"/>
                      </a:cubicBezTo>
                      <a:cubicBezTo>
                        <a:pt x="36" y="33"/>
                        <a:pt x="41" y="30"/>
                        <a:pt x="43" y="25"/>
                      </a:cubicBezTo>
                      <a:cubicBezTo>
                        <a:pt x="44" y="23"/>
                        <a:pt x="44" y="20"/>
                        <a:pt x="43" y="17"/>
                      </a:cubicBezTo>
                      <a:cubicBezTo>
                        <a:pt x="41" y="14"/>
                        <a:pt x="39" y="13"/>
                        <a:pt x="36" y="11"/>
                      </a:cubicBezTo>
                      <a:cubicBezTo>
                        <a:pt x="31" y="8"/>
                        <a:pt x="25" y="5"/>
                        <a:pt x="20" y="3"/>
                      </a:cubicBezTo>
                      <a:cubicBezTo>
                        <a:pt x="18" y="2"/>
                        <a:pt x="17" y="2"/>
                        <a:pt x="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2">
                  <a:extLst>
                    <a:ext uri="{FF2B5EF4-FFF2-40B4-BE49-F238E27FC236}">
                      <a16:creationId xmlns:a16="http://schemas.microsoft.com/office/drawing/2014/main" id="{D7C2E8D4-0CEB-AE17-D54A-40173660F175}"/>
                    </a:ext>
                  </a:extLst>
                </p:cNvPr>
                <p:cNvSpPr/>
                <p:nvPr/>
              </p:nvSpPr>
              <p:spPr>
                <a:xfrm>
                  <a:off x="3311352" y="1859580"/>
                  <a:ext cx="215580" cy="20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3" extrusionOk="0">
                      <a:moveTo>
                        <a:pt x="28" y="73"/>
                      </a:moveTo>
                      <a:cubicBezTo>
                        <a:pt x="8" y="62"/>
                        <a:pt x="0" y="38"/>
                        <a:pt x="10" y="17"/>
                      </a:cubicBezTo>
                      <a:cubicBezTo>
                        <a:pt x="14" y="10"/>
                        <a:pt x="20" y="4"/>
                        <a:pt x="28" y="0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6" y="23"/>
                        <a:pt x="33" y="25"/>
                        <a:pt x="32" y="28"/>
                      </a:cubicBezTo>
                      <a:cubicBezTo>
                        <a:pt x="27" y="37"/>
                        <a:pt x="31" y="47"/>
                        <a:pt x="39" y="51"/>
                      </a:cubicBezTo>
                      <a:cubicBezTo>
                        <a:pt x="47" y="56"/>
                        <a:pt x="58" y="52"/>
                        <a:pt x="62" y="44"/>
                      </a:cubicBezTo>
                      <a:cubicBezTo>
                        <a:pt x="64" y="41"/>
                        <a:pt x="64" y="37"/>
                        <a:pt x="64" y="34"/>
                      </a:cubicBezTo>
                      <a:cubicBezTo>
                        <a:pt x="87" y="30"/>
                        <a:pt x="87" y="30"/>
                        <a:pt x="87" y="30"/>
                      </a:cubicBezTo>
                      <a:cubicBezTo>
                        <a:pt x="89" y="38"/>
                        <a:pt x="87" y="47"/>
                        <a:pt x="83" y="55"/>
                      </a:cubicBezTo>
                      <a:cubicBezTo>
                        <a:pt x="73" y="75"/>
                        <a:pt x="48" y="83"/>
                        <a:pt x="28" y="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2">
                  <a:extLst>
                    <a:ext uri="{FF2B5EF4-FFF2-40B4-BE49-F238E27FC236}">
                      <a16:creationId xmlns:a16="http://schemas.microsoft.com/office/drawing/2014/main" id="{5D7533D0-6FA9-DB08-7FFA-640105C826D0}"/>
                    </a:ext>
                  </a:extLst>
                </p:cNvPr>
                <p:cNvSpPr/>
                <p:nvPr/>
              </p:nvSpPr>
              <p:spPr>
                <a:xfrm>
                  <a:off x="3265375" y="2120115"/>
                  <a:ext cx="132821" cy="6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27" extrusionOk="0">
                      <a:moveTo>
                        <a:pt x="0" y="6"/>
                      </a:moveTo>
                      <a:cubicBezTo>
                        <a:pt x="0" y="4"/>
                        <a:pt x="1" y="2"/>
                        <a:pt x="2" y="0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4" y="23"/>
                        <a:pt x="53" y="25"/>
                        <a:pt x="53" y="27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32">
                  <a:extLst>
                    <a:ext uri="{FF2B5EF4-FFF2-40B4-BE49-F238E27FC236}">
                      <a16:creationId xmlns:a16="http://schemas.microsoft.com/office/drawing/2014/main" id="{07E2CC63-FA57-B1CD-164E-493C22526B36}"/>
                    </a:ext>
                  </a:extLst>
                </p:cNvPr>
                <p:cNvSpPr/>
                <p:nvPr/>
              </p:nvSpPr>
              <p:spPr>
                <a:xfrm>
                  <a:off x="3231659" y="2217177"/>
                  <a:ext cx="134865" cy="55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54" extrusionOk="0">
                      <a:moveTo>
                        <a:pt x="0" y="16"/>
                      </a:moveTo>
                      <a:lnTo>
                        <a:pt x="2" y="0"/>
                      </a:lnTo>
                      <a:lnTo>
                        <a:pt x="132" y="40"/>
                      </a:lnTo>
                      <a:lnTo>
                        <a:pt x="128" y="5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32">
                  <a:extLst>
                    <a:ext uri="{FF2B5EF4-FFF2-40B4-BE49-F238E27FC236}">
                      <a16:creationId xmlns:a16="http://schemas.microsoft.com/office/drawing/2014/main" id="{94B77F1F-4F35-ED78-38A0-6182F168E193}"/>
                    </a:ext>
                  </a:extLst>
                </p:cNvPr>
                <p:cNvSpPr/>
                <p:nvPr/>
              </p:nvSpPr>
              <p:spPr>
                <a:xfrm>
                  <a:off x="3210203" y="2325477"/>
                  <a:ext cx="137930" cy="2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2" extrusionOk="0">
                      <a:moveTo>
                        <a:pt x="0" y="8"/>
                      </a:moveTo>
                      <a:cubicBezTo>
                        <a:pt x="0" y="5"/>
                        <a:pt x="0" y="3"/>
                        <a:pt x="1" y="0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57" y="9"/>
                        <a:pt x="57" y="11"/>
                        <a:pt x="57" y="12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32">
                  <a:extLst>
                    <a:ext uri="{FF2B5EF4-FFF2-40B4-BE49-F238E27FC236}">
                      <a16:creationId xmlns:a16="http://schemas.microsoft.com/office/drawing/2014/main" id="{767F6454-3712-D93E-FF22-E54B2914FB32}"/>
                    </a:ext>
                  </a:extLst>
                </p:cNvPr>
                <p:cNvSpPr/>
                <p:nvPr/>
              </p:nvSpPr>
              <p:spPr>
                <a:xfrm>
                  <a:off x="3215312" y="2420496"/>
                  <a:ext cx="136908" cy="4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8" extrusionOk="0">
                      <a:moveTo>
                        <a:pt x="1" y="18"/>
                      </a:moveTo>
                      <a:cubicBezTo>
                        <a:pt x="1" y="15"/>
                        <a:pt x="0" y="13"/>
                        <a:pt x="0" y="1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2"/>
                        <a:pt x="56" y="3"/>
                        <a:pt x="57" y="5"/>
                      </a:cubicBezTo>
                      <a:lnTo>
                        <a:pt x="1" y="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32">
                  <a:extLst>
                    <a:ext uri="{FF2B5EF4-FFF2-40B4-BE49-F238E27FC236}">
                      <a16:creationId xmlns:a16="http://schemas.microsoft.com/office/drawing/2014/main" id="{B62B9617-6ECA-BB23-030F-CEBE00735B2A}"/>
                    </a:ext>
                  </a:extLst>
                </p:cNvPr>
                <p:cNvSpPr/>
                <p:nvPr/>
              </p:nvSpPr>
              <p:spPr>
                <a:xfrm>
                  <a:off x="3260266" y="2485885"/>
                  <a:ext cx="121583" cy="9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92" extrusionOk="0">
                      <a:moveTo>
                        <a:pt x="12" y="92"/>
                      </a:moveTo>
                      <a:lnTo>
                        <a:pt x="0" y="75"/>
                      </a:lnTo>
                      <a:lnTo>
                        <a:pt x="112" y="0"/>
                      </a:lnTo>
                      <a:lnTo>
                        <a:pt x="119" y="9"/>
                      </a:lnTo>
                      <a:lnTo>
                        <a:pt x="12" y="9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32">
                  <a:extLst>
                    <a:ext uri="{FF2B5EF4-FFF2-40B4-BE49-F238E27FC236}">
                      <a16:creationId xmlns:a16="http://schemas.microsoft.com/office/drawing/2014/main" id="{8DC08529-EED1-B162-DFE5-37274A14D7FC}"/>
                    </a:ext>
                  </a:extLst>
                </p:cNvPr>
                <p:cNvSpPr/>
                <p:nvPr/>
              </p:nvSpPr>
              <p:spPr>
                <a:xfrm>
                  <a:off x="3350176" y="2533905"/>
                  <a:ext cx="84802" cy="125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52" extrusionOk="0">
                      <a:moveTo>
                        <a:pt x="7" y="52"/>
                      </a:moveTo>
                      <a:cubicBezTo>
                        <a:pt x="5" y="51"/>
                        <a:pt x="3" y="50"/>
                        <a:pt x="0" y="48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2" y="1"/>
                        <a:pt x="33" y="1"/>
                        <a:pt x="35" y="2"/>
                      </a:cubicBez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32">
                  <a:extLst>
                    <a:ext uri="{FF2B5EF4-FFF2-40B4-BE49-F238E27FC236}">
                      <a16:creationId xmlns:a16="http://schemas.microsoft.com/office/drawing/2014/main" id="{8B87A6F3-C41C-9598-B09D-59D3E4666625}"/>
                    </a:ext>
                  </a:extLst>
                </p:cNvPr>
                <p:cNvSpPr/>
                <p:nvPr/>
              </p:nvSpPr>
              <p:spPr>
                <a:xfrm>
                  <a:off x="3461541" y="2562513"/>
                  <a:ext cx="48020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35" extrusionOk="0">
                      <a:moveTo>
                        <a:pt x="16" y="135"/>
                      </a:moveTo>
                      <a:lnTo>
                        <a:pt x="0" y="130"/>
                      </a:lnTo>
                      <a:lnTo>
                        <a:pt x="33" y="0"/>
                      </a:lnTo>
                      <a:lnTo>
                        <a:pt x="47" y="3"/>
                      </a:lnTo>
                      <a:lnTo>
                        <a:pt x="16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32">
                  <a:extLst>
                    <a:ext uri="{FF2B5EF4-FFF2-40B4-BE49-F238E27FC236}">
                      <a16:creationId xmlns:a16="http://schemas.microsoft.com/office/drawing/2014/main" id="{428B5D37-80CD-E8C7-65E7-4379B63951B2}"/>
                    </a:ext>
                  </a:extLst>
                </p:cNvPr>
                <p:cNvSpPr/>
                <p:nvPr/>
              </p:nvSpPr>
              <p:spPr>
                <a:xfrm>
                  <a:off x="3569842" y="2576816"/>
                  <a:ext cx="24521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135" extrusionOk="0">
                      <a:moveTo>
                        <a:pt x="17" y="135"/>
                      </a:moveTo>
                      <a:lnTo>
                        <a:pt x="0" y="135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17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32">
                  <a:extLst>
                    <a:ext uri="{FF2B5EF4-FFF2-40B4-BE49-F238E27FC236}">
                      <a16:creationId xmlns:a16="http://schemas.microsoft.com/office/drawing/2014/main" id="{41D6560D-59C1-9672-C84E-BDB331C23A32}"/>
                    </a:ext>
                  </a:extLst>
                </p:cNvPr>
                <p:cNvSpPr/>
                <p:nvPr/>
              </p:nvSpPr>
              <p:spPr>
                <a:xfrm>
                  <a:off x="3610710" y="2548209"/>
                  <a:ext cx="102170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86" extrusionOk="0">
                      <a:moveTo>
                        <a:pt x="20" y="85"/>
                      </a:moveTo>
                      <a:cubicBezTo>
                        <a:pt x="20" y="86"/>
                        <a:pt x="13" y="80"/>
                        <a:pt x="12" y="79"/>
                      </a:cubicBezTo>
                      <a:cubicBezTo>
                        <a:pt x="9" y="75"/>
                        <a:pt x="7" y="72"/>
                        <a:pt x="5" y="68"/>
                      </a:cubicBezTo>
                      <a:cubicBezTo>
                        <a:pt x="1" y="59"/>
                        <a:pt x="0" y="50"/>
                        <a:pt x="1" y="42"/>
                      </a:cubicBezTo>
                      <a:cubicBezTo>
                        <a:pt x="3" y="20"/>
                        <a:pt x="20" y="3"/>
                        <a:pt x="42" y="0"/>
                      </a:cubicBezTo>
                      <a:cubicBezTo>
                        <a:pt x="42" y="0"/>
                        <a:pt x="20" y="84"/>
                        <a:pt x="20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32">
                  <a:extLst>
                    <a:ext uri="{FF2B5EF4-FFF2-40B4-BE49-F238E27FC236}">
                      <a16:creationId xmlns:a16="http://schemas.microsoft.com/office/drawing/2014/main" id="{AF3EB501-F334-835A-5537-804C3D665AFD}"/>
                    </a:ext>
                  </a:extLst>
                </p:cNvPr>
                <p:cNvSpPr/>
                <p:nvPr/>
              </p:nvSpPr>
              <p:spPr>
                <a:xfrm>
                  <a:off x="4019391" y="2581925"/>
                  <a:ext cx="251339" cy="17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72" extrusionOk="0">
                      <a:moveTo>
                        <a:pt x="22" y="0"/>
                      </a:moveTo>
                      <a:cubicBezTo>
                        <a:pt x="11" y="0"/>
                        <a:pt x="2" y="7"/>
                        <a:pt x="1" y="17"/>
                      </a:cubicBezTo>
                      <a:cubicBezTo>
                        <a:pt x="0" y="28"/>
                        <a:pt x="8" y="37"/>
                        <a:pt x="18" y="38"/>
                      </a:cubicBezTo>
                      <a:cubicBezTo>
                        <a:pt x="33" y="39"/>
                        <a:pt x="76" y="48"/>
                        <a:pt x="88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95" y="60"/>
                        <a:pt x="101" y="47"/>
                        <a:pt x="104" y="33"/>
                      </a:cubicBezTo>
                      <a:cubicBezTo>
                        <a:pt x="75" y="6"/>
                        <a:pt x="28" y="1"/>
                        <a:pt x="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32">
                  <a:extLst>
                    <a:ext uri="{FF2B5EF4-FFF2-40B4-BE49-F238E27FC236}">
                      <a16:creationId xmlns:a16="http://schemas.microsoft.com/office/drawing/2014/main" id="{60B2092E-3A44-09C9-D857-FEBEAB644A8B}"/>
                    </a:ext>
                  </a:extLst>
                </p:cNvPr>
                <p:cNvSpPr/>
                <p:nvPr/>
              </p:nvSpPr>
              <p:spPr>
                <a:xfrm>
                  <a:off x="4180820" y="2629945"/>
                  <a:ext cx="58237" cy="87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6" extrusionOk="0">
                      <a:moveTo>
                        <a:pt x="6" y="36"/>
                      </a:moveTo>
                      <a:cubicBezTo>
                        <a:pt x="3" y="35"/>
                        <a:pt x="2" y="34"/>
                        <a:pt x="0" y="3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1"/>
                        <a:pt x="23" y="2"/>
                        <a:pt x="24" y="3"/>
                      </a:cubicBezTo>
                      <a:lnTo>
                        <a:pt x="6" y="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32">
                  <a:extLst>
                    <a:ext uri="{FF2B5EF4-FFF2-40B4-BE49-F238E27FC236}">
                      <a16:creationId xmlns:a16="http://schemas.microsoft.com/office/drawing/2014/main" id="{C6978BAB-F16D-0D2F-3D0C-BC6515080B2E}"/>
                    </a:ext>
                  </a:extLst>
                </p:cNvPr>
                <p:cNvSpPr/>
                <p:nvPr/>
              </p:nvSpPr>
              <p:spPr>
                <a:xfrm>
                  <a:off x="4051064" y="2548209"/>
                  <a:ext cx="103192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86" extrusionOk="0">
                      <a:moveTo>
                        <a:pt x="23" y="85"/>
                      </a:moveTo>
                      <a:cubicBezTo>
                        <a:pt x="23" y="86"/>
                        <a:pt x="30" y="80"/>
                        <a:pt x="31" y="79"/>
                      </a:cubicBezTo>
                      <a:cubicBezTo>
                        <a:pt x="34" y="75"/>
                        <a:pt x="36" y="72"/>
                        <a:pt x="38" y="68"/>
                      </a:cubicBezTo>
                      <a:cubicBezTo>
                        <a:pt x="41" y="59"/>
                        <a:pt x="43" y="50"/>
                        <a:pt x="42" y="42"/>
                      </a:cubicBezTo>
                      <a:cubicBezTo>
                        <a:pt x="39" y="20"/>
                        <a:pt x="22" y="3"/>
                        <a:pt x="0" y="0"/>
                      </a:cubicBezTo>
                      <a:cubicBezTo>
                        <a:pt x="0" y="0"/>
                        <a:pt x="22" y="84"/>
                        <a:pt x="23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32">
                  <a:extLst>
                    <a:ext uri="{FF2B5EF4-FFF2-40B4-BE49-F238E27FC236}">
                      <a16:creationId xmlns:a16="http://schemas.microsoft.com/office/drawing/2014/main" id="{C8D6B75A-21D3-84E9-050C-6D9FA47E64D4}"/>
                    </a:ext>
                  </a:extLst>
                </p:cNvPr>
                <p:cNvSpPr/>
                <p:nvPr/>
              </p:nvSpPr>
              <p:spPr>
                <a:xfrm>
                  <a:off x="3654643" y="2470559"/>
                  <a:ext cx="453636" cy="49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204" extrusionOk="0">
                      <a:moveTo>
                        <a:pt x="94" y="0"/>
                      </a:move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27" y="195"/>
                        <a:pt x="57" y="204"/>
                        <a:pt x="91" y="204"/>
                      </a:cubicBezTo>
                      <a:cubicBezTo>
                        <a:pt x="127" y="204"/>
                        <a:pt x="161" y="193"/>
                        <a:pt x="188" y="173"/>
                      </a:cubicBezTo>
                      <a:cubicBezTo>
                        <a:pt x="188" y="94"/>
                        <a:pt x="188" y="94"/>
                        <a:pt x="188" y="94"/>
                      </a:cubicBezTo>
                      <a:cubicBezTo>
                        <a:pt x="188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32">
                  <a:extLst>
                    <a:ext uri="{FF2B5EF4-FFF2-40B4-BE49-F238E27FC236}">
                      <a16:creationId xmlns:a16="http://schemas.microsoft.com/office/drawing/2014/main" id="{4FDB552C-8B38-D05D-9F95-931C411B70C8}"/>
                    </a:ext>
                  </a:extLst>
                </p:cNvPr>
                <p:cNvSpPr/>
                <p:nvPr/>
              </p:nvSpPr>
              <p:spPr>
                <a:xfrm>
                  <a:off x="3792573" y="2695334"/>
                  <a:ext cx="161429" cy="268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11" extrusionOk="0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1" y="110"/>
                        <a:pt x="22" y="111"/>
                        <a:pt x="34" y="111"/>
                      </a:cubicBezTo>
                      <a:cubicBezTo>
                        <a:pt x="45" y="111"/>
                        <a:pt x="56" y="110"/>
                        <a:pt x="67" y="108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7" y="15"/>
                        <a:pt x="52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32">
                  <a:extLst>
                    <a:ext uri="{FF2B5EF4-FFF2-40B4-BE49-F238E27FC236}">
                      <a16:creationId xmlns:a16="http://schemas.microsoft.com/office/drawing/2014/main" id="{9EC3D282-E393-18A1-A096-0B5EDCE1B6C8}"/>
                    </a:ext>
                  </a:extLst>
                </p:cNvPr>
                <p:cNvSpPr/>
                <p:nvPr/>
              </p:nvSpPr>
              <p:spPr>
                <a:xfrm>
                  <a:off x="3780312" y="2487929"/>
                  <a:ext cx="188100" cy="81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32">
                  <a:extLst>
                    <a:ext uri="{FF2B5EF4-FFF2-40B4-BE49-F238E27FC236}">
                      <a16:creationId xmlns:a16="http://schemas.microsoft.com/office/drawing/2014/main" id="{4B32C03F-D307-3418-280E-0A77E5AAE340}"/>
                    </a:ext>
                  </a:extLst>
                </p:cNvPr>
                <p:cNvSpPr/>
                <p:nvPr/>
              </p:nvSpPr>
              <p:spPr>
                <a:xfrm>
                  <a:off x="3826289" y="2383715"/>
                  <a:ext cx="96040" cy="16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0" extrusionOk="0">
                      <a:moveTo>
                        <a:pt x="0" y="0"/>
                      </a:move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4"/>
                        <a:pt x="1" y="67"/>
                        <a:pt x="4" y="68"/>
                      </a:cubicBezTo>
                      <a:cubicBezTo>
                        <a:pt x="8" y="69"/>
                        <a:pt x="13" y="70"/>
                        <a:pt x="20" y="70"/>
                      </a:cubicBezTo>
                      <a:cubicBezTo>
                        <a:pt x="26" y="70"/>
                        <a:pt x="32" y="69"/>
                        <a:pt x="36" y="68"/>
                      </a:cubicBezTo>
                      <a:cubicBezTo>
                        <a:pt x="38" y="67"/>
                        <a:pt x="40" y="64"/>
                        <a:pt x="40" y="62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32">
                  <a:extLst>
                    <a:ext uri="{FF2B5EF4-FFF2-40B4-BE49-F238E27FC236}">
                      <a16:creationId xmlns:a16="http://schemas.microsoft.com/office/drawing/2014/main" id="{4BE1AC55-A799-F457-2B17-994058C8A57C}"/>
                    </a:ext>
                  </a:extLst>
                </p:cNvPr>
                <p:cNvSpPr/>
                <p:nvPr/>
              </p:nvSpPr>
              <p:spPr>
                <a:xfrm>
                  <a:off x="3635231" y="1943360"/>
                  <a:ext cx="476100" cy="477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32">
                  <a:extLst>
                    <a:ext uri="{FF2B5EF4-FFF2-40B4-BE49-F238E27FC236}">
                      <a16:creationId xmlns:a16="http://schemas.microsoft.com/office/drawing/2014/main" id="{FCA844AA-4D8B-B04E-5DDE-D9565CC4A9ED}"/>
                    </a:ext>
                  </a:extLst>
                </p:cNvPr>
                <p:cNvSpPr/>
                <p:nvPr/>
              </p:nvSpPr>
              <p:spPr>
                <a:xfrm>
                  <a:off x="3729227" y="2265197"/>
                  <a:ext cx="287099" cy="8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36" extrusionOk="0">
                      <a:moveTo>
                        <a:pt x="4" y="0"/>
                      </a:moveTo>
                      <a:cubicBezTo>
                        <a:pt x="2" y="0"/>
                        <a:pt x="0" y="3"/>
                        <a:pt x="2" y="5"/>
                      </a:cubicBezTo>
                      <a:cubicBezTo>
                        <a:pt x="14" y="24"/>
                        <a:pt x="36" y="36"/>
                        <a:pt x="60" y="36"/>
                      </a:cubicBezTo>
                      <a:cubicBezTo>
                        <a:pt x="84" y="36"/>
                        <a:pt x="105" y="24"/>
                        <a:pt x="118" y="5"/>
                      </a:cubicBezTo>
                      <a:cubicBezTo>
                        <a:pt x="119" y="3"/>
                        <a:pt x="118" y="0"/>
                        <a:pt x="11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32">
                  <a:extLst>
                    <a:ext uri="{FF2B5EF4-FFF2-40B4-BE49-F238E27FC236}">
                      <a16:creationId xmlns:a16="http://schemas.microsoft.com/office/drawing/2014/main" id="{911E70D2-EA14-EB93-292D-A63F72422707}"/>
                    </a:ext>
                  </a:extLst>
                </p:cNvPr>
                <p:cNvSpPr/>
                <p:nvPr/>
              </p:nvSpPr>
              <p:spPr>
                <a:xfrm>
                  <a:off x="3707772" y="2098659"/>
                  <a:ext cx="331031" cy="113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47" extrusionOk="0">
                      <a:moveTo>
                        <a:pt x="125" y="47"/>
                      </a:move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5" y="47"/>
                        <a:pt x="0" y="41"/>
                        <a:pt x="0" y="3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5" y="0"/>
                        <a:pt x="12" y="0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31" y="0"/>
                        <a:pt x="137" y="6"/>
                        <a:pt x="137" y="12"/>
                      </a:cubicBezTo>
                      <a:cubicBezTo>
                        <a:pt x="137" y="35"/>
                        <a:pt x="137" y="35"/>
                        <a:pt x="137" y="35"/>
                      </a:cubicBezTo>
                      <a:cubicBezTo>
                        <a:pt x="137" y="41"/>
                        <a:pt x="131" y="47"/>
                        <a:pt x="125" y="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32">
                  <a:extLst>
                    <a:ext uri="{FF2B5EF4-FFF2-40B4-BE49-F238E27FC236}">
                      <a16:creationId xmlns:a16="http://schemas.microsoft.com/office/drawing/2014/main" id="{C936CFBE-255A-66AB-CCEB-4E0499BFE877}"/>
                    </a:ext>
                  </a:extLst>
                </p:cNvPr>
                <p:cNvSpPr/>
                <p:nvPr/>
              </p:nvSpPr>
              <p:spPr>
                <a:xfrm>
                  <a:off x="3768052" y="2132376"/>
                  <a:ext cx="43934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0" extrusionOk="0">
                      <a:moveTo>
                        <a:pt x="43" y="10"/>
                      </a:moveTo>
                      <a:lnTo>
                        <a:pt x="35" y="10"/>
                      </a:lnTo>
                      <a:lnTo>
                        <a:pt x="35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5" y="50"/>
                      </a:lnTo>
                      <a:lnTo>
                        <a:pt x="35" y="40"/>
                      </a:lnTo>
                      <a:lnTo>
                        <a:pt x="43" y="40"/>
                      </a:lnTo>
                      <a:lnTo>
                        <a:pt x="43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32">
                  <a:extLst>
                    <a:ext uri="{FF2B5EF4-FFF2-40B4-BE49-F238E27FC236}">
                      <a16:creationId xmlns:a16="http://schemas.microsoft.com/office/drawing/2014/main" id="{256CABB9-EFC6-DD0A-AE5C-DFE4C752BF25}"/>
                    </a:ext>
                  </a:extLst>
                </p:cNvPr>
                <p:cNvSpPr/>
                <p:nvPr/>
              </p:nvSpPr>
              <p:spPr>
                <a:xfrm>
                  <a:off x="3939698" y="2132376"/>
                  <a:ext cx="40868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50" extrusionOk="0">
                      <a:moveTo>
                        <a:pt x="40" y="10"/>
                      </a:moveTo>
                      <a:lnTo>
                        <a:pt x="33" y="10"/>
                      </a:lnTo>
                      <a:lnTo>
                        <a:pt x="33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3" y="50"/>
                      </a:lnTo>
                      <a:lnTo>
                        <a:pt x="33" y="40"/>
                      </a:lnTo>
                      <a:lnTo>
                        <a:pt x="40" y="40"/>
                      </a:lnTo>
                      <a:lnTo>
                        <a:pt x="40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32">
                  <a:extLst>
                    <a:ext uri="{FF2B5EF4-FFF2-40B4-BE49-F238E27FC236}">
                      <a16:creationId xmlns:a16="http://schemas.microsoft.com/office/drawing/2014/main" id="{127ADE8E-E886-D57D-533E-BD00A1BAB044}"/>
                    </a:ext>
                  </a:extLst>
                </p:cNvPr>
                <p:cNvSpPr/>
                <p:nvPr/>
              </p:nvSpPr>
              <p:spPr>
                <a:xfrm>
                  <a:off x="3613775" y="2098659"/>
                  <a:ext cx="45977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5" y="60"/>
                        <a:pt x="19" y="56"/>
                        <a:pt x="19" y="5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4"/>
                        <a:pt x="15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32">
                  <a:extLst>
                    <a:ext uri="{FF2B5EF4-FFF2-40B4-BE49-F238E27FC236}">
                      <a16:creationId xmlns:a16="http://schemas.microsoft.com/office/drawing/2014/main" id="{189A1AD2-E961-9076-A015-0E046E1C5D53}"/>
                    </a:ext>
                  </a:extLst>
                </p:cNvPr>
                <p:cNvSpPr/>
                <p:nvPr/>
              </p:nvSpPr>
              <p:spPr>
                <a:xfrm>
                  <a:off x="3543278" y="2158940"/>
                  <a:ext cx="90000" cy="17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32">
                  <a:extLst>
                    <a:ext uri="{FF2B5EF4-FFF2-40B4-BE49-F238E27FC236}">
                      <a16:creationId xmlns:a16="http://schemas.microsoft.com/office/drawing/2014/main" id="{E471498B-BDA9-4B7D-6D38-3AF54AA6B1D3}"/>
                    </a:ext>
                  </a:extLst>
                </p:cNvPr>
                <p:cNvSpPr/>
                <p:nvPr/>
              </p:nvSpPr>
              <p:spPr>
                <a:xfrm>
                  <a:off x="3526930" y="2149744"/>
                  <a:ext cx="378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32">
                  <a:extLst>
                    <a:ext uri="{FF2B5EF4-FFF2-40B4-BE49-F238E27FC236}">
                      <a16:creationId xmlns:a16="http://schemas.microsoft.com/office/drawing/2014/main" id="{FC3D507E-FFB5-C602-1EB8-8180D19A2109}"/>
                    </a:ext>
                  </a:extLst>
                </p:cNvPr>
                <p:cNvSpPr/>
                <p:nvPr/>
              </p:nvSpPr>
              <p:spPr>
                <a:xfrm>
                  <a:off x="3808920" y="1943360"/>
                  <a:ext cx="130778" cy="10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43" extrusionOk="0">
                      <a:moveTo>
                        <a:pt x="17" y="43"/>
                      </a:move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6" y="43"/>
                        <a:pt x="54" y="35"/>
                        <a:pt x="54" y="2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45" y="1"/>
                        <a:pt x="36" y="0"/>
                        <a:pt x="27" y="0"/>
                      </a:cubicBezTo>
                      <a:cubicBezTo>
                        <a:pt x="17" y="0"/>
                        <a:pt x="8" y="1"/>
                        <a:pt x="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5"/>
                        <a:pt x="8" y="43"/>
                        <a:pt x="17" y="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32">
                  <a:extLst>
                    <a:ext uri="{FF2B5EF4-FFF2-40B4-BE49-F238E27FC236}">
                      <a16:creationId xmlns:a16="http://schemas.microsoft.com/office/drawing/2014/main" id="{CDA2AD1A-DEA7-D6F1-86FF-B737D1C82AD1}"/>
                    </a:ext>
                  </a:extLst>
                </p:cNvPr>
                <p:cNvSpPr/>
                <p:nvPr/>
              </p:nvSpPr>
              <p:spPr>
                <a:xfrm>
                  <a:off x="3865114" y="1859580"/>
                  <a:ext cx="16500" cy="87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32">
                  <a:extLst>
                    <a:ext uri="{FF2B5EF4-FFF2-40B4-BE49-F238E27FC236}">
                      <a16:creationId xmlns:a16="http://schemas.microsoft.com/office/drawing/2014/main" id="{7C7D39D6-CE24-B6E5-5986-EB3D2024D8EB}"/>
                    </a:ext>
                  </a:extLst>
                </p:cNvPr>
                <p:cNvSpPr/>
                <p:nvPr/>
              </p:nvSpPr>
              <p:spPr>
                <a:xfrm>
                  <a:off x="3847745" y="1833016"/>
                  <a:ext cx="53100" cy="55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32">
                  <a:extLst>
                    <a:ext uri="{FF2B5EF4-FFF2-40B4-BE49-F238E27FC236}">
                      <a16:creationId xmlns:a16="http://schemas.microsoft.com/office/drawing/2014/main" id="{7348E8C0-3682-B0D2-A4CA-286D8C86DB8C}"/>
                    </a:ext>
                  </a:extLst>
                </p:cNvPr>
                <p:cNvSpPr/>
                <p:nvPr/>
              </p:nvSpPr>
              <p:spPr>
                <a:xfrm>
                  <a:off x="4088866" y="2098659"/>
                  <a:ext cx="43933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4" y="60"/>
                        <a:pt x="18" y="56"/>
                        <a:pt x="18" y="51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4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32">
                  <a:extLst>
                    <a:ext uri="{FF2B5EF4-FFF2-40B4-BE49-F238E27FC236}">
                      <a16:creationId xmlns:a16="http://schemas.microsoft.com/office/drawing/2014/main" id="{62B1A696-9AF4-3550-940B-E853499BDBED}"/>
                    </a:ext>
                  </a:extLst>
                </p:cNvPr>
                <p:cNvSpPr/>
                <p:nvPr/>
              </p:nvSpPr>
              <p:spPr>
                <a:xfrm>
                  <a:off x="4113387" y="2160983"/>
                  <a:ext cx="90000" cy="15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32">
                  <a:extLst>
                    <a:ext uri="{FF2B5EF4-FFF2-40B4-BE49-F238E27FC236}">
                      <a16:creationId xmlns:a16="http://schemas.microsoft.com/office/drawing/2014/main" id="{2E8E0C6A-4B93-C982-151E-2F46F87ED097}"/>
                    </a:ext>
                  </a:extLst>
                </p:cNvPr>
                <p:cNvSpPr/>
                <p:nvPr/>
              </p:nvSpPr>
              <p:spPr>
                <a:xfrm>
                  <a:off x="4180820" y="2149744"/>
                  <a:ext cx="387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32">
                  <a:extLst>
                    <a:ext uri="{FF2B5EF4-FFF2-40B4-BE49-F238E27FC236}">
                      <a16:creationId xmlns:a16="http://schemas.microsoft.com/office/drawing/2014/main" id="{499DAD17-1A61-9CA4-1934-F35E5D6EFE9A}"/>
                    </a:ext>
                  </a:extLst>
                </p:cNvPr>
                <p:cNvSpPr/>
                <p:nvPr/>
              </p:nvSpPr>
              <p:spPr>
                <a:xfrm>
                  <a:off x="3222463" y="1040175"/>
                  <a:ext cx="1294496" cy="722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99" extrusionOk="0">
                      <a:moveTo>
                        <a:pt x="49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7"/>
                        <a:pt x="0" y="37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9"/>
                        <a:pt x="16" y="225"/>
                        <a:pt x="37" y="225"/>
                      </a:cubicBezTo>
                      <a:cubicBezTo>
                        <a:pt x="214" y="225"/>
                        <a:pt x="214" y="225"/>
                        <a:pt x="214" y="225"/>
                      </a:cubicBezTo>
                      <a:cubicBezTo>
                        <a:pt x="252" y="288"/>
                        <a:pt x="252" y="288"/>
                        <a:pt x="252" y="288"/>
                      </a:cubicBezTo>
                      <a:cubicBezTo>
                        <a:pt x="259" y="299"/>
                        <a:pt x="276" y="299"/>
                        <a:pt x="284" y="288"/>
                      </a:cubicBezTo>
                      <a:cubicBezTo>
                        <a:pt x="322" y="225"/>
                        <a:pt x="322" y="225"/>
                        <a:pt x="322" y="225"/>
                      </a:cubicBezTo>
                      <a:cubicBezTo>
                        <a:pt x="499" y="225"/>
                        <a:pt x="499" y="225"/>
                        <a:pt x="499" y="225"/>
                      </a:cubicBezTo>
                      <a:cubicBezTo>
                        <a:pt x="520" y="225"/>
                        <a:pt x="536" y="209"/>
                        <a:pt x="536" y="188"/>
                      </a:cubicBezTo>
                      <a:cubicBezTo>
                        <a:pt x="536" y="37"/>
                        <a:pt x="536" y="37"/>
                        <a:pt x="536" y="37"/>
                      </a:cubicBezTo>
                      <a:cubicBezTo>
                        <a:pt x="536" y="17"/>
                        <a:pt x="520" y="0"/>
                        <a:pt x="4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6" name="Google Shape;726;p32">
                <a:extLst>
                  <a:ext uri="{FF2B5EF4-FFF2-40B4-BE49-F238E27FC236}">
                    <a16:creationId xmlns:a16="http://schemas.microsoft.com/office/drawing/2014/main" id="{B9914806-AA92-D004-1B78-0D6D8E25823C}"/>
                  </a:ext>
                </a:extLst>
              </p:cNvPr>
              <p:cNvSpPr/>
              <p:nvPr/>
            </p:nvSpPr>
            <p:spPr>
              <a:xfrm>
                <a:off x="3800666" y="2433987"/>
                <a:ext cx="983484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167"/>
                    </a:move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17"/>
                      <a:pt x="67" y="0"/>
                      <a:pt x="87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63" y="0"/>
                      <a:pt x="480" y="17"/>
                      <a:pt x="480" y="37"/>
                    </a:cubicBezTo>
                    <a:cubicBezTo>
                      <a:pt x="480" y="139"/>
                      <a:pt x="480" y="139"/>
                      <a:pt x="480" y="139"/>
                    </a:cubicBezTo>
                    <a:cubicBezTo>
                      <a:pt x="480" y="160"/>
                      <a:pt x="463" y="176"/>
                      <a:pt x="443" y="176"/>
                    </a:cubicBezTo>
                    <a:cubicBezTo>
                      <a:pt x="7" y="176"/>
                      <a:pt x="7" y="176"/>
                      <a:pt x="7" y="176"/>
                    </a:cubicBezTo>
                    <a:cubicBezTo>
                      <a:pt x="3" y="176"/>
                      <a:pt x="0" y="171"/>
                      <a:pt x="4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2">
                <a:extLst>
                  <a:ext uri="{FF2B5EF4-FFF2-40B4-BE49-F238E27FC236}">
                    <a16:creationId xmlns:a16="http://schemas.microsoft.com/office/drawing/2014/main" id="{BCE11175-51B5-2BB2-A5D5-EF3AD08C147A}"/>
                  </a:ext>
                </a:extLst>
              </p:cNvPr>
              <p:cNvSpPr/>
              <p:nvPr/>
            </p:nvSpPr>
            <p:spPr>
              <a:xfrm>
                <a:off x="4520348" y="2363800"/>
                <a:ext cx="47578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2">
                <a:extLst>
                  <a:ext uri="{FF2B5EF4-FFF2-40B4-BE49-F238E27FC236}">
                    <a16:creationId xmlns:a16="http://schemas.microsoft.com/office/drawing/2014/main" id="{4E8DA9D1-BF20-EAB3-4318-9ED0EDE27A6A}"/>
                  </a:ext>
                </a:extLst>
              </p:cNvPr>
              <p:cNvSpPr/>
              <p:nvPr/>
            </p:nvSpPr>
            <p:spPr>
              <a:xfrm>
                <a:off x="4057152" y="2563097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2">
                <a:extLst>
                  <a:ext uri="{FF2B5EF4-FFF2-40B4-BE49-F238E27FC236}">
                    <a16:creationId xmlns:a16="http://schemas.microsoft.com/office/drawing/2014/main" id="{31FC16FD-C091-D206-74D6-92C641490E76}"/>
                  </a:ext>
                </a:extLst>
              </p:cNvPr>
              <p:cNvSpPr/>
              <p:nvPr/>
            </p:nvSpPr>
            <p:spPr>
              <a:xfrm>
                <a:off x="4057152" y="262461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2">
                <a:extLst>
                  <a:ext uri="{FF2B5EF4-FFF2-40B4-BE49-F238E27FC236}">
                    <a16:creationId xmlns:a16="http://schemas.microsoft.com/office/drawing/2014/main" id="{8662E5EF-6A47-A915-7318-AB292432CD89}"/>
                  </a:ext>
                </a:extLst>
              </p:cNvPr>
              <p:cNvSpPr/>
              <p:nvPr/>
            </p:nvSpPr>
            <p:spPr>
              <a:xfrm>
                <a:off x="4057152" y="2686141"/>
                <a:ext cx="567562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2">
                <a:extLst>
                  <a:ext uri="{FF2B5EF4-FFF2-40B4-BE49-F238E27FC236}">
                    <a16:creationId xmlns:a16="http://schemas.microsoft.com/office/drawing/2014/main" id="{C5C1B9EC-4E9C-D1E5-C963-11BDCAE796EB}"/>
                  </a:ext>
                </a:extLst>
              </p:cNvPr>
              <p:cNvSpPr/>
              <p:nvPr/>
            </p:nvSpPr>
            <p:spPr>
              <a:xfrm>
                <a:off x="3800666" y="3160986"/>
                <a:ext cx="983484" cy="36133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9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50" y="139"/>
                      <a:pt x="50" y="139"/>
                      <a:pt x="50" y="139"/>
                    </a:cubicBezTo>
                    <a:cubicBezTo>
                      <a:pt x="50" y="159"/>
                      <a:pt x="67" y="176"/>
                      <a:pt x="87" y="176"/>
                    </a:cubicBezTo>
                    <a:cubicBezTo>
                      <a:pt x="443" y="176"/>
                      <a:pt x="443" y="176"/>
                      <a:pt x="443" y="176"/>
                    </a:cubicBezTo>
                    <a:cubicBezTo>
                      <a:pt x="463" y="176"/>
                      <a:pt x="480" y="159"/>
                      <a:pt x="480" y="139"/>
                    </a:cubicBezTo>
                    <a:cubicBezTo>
                      <a:pt x="480" y="37"/>
                      <a:pt x="480" y="37"/>
                      <a:pt x="480" y="37"/>
                    </a:cubicBezTo>
                    <a:cubicBezTo>
                      <a:pt x="480" y="17"/>
                      <a:pt x="463" y="0"/>
                      <a:pt x="44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6"/>
                      <a:pt x="4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2">
                <a:extLst>
                  <a:ext uri="{FF2B5EF4-FFF2-40B4-BE49-F238E27FC236}">
                    <a16:creationId xmlns:a16="http://schemas.microsoft.com/office/drawing/2014/main" id="{915AE417-DA41-F256-3D44-9F3305BC61D4}"/>
                  </a:ext>
                </a:extLst>
              </p:cNvPr>
              <p:cNvSpPr/>
              <p:nvPr/>
            </p:nvSpPr>
            <p:spPr>
              <a:xfrm>
                <a:off x="4520348" y="3093399"/>
                <a:ext cx="47578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2">
                <a:extLst>
                  <a:ext uri="{FF2B5EF4-FFF2-40B4-BE49-F238E27FC236}">
                    <a16:creationId xmlns:a16="http://schemas.microsoft.com/office/drawing/2014/main" id="{30E34BFA-6980-602E-A939-4100B199701B}"/>
                  </a:ext>
                </a:extLst>
              </p:cNvPr>
              <p:cNvSpPr/>
              <p:nvPr/>
            </p:nvSpPr>
            <p:spPr>
              <a:xfrm>
                <a:off x="4057152" y="32926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2">
                <a:extLst>
                  <a:ext uri="{FF2B5EF4-FFF2-40B4-BE49-F238E27FC236}">
                    <a16:creationId xmlns:a16="http://schemas.microsoft.com/office/drawing/2014/main" id="{880FD852-C269-75C5-A32C-BE070FBF20F9}"/>
                  </a:ext>
                </a:extLst>
              </p:cNvPr>
              <p:cNvSpPr/>
              <p:nvPr/>
            </p:nvSpPr>
            <p:spPr>
              <a:xfrm>
                <a:off x="4057152" y="33542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2">
                <a:extLst>
                  <a:ext uri="{FF2B5EF4-FFF2-40B4-BE49-F238E27FC236}">
                    <a16:creationId xmlns:a16="http://schemas.microsoft.com/office/drawing/2014/main" id="{D2BFE608-9F9A-1988-708E-4D4C73549C38}"/>
                  </a:ext>
                </a:extLst>
              </p:cNvPr>
              <p:cNvSpPr/>
              <p:nvPr/>
            </p:nvSpPr>
            <p:spPr>
              <a:xfrm>
                <a:off x="4057152" y="34157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2">
                <a:extLst>
                  <a:ext uri="{FF2B5EF4-FFF2-40B4-BE49-F238E27FC236}">
                    <a16:creationId xmlns:a16="http://schemas.microsoft.com/office/drawing/2014/main" id="{06D3E053-87B1-8383-95FB-5DEBC02AEBB7}"/>
                  </a:ext>
                </a:extLst>
              </p:cNvPr>
              <p:cNvSpPr/>
              <p:nvPr/>
            </p:nvSpPr>
            <p:spPr>
              <a:xfrm>
                <a:off x="677713" y="1912386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7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60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2">
                <a:extLst>
                  <a:ext uri="{FF2B5EF4-FFF2-40B4-BE49-F238E27FC236}">
                    <a16:creationId xmlns:a16="http://schemas.microsoft.com/office/drawing/2014/main" id="{027BEB16-782F-BA83-EB3A-8B063D292CFE}"/>
                  </a:ext>
                </a:extLst>
              </p:cNvPr>
              <p:cNvSpPr/>
              <p:nvPr/>
            </p:nvSpPr>
            <p:spPr>
              <a:xfrm>
                <a:off x="892607" y="1842199"/>
                <a:ext cx="46815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2">
                <a:extLst>
                  <a:ext uri="{FF2B5EF4-FFF2-40B4-BE49-F238E27FC236}">
                    <a16:creationId xmlns:a16="http://schemas.microsoft.com/office/drawing/2014/main" id="{2FD07AA4-B572-E830-E6A1-8F312CA1739B}"/>
                  </a:ext>
                </a:extLst>
              </p:cNvPr>
              <p:cNvSpPr/>
              <p:nvPr/>
            </p:nvSpPr>
            <p:spPr>
              <a:xfrm>
                <a:off x="837150" y="20414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2">
                <a:extLst>
                  <a:ext uri="{FF2B5EF4-FFF2-40B4-BE49-F238E27FC236}">
                    <a16:creationId xmlns:a16="http://schemas.microsoft.com/office/drawing/2014/main" id="{72B57417-D366-5236-C079-B5E197A0CA47}"/>
                  </a:ext>
                </a:extLst>
              </p:cNvPr>
              <p:cNvSpPr/>
              <p:nvPr/>
            </p:nvSpPr>
            <p:spPr>
              <a:xfrm>
                <a:off x="837150" y="21030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2">
                <a:extLst>
                  <a:ext uri="{FF2B5EF4-FFF2-40B4-BE49-F238E27FC236}">
                    <a16:creationId xmlns:a16="http://schemas.microsoft.com/office/drawing/2014/main" id="{A4B766CA-EA8B-935D-9675-645A180486B2}"/>
                  </a:ext>
                </a:extLst>
              </p:cNvPr>
              <p:cNvSpPr/>
              <p:nvPr/>
            </p:nvSpPr>
            <p:spPr>
              <a:xfrm>
                <a:off x="837150" y="21645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2">
                <a:extLst>
                  <a:ext uri="{FF2B5EF4-FFF2-40B4-BE49-F238E27FC236}">
                    <a16:creationId xmlns:a16="http://schemas.microsoft.com/office/drawing/2014/main" id="{AA8B87F4-D6E3-FB1C-0216-3AB7ED5AD184}"/>
                  </a:ext>
                </a:extLst>
              </p:cNvPr>
              <p:cNvSpPr/>
              <p:nvPr/>
            </p:nvSpPr>
            <p:spPr>
              <a:xfrm>
                <a:off x="677713" y="2640252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9"/>
                    </a:moveTo>
                    <a:cubicBezTo>
                      <a:pt x="430" y="56"/>
                      <a:pt x="430" y="56"/>
                      <a:pt x="430" y="56"/>
                    </a:cubicBezTo>
                    <a:cubicBezTo>
                      <a:pt x="430" y="139"/>
                      <a:pt x="430" y="139"/>
                      <a:pt x="430" y="139"/>
                    </a:cubicBezTo>
                    <a:cubicBezTo>
                      <a:pt x="430" y="159"/>
                      <a:pt x="413" y="176"/>
                      <a:pt x="393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17" y="176"/>
                      <a:pt x="0" y="159"/>
                      <a:pt x="0" y="13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7" y="0"/>
                      <a:pt x="37" y="0"/>
                    </a:cubicBezTo>
                    <a:cubicBezTo>
                      <a:pt x="473" y="0"/>
                      <a:pt x="473" y="0"/>
                      <a:pt x="473" y="0"/>
                    </a:cubicBezTo>
                    <a:cubicBezTo>
                      <a:pt x="478" y="0"/>
                      <a:pt x="480" y="5"/>
                      <a:pt x="477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2">
                <a:extLst>
                  <a:ext uri="{FF2B5EF4-FFF2-40B4-BE49-F238E27FC236}">
                    <a16:creationId xmlns:a16="http://schemas.microsoft.com/office/drawing/2014/main" id="{3AC57C5D-E722-4066-E3A4-E0A9449AFCAB}"/>
                  </a:ext>
                </a:extLst>
              </p:cNvPr>
              <p:cNvSpPr/>
              <p:nvPr/>
            </p:nvSpPr>
            <p:spPr>
              <a:xfrm>
                <a:off x="892607" y="2572664"/>
                <a:ext cx="46815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2">
                <a:extLst>
                  <a:ext uri="{FF2B5EF4-FFF2-40B4-BE49-F238E27FC236}">
                    <a16:creationId xmlns:a16="http://schemas.microsoft.com/office/drawing/2014/main" id="{0735E7BB-F058-F7E2-95A0-490422650459}"/>
                  </a:ext>
                </a:extLst>
              </p:cNvPr>
              <p:cNvSpPr/>
              <p:nvPr/>
            </p:nvSpPr>
            <p:spPr>
              <a:xfrm>
                <a:off x="837150" y="2771094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2">
                <a:extLst>
                  <a:ext uri="{FF2B5EF4-FFF2-40B4-BE49-F238E27FC236}">
                    <a16:creationId xmlns:a16="http://schemas.microsoft.com/office/drawing/2014/main" id="{1FE91A64-88EF-C767-212B-195A9CF8EEE7}"/>
                  </a:ext>
                </a:extLst>
              </p:cNvPr>
              <p:cNvSpPr/>
              <p:nvPr/>
            </p:nvSpPr>
            <p:spPr>
              <a:xfrm>
                <a:off x="837150" y="2832616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2">
                <a:extLst>
                  <a:ext uri="{FF2B5EF4-FFF2-40B4-BE49-F238E27FC236}">
                    <a16:creationId xmlns:a16="http://schemas.microsoft.com/office/drawing/2014/main" id="{8FEA2C01-DF34-5EAD-4FC8-B75D65852F4D}"/>
                  </a:ext>
                </a:extLst>
              </p:cNvPr>
              <p:cNvSpPr/>
              <p:nvPr/>
            </p:nvSpPr>
            <p:spPr>
              <a:xfrm>
                <a:off x="837150" y="289413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6" name="Google Shape;746;p32">
                <a:extLst>
                  <a:ext uri="{FF2B5EF4-FFF2-40B4-BE49-F238E27FC236}">
                    <a16:creationId xmlns:a16="http://schemas.microsoft.com/office/drawing/2014/main" id="{12E41302-CE87-70DA-24B2-C482A6855251}"/>
                  </a:ext>
                </a:extLst>
              </p:cNvPr>
              <p:cNvGrpSpPr/>
              <p:nvPr/>
            </p:nvGrpSpPr>
            <p:grpSpPr>
              <a:xfrm>
                <a:off x="2325022" y="1663641"/>
                <a:ext cx="811825" cy="199548"/>
                <a:chOff x="572168" y="935960"/>
                <a:chExt cx="669215" cy="164495"/>
              </a:xfrm>
            </p:grpSpPr>
            <p:sp>
              <p:nvSpPr>
                <p:cNvPr id="747" name="Google Shape;747;p32">
                  <a:extLst>
                    <a:ext uri="{FF2B5EF4-FFF2-40B4-BE49-F238E27FC236}">
                      <a16:creationId xmlns:a16="http://schemas.microsoft.com/office/drawing/2014/main" id="{0F265F42-D114-80CA-4A95-9F637282EE46}"/>
                    </a:ext>
                  </a:extLst>
                </p:cNvPr>
                <p:cNvSpPr/>
                <p:nvPr/>
              </p:nvSpPr>
              <p:spPr>
                <a:xfrm>
                  <a:off x="572168" y="935960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2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32">
                  <a:extLst>
                    <a:ext uri="{FF2B5EF4-FFF2-40B4-BE49-F238E27FC236}">
                      <a16:creationId xmlns:a16="http://schemas.microsoft.com/office/drawing/2014/main" id="{D6C728FC-D184-9A76-2B3E-0632B69CC9E4}"/>
                    </a:ext>
                  </a:extLst>
                </p:cNvPr>
                <p:cNvSpPr/>
                <p:nvPr/>
              </p:nvSpPr>
              <p:spPr>
                <a:xfrm>
                  <a:off x="572168" y="100850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32">
                  <a:extLst>
                    <a:ext uri="{FF2B5EF4-FFF2-40B4-BE49-F238E27FC236}">
                      <a16:creationId xmlns:a16="http://schemas.microsoft.com/office/drawing/2014/main" id="{AEB99853-0DF5-0318-5778-DD0D05D75CA4}"/>
                    </a:ext>
                  </a:extLst>
                </p:cNvPr>
                <p:cNvSpPr/>
                <p:nvPr/>
              </p:nvSpPr>
              <p:spPr>
                <a:xfrm>
                  <a:off x="572168" y="108104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0" name="Google Shape;750;p32">
                <a:extLst>
                  <a:ext uri="{FF2B5EF4-FFF2-40B4-BE49-F238E27FC236}">
                    <a16:creationId xmlns:a16="http://schemas.microsoft.com/office/drawing/2014/main" id="{E501A293-E899-45C4-86FC-44FCC4F499E7}"/>
                  </a:ext>
                </a:extLst>
              </p:cNvPr>
              <p:cNvGrpSpPr/>
              <p:nvPr/>
            </p:nvGrpSpPr>
            <p:grpSpPr>
              <a:xfrm>
                <a:off x="839508" y="17815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51" name="Google Shape;751;p32">
                  <a:extLst>
                    <a:ext uri="{FF2B5EF4-FFF2-40B4-BE49-F238E27FC236}">
                      <a16:creationId xmlns:a16="http://schemas.microsoft.com/office/drawing/2014/main" id="{802BBC6D-C76A-2961-2E2E-99C44B3FC34B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32">
                  <a:extLst>
                    <a:ext uri="{FF2B5EF4-FFF2-40B4-BE49-F238E27FC236}">
                      <a16:creationId xmlns:a16="http://schemas.microsoft.com/office/drawing/2014/main" id="{5737924C-C78B-FDEF-9211-FC348A1EC505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32">
                  <a:extLst>
                    <a:ext uri="{FF2B5EF4-FFF2-40B4-BE49-F238E27FC236}">
                      <a16:creationId xmlns:a16="http://schemas.microsoft.com/office/drawing/2014/main" id="{FE77FF51-499A-8BC9-D6B6-3F8DB1EB5A4F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4" name="Google Shape;754;p32">
                <a:extLst>
                  <a:ext uri="{FF2B5EF4-FFF2-40B4-BE49-F238E27FC236}">
                    <a16:creationId xmlns:a16="http://schemas.microsoft.com/office/drawing/2014/main" id="{E6A7B361-92E2-310D-A199-39676C29D4AF}"/>
                  </a:ext>
                </a:extLst>
              </p:cNvPr>
              <p:cNvGrpSpPr/>
              <p:nvPr/>
            </p:nvGrpSpPr>
            <p:grpSpPr>
              <a:xfrm>
                <a:off x="839508" y="250633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5" name="Google Shape;755;p32">
                  <a:extLst>
                    <a:ext uri="{FF2B5EF4-FFF2-40B4-BE49-F238E27FC236}">
                      <a16:creationId xmlns:a16="http://schemas.microsoft.com/office/drawing/2014/main" id="{E2D19E38-05B0-7EB3-42D8-94530B66C659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32">
                  <a:extLst>
                    <a:ext uri="{FF2B5EF4-FFF2-40B4-BE49-F238E27FC236}">
                      <a16:creationId xmlns:a16="http://schemas.microsoft.com/office/drawing/2014/main" id="{04FDC141-7A06-4C41-4254-549EB3F5CBB8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32">
                  <a:extLst>
                    <a:ext uri="{FF2B5EF4-FFF2-40B4-BE49-F238E27FC236}">
                      <a16:creationId xmlns:a16="http://schemas.microsoft.com/office/drawing/2014/main" id="{5DAA8203-6A1A-FD49-0AB4-FCA71F57B694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8" name="Google Shape;758;p32">
                <a:extLst>
                  <a:ext uri="{FF2B5EF4-FFF2-40B4-BE49-F238E27FC236}">
                    <a16:creationId xmlns:a16="http://schemas.microsoft.com/office/drawing/2014/main" id="{38C492FF-10DC-E51F-919D-A6E57771D35E}"/>
                  </a:ext>
                </a:extLst>
              </p:cNvPr>
              <p:cNvGrpSpPr/>
              <p:nvPr/>
            </p:nvGrpSpPr>
            <p:grpSpPr>
              <a:xfrm>
                <a:off x="4443821" y="232068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9" name="Google Shape;759;p32">
                  <a:extLst>
                    <a:ext uri="{FF2B5EF4-FFF2-40B4-BE49-F238E27FC236}">
                      <a16:creationId xmlns:a16="http://schemas.microsoft.com/office/drawing/2014/main" id="{1DDCFA72-7BA2-4147-70A3-5BF16F4A43ED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32">
                  <a:extLst>
                    <a:ext uri="{FF2B5EF4-FFF2-40B4-BE49-F238E27FC236}">
                      <a16:creationId xmlns:a16="http://schemas.microsoft.com/office/drawing/2014/main" id="{650A0D05-75EB-496B-6DB4-4F36443F8AB5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32">
                  <a:extLst>
                    <a:ext uri="{FF2B5EF4-FFF2-40B4-BE49-F238E27FC236}">
                      <a16:creationId xmlns:a16="http://schemas.microsoft.com/office/drawing/2014/main" id="{7E5E4E59-1405-7A90-D465-05C976676234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2" name="Google Shape;762;p32">
                <a:extLst>
                  <a:ext uri="{FF2B5EF4-FFF2-40B4-BE49-F238E27FC236}">
                    <a16:creationId xmlns:a16="http://schemas.microsoft.com/office/drawing/2014/main" id="{6C4CF419-4AB7-A38E-2330-AB10E8FD70DC}"/>
                  </a:ext>
                </a:extLst>
              </p:cNvPr>
              <p:cNvGrpSpPr/>
              <p:nvPr/>
            </p:nvGrpSpPr>
            <p:grpSpPr>
              <a:xfrm>
                <a:off x="4443821" y="30454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63" name="Google Shape;763;p32">
                  <a:extLst>
                    <a:ext uri="{FF2B5EF4-FFF2-40B4-BE49-F238E27FC236}">
                      <a16:creationId xmlns:a16="http://schemas.microsoft.com/office/drawing/2014/main" id="{AF749C4C-46E0-8D5B-0B3E-CA0121AA3E5A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32">
                  <a:extLst>
                    <a:ext uri="{FF2B5EF4-FFF2-40B4-BE49-F238E27FC236}">
                      <a16:creationId xmlns:a16="http://schemas.microsoft.com/office/drawing/2014/main" id="{3425767B-A7D2-FE91-C952-787DFF429B96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32">
                  <a:extLst>
                    <a:ext uri="{FF2B5EF4-FFF2-40B4-BE49-F238E27FC236}">
                      <a16:creationId xmlns:a16="http://schemas.microsoft.com/office/drawing/2014/main" id="{7CFB0D82-5A35-2509-E35A-D1EED8088F46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4C5476-1D82-D9EC-B29A-DCE2E43D5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4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321" name="Google Shape;1321;p48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Mimicking real human personas is a complex challenge that requires more than just generating text.</a:t>
            </a:r>
          </a:p>
        </p:txBody>
      </p:sp>
      <p:grpSp>
        <p:nvGrpSpPr>
          <p:cNvPr id="1351" name="Google Shape;1351;p48"/>
          <p:cNvGrpSpPr/>
          <p:nvPr/>
        </p:nvGrpSpPr>
        <p:grpSpPr>
          <a:xfrm>
            <a:off x="2911193" y="1992957"/>
            <a:ext cx="986734" cy="983689"/>
            <a:chOff x="2539021" y="2089615"/>
            <a:chExt cx="602475" cy="600616"/>
          </a:xfrm>
        </p:grpSpPr>
        <p:sp>
          <p:nvSpPr>
            <p:cNvPr id="1352" name="Google Shape;1352;p48"/>
            <p:cNvSpPr/>
            <p:nvPr/>
          </p:nvSpPr>
          <p:spPr>
            <a:xfrm>
              <a:off x="2539021" y="2089615"/>
              <a:ext cx="602475" cy="600616"/>
            </a:xfrm>
            <a:custGeom>
              <a:avLst/>
              <a:gdLst/>
              <a:ahLst/>
              <a:cxnLst/>
              <a:rect l="l" t="t" r="r" b="b"/>
              <a:pathLst>
                <a:path w="274" h="273" extrusionOk="0">
                  <a:moveTo>
                    <a:pt x="223" y="235"/>
                  </a:moveTo>
                  <a:cubicBezTo>
                    <a:pt x="219" y="239"/>
                    <a:pt x="214" y="243"/>
                    <a:pt x="210" y="246"/>
                  </a:cubicBezTo>
                  <a:cubicBezTo>
                    <a:pt x="188" y="263"/>
                    <a:pt x="163" y="272"/>
                    <a:pt x="137" y="273"/>
                  </a:cubicBezTo>
                  <a:cubicBezTo>
                    <a:pt x="127" y="273"/>
                    <a:pt x="116" y="273"/>
                    <a:pt x="106" y="271"/>
                  </a:cubicBezTo>
                  <a:cubicBezTo>
                    <a:pt x="102" y="270"/>
                    <a:pt x="98" y="269"/>
                    <a:pt x="94" y="268"/>
                  </a:cubicBezTo>
                  <a:cubicBezTo>
                    <a:pt x="79" y="264"/>
                    <a:pt x="65" y="257"/>
                    <a:pt x="52" y="247"/>
                  </a:cubicBezTo>
                  <a:cubicBezTo>
                    <a:pt x="48" y="243"/>
                    <a:pt x="43" y="239"/>
                    <a:pt x="39" y="235"/>
                  </a:cubicBezTo>
                  <a:cubicBezTo>
                    <a:pt x="23" y="219"/>
                    <a:pt x="12" y="200"/>
                    <a:pt x="6" y="179"/>
                  </a:cubicBezTo>
                  <a:cubicBezTo>
                    <a:pt x="5" y="175"/>
                    <a:pt x="4" y="171"/>
                    <a:pt x="3" y="167"/>
                  </a:cubicBezTo>
                  <a:cubicBezTo>
                    <a:pt x="1" y="157"/>
                    <a:pt x="0" y="146"/>
                    <a:pt x="1" y="136"/>
                  </a:cubicBezTo>
                  <a:cubicBezTo>
                    <a:pt x="2" y="105"/>
                    <a:pt x="15" y="75"/>
                    <a:pt x="39" y="51"/>
                  </a:cubicBezTo>
                  <a:cubicBezTo>
                    <a:pt x="90" y="0"/>
                    <a:pt x="172" y="0"/>
                    <a:pt x="223" y="51"/>
                  </a:cubicBezTo>
                  <a:cubicBezTo>
                    <a:pt x="274" y="102"/>
                    <a:pt x="274" y="184"/>
                    <a:pt x="223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3" name="Google Shape;1353;p48"/>
            <p:cNvGrpSpPr/>
            <p:nvPr/>
          </p:nvGrpSpPr>
          <p:grpSpPr>
            <a:xfrm>
              <a:off x="2542634" y="2155627"/>
              <a:ext cx="578315" cy="534604"/>
              <a:chOff x="2542634" y="2155627"/>
              <a:chExt cx="578315" cy="534604"/>
            </a:xfrm>
          </p:grpSpPr>
          <p:sp>
            <p:nvSpPr>
              <p:cNvPr id="1354" name="Google Shape;1354;p48"/>
              <p:cNvSpPr/>
              <p:nvPr/>
            </p:nvSpPr>
            <p:spPr>
              <a:xfrm>
                <a:off x="2602138" y="2179800"/>
                <a:ext cx="21300" cy="143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48"/>
              <p:cNvSpPr/>
              <p:nvPr/>
            </p:nvSpPr>
            <p:spPr>
              <a:xfrm>
                <a:off x="2590981" y="2155627"/>
                <a:ext cx="45600" cy="45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48"/>
              <p:cNvSpPr/>
              <p:nvPr/>
            </p:nvSpPr>
            <p:spPr>
              <a:xfrm>
                <a:off x="2542634" y="2340647"/>
                <a:ext cx="45558" cy="45558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21" y="11"/>
                    </a:moveTo>
                    <a:cubicBezTo>
                      <a:pt x="21" y="16"/>
                      <a:pt x="17" y="20"/>
                      <a:pt x="13" y="21"/>
                    </a:cubicBezTo>
                    <a:cubicBezTo>
                      <a:pt x="12" y="21"/>
                      <a:pt x="11" y="21"/>
                      <a:pt x="10" y="21"/>
                    </a:cubicBezTo>
                    <a:cubicBezTo>
                      <a:pt x="10" y="21"/>
                      <a:pt x="9" y="21"/>
                      <a:pt x="8" y="21"/>
                    </a:cubicBezTo>
                    <a:cubicBezTo>
                      <a:pt x="3" y="20"/>
                      <a:pt x="0" y="16"/>
                      <a:pt x="0" y="11"/>
                    </a:cubicBezTo>
                    <a:cubicBezTo>
                      <a:pt x="0" y="6"/>
                      <a:pt x="3" y="1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7" y="2"/>
                      <a:pt x="21" y="6"/>
                      <a:pt x="21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48"/>
              <p:cNvSpPr/>
              <p:nvPr/>
            </p:nvSpPr>
            <p:spPr>
              <a:xfrm>
                <a:off x="2560300" y="2296019"/>
                <a:ext cx="193387" cy="134814"/>
              </a:xfrm>
              <a:custGeom>
                <a:avLst/>
                <a:gdLst/>
                <a:ahLst/>
                <a:cxnLst/>
                <a:rect l="l" t="t" r="r" b="b"/>
                <a:pathLst>
                  <a:path w="88" h="61" extrusionOk="0">
                    <a:moveTo>
                      <a:pt x="88" y="31"/>
                    </a:moveTo>
                    <a:cubicBezTo>
                      <a:pt x="88" y="39"/>
                      <a:pt x="85" y="47"/>
                      <a:pt x="79" y="52"/>
                    </a:cubicBezTo>
                    <a:cubicBezTo>
                      <a:pt x="73" y="58"/>
                      <a:pt x="66" y="61"/>
                      <a:pt x="57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9" y="61"/>
                      <a:pt x="27" y="61"/>
                      <a:pt x="26" y="61"/>
                    </a:cubicBezTo>
                    <a:cubicBezTo>
                      <a:pt x="11" y="58"/>
                      <a:pt x="0" y="46"/>
                      <a:pt x="0" y="31"/>
                    </a:cubicBezTo>
                    <a:cubicBezTo>
                      <a:pt x="0" y="22"/>
                      <a:pt x="4" y="14"/>
                      <a:pt x="9" y="9"/>
                    </a:cubicBezTo>
                    <a:cubicBezTo>
                      <a:pt x="14" y="5"/>
                      <a:pt x="19" y="2"/>
                      <a:pt x="25" y="1"/>
                    </a:cubicBezTo>
                    <a:cubicBezTo>
                      <a:pt x="27" y="0"/>
                      <a:pt x="29" y="0"/>
                      <a:pt x="31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74" y="0"/>
                      <a:pt x="88" y="14"/>
                      <a:pt x="88" y="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48"/>
              <p:cNvSpPr/>
              <p:nvPr/>
            </p:nvSpPr>
            <p:spPr>
              <a:xfrm>
                <a:off x="2590981" y="2296019"/>
                <a:ext cx="69731" cy="134814"/>
              </a:xfrm>
              <a:custGeom>
                <a:avLst/>
                <a:gdLst/>
                <a:ahLst/>
                <a:cxnLst/>
                <a:rect l="l" t="t" r="r" b="b"/>
                <a:pathLst>
                  <a:path w="32" h="61" extrusionOk="0">
                    <a:moveTo>
                      <a:pt x="28" y="60"/>
                    </a:moveTo>
                    <a:cubicBezTo>
                      <a:pt x="28" y="60"/>
                      <a:pt x="27" y="61"/>
                      <a:pt x="27" y="61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15" y="61"/>
                      <a:pt x="13" y="61"/>
                      <a:pt x="12" y="61"/>
                    </a:cubicBezTo>
                    <a:cubicBezTo>
                      <a:pt x="8" y="55"/>
                      <a:pt x="3" y="44"/>
                      <a:pt x="1" y="31"/>
                    </a:cubicBezTo>
                    <a:cubicBezTo>
                      <a:pt x="0" y="15"/>
                      <a:pt x="7" y="5"/>
                      <a:pt x="11" y="1"/>
                    </a:cubicBezTo>
                    <a:cubicBezTo>
                      <a:pt x="13" y="0"/>
                      <a:pt x="15" y="0"/>
                      <a:pt x="1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12"/>
                      <a:pt x="28" y="49"/>
                      <a:pt x="28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48"/>
              <p:cNvSpPr/>
              <p:nvPr/>
            </p:nvSpPr>
            <p:spPr>
              <a:xfrm>
                <a:off x="3039119" y="2179800"/>
                <a:ext cx="22200" cy="143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8"/>
              <p:cNvSpPr/>
              <p:nvPr/>
            </p:nvSpPr>
            <p:spPr>
              <a:xfrm>
                <a:off x="3026102" y="2155627"/>
                <a:ext cx="46500" cy="45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48"/>
              <p:cNvSpPr/>
              <p:nvPr/>
            </p:nvSpPr>
            <p:spPr>
              <a:xfrm>
                <a:off x="3074449" y="2340647"/>
                <a:ext cx="46500" cy="45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48"/>
              <p:cNvSpPr/>
              <p:nvPr/>
            </p:nvSpPr>
            <p:spPr>
              <a:xfrm>
                <a:off x="2909884" y="2296019"/>
                <a:ext cx="193387" cy="134814"/>
              </a:xfrm>
              <a:custGeom>
                <a:avLst/>
                <a:gdLst/>
                <a:ahLst/>
                <a:cxnLst/>
                <a:rect l="l" t="t" r="r" b="b"/>
                <a:pathLst>
                  <a:path w="88" h="61" extrusionOk="0">
                    <a:moveTo>
                      <a:pt x="0" y="31"/>
                    </a:moveTo>
                    <a:cubicBezTo>
                      <a:pt x="0" y="39"/>
                      <a:pt x="4" y="47"/>
                      <a:pt x="9" y="52"/>
                    </a:cubicBezTo>
                    <a:cubicBezTo>
                      <a:pt x="15" y="58"/>
                      <a:pt x="22" y="61"/>
                      <a:pt x="31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9" y="61"/>
                      <a:pt x="61" y="61"/>
                      <a:pt x="62" y="61"/>
                    </a:cubicBezTo>
                    <a:cubicBezTo>
                      <a:pt x="77" y="58"/>
                      <a:pt x="88" y="46"/>
                      <a:pt x="88" y="31"/>
                    </a:cubicBezTo>
                    <a:cubicBezTo>
                      <a:pt x="88" y="22"/>
                      <a:pt x="84" y="14"/>
                      <a:pt x="79" y="9"/>
                    </a:cubicBezTo>
                    <a:cubicBezTo>
                      <a:pt x="75" y="5"/>
                      <a:pt x="69" y="2"/>
                      <a:pt x="63" y="1"/>
                    </a:cubicBezTo>
                    <a:cubicBezTo>
                      <a:pt x="61" y="0"/>
                      <a:pt x="59" y="0"/>
                      <a:pt x="57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8"/>
              <p:cNvSpPr/>
              <p:nvPr/>
            </p:nvSpPr>
            <p:spPr>
              <a:xfrm>
                <a:off x="3001929" y="2296019"/>
                <a:ext cx="70661" cy="134814"/>
              </a:xfrm>
              <a:custGeom>
                <a:avLst/>
                <a:gdLst/>
                <a:ahLst/>
                <a:cxnLst/>
                <a:rect l="l" t="t" r="r" b="b"/>
                <a:pathLst>
                  <a:path w="32" h="61" extrusionOk="0">
                    <a:moveTo>
                      <a:pt x="5" y="60"/>
                    </a:moveTo>
                    <a:cubicBezTo>
                      <a:pt x="5" y="60"/>
                      <a:pt x="5" y="61"/>
                      <a:pt x="5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7" y="61"/>
                      <a:pt x="19" y="61"/>
                      <a:pt x="20" y="61"/>
                    </a:cubicBezTo>
                    <a:cubicBezTo>
                      <a:pt x="24" y="55"/>
                      <a:pt x="29" y="44"/>
                      <a:pt x="31" y="31"/>
                    </a:cubicBezTo>
                    <a:cubicBezTo>
                      <a:pt x="32" y="15"/>
                      <a:pt x="25" y="5"/>
                      <a:pt x="21" y="1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12"/>
                      <a:pt x="4" y="49"/>
                      <a:pt x="5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48"/>
              <p:cNvSpPr/>
              <p:nvPr/>
            </p:nvSpPr>
            <p:spPr>
              <a:xfrm>
                <a:off x="2612366" y="2225358"/>
                <a:ext cx="436051" cy="266837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21" extrusionOk="0">
                    <a:moveTo>
                      <a:pt x="198" y="60"/>
                    </a:moveTo>
                    <a:cubicBezTo>
                      <a:pt x="198" y="65"/>
                      <a:pt x="198" y="69"/>
                      <a:pt x="197" y="73"/>
                    </a:cubicBezTo>
                    <a:cubicBezTo>
                      <a:pt x="197" y="73"/>
                      <a:pt x="197" y="73"/>
                      <a:pt x="197" y="73"/>
                    </a:cubicBezTo>
                    <a:cubicBezTo>
                      <a:pt x="194" y="85"/>
                      <a:pt x="188" y="95"/>
                      <a:pt x="180" y="103"/>
                    </a:cubicBezTo>
                    <a:cubicBezTo>
                      <a:pt x="170" y="114"/>
                      <a:pt x="154" y="121"/>
                      <a:pt x="138" y="121"/>
                    </a:cubicBezTo>
                    <a:cubicBezTo>
                      <a:pt x="61" y="121"/>
                      <a:pt x="61" y="121"/>
                      <a:pt x="61" y="121"/>
                    </a:cubicBezTo>
                    <a:cubicBezTo>
                      <a:pt x="32" y="121"/>
                      <a:pt x="8" y="100"/>
                      <a:pt x="2" y="73"/>
                    </a:cubicBezTo>
                    <a:cubicBezTo>
                      <a:pt x="1" y="69"/>
                      <a:pt x="0" y="65"/>
                      <a:pt x="0" y="60"/>
                    </a:cubicBezTo>
                    <a:cubicBezTo>
                      <a:pt x="0" y="50"/>
                      <a:pt x="3" y="40"/>
                      <a:pt x="8" y="31"/>
                    </a:cubicBezTo>
                    <a:cubicBezTo>
                      <a:pt x="10" y="26"/>
                      <a:pt x="14" y="22"/>
                      <a:pt x="18" y="18"/>
                    </a:cubicBezTo>
                    <a:cubicBezTo>
                      <a:pt x="29" y="7"/>
                      <a:pt x="44" y="0"/>
                      <a:pt x="61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60" y="0"/>
                      <a:pt x="180" y="12"/>
                      <a:pt x="190" y="30"/>
                    </a:cubicBezTo>
                    <a:cubicBezTo>
                      <a:pt x="190" y="30"/>
                      <a:pt x="190" y="30"/>
                      <a:pt x="190" y="30"/>
                    </a:cubicBezTo>
                    <a:cubicBezTo>
                      <a:pt x="195" y="39"/>
                      <a:pt x="198" y="49"/>
                      <a:pt x="198" y="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48"/>
              <p:cNvSpPr/>
              <p:nvPr/>
            </p:nvSpPr>
            <p:spPr>
              <a:xfrm>
                <a:off x="2670010" y="2296019"/>
                <a:ext cx="316113" cy="103202"/>
              </a:xfrm>
              <a:custGeom>
                <a:avLst/>
                <a:gdLst/>
                <a:ahLst/>
                <a:cxnLst/>
                <a:rect l="l" t="t" r="r" b="b"/>
                <a:pathLst>
                  <a:path w="144" h="47" extrusionOk="0">
                    <a:moveTo>
                      <a:pt x="123" y="47"/>
                    </a:moveTo>
                    <a:cubicBezTo>
                      <a:pt x="21" y="47"/>
                      <a:pt x="21" y="47"/>
                      <a:pt x="21" y="47"/>
                    </a:cubicBezTo>
                    <a:cubicBezTo>
                      <a:pt x="9" y="47"/>
                      <a:pt x="0" y="38"/>
                      <a:pt x="0" y="2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35" y="0"/>
                      <a:pt x="144" y="9"/>
                      <a:pt x="144" y="21"/>
                    </a:cubicBezTo>
                    <a:cubicBezTo>
                      <a:pt x="144" y="26"/>
                      <a:pt x="144" y="26"/>
                      <a:pt x="144" y="26"/>
                    </a:cubicBezTo>
                    <a:cubicBezTo>
                      <a:pt x="144" y="38"/>
                      <a:pt x="135" y="47"/>
                      <a:pt x="123" y="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48"/>
              <p:cNvSpPr/>
              <p:nvPr/>
            </p:nvSpPr>
            <p:spPr>
              <a:xfrm>
                <a:off x="2683026" y="2309035"/>
                <a:ext cx="290081" cy="7716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" extrusionOk="0">
                    <a:moveTo>
                      <a:pt x="18" y="35"/>
                    </a:move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24" y="0"/>
                      <a:pt x="132" y="8"/>
                      <a:pt x="132" y="17"/>
                    </a:cubicBezTo>
                    <a:cubicBezTo>
                      <a:pt x="132" y="27"/>
                      <a:pt x="124" y="35"/>
                      <a:pt x="114" y="35"/>
                    </a:cubicBezTo>
                    <a:lnTo>
                      <a:pt x="18" y="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48"/>
              <p:cNvSpPr/>
              <p:nvPr/>
            </p:nvSpPr>
            <p:spPr>
              <a:xfrm>
                <a:off x="2711848" y="2322981"/>
                <a:ext cx="50206" cy="50206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19" y="19"/>
                    </a:moveTo>
                    <a:cubicBezTo>
                      <a:pt x="15" y="23"/>
                      <a:pt x="8" y="23"/>
                      <a:pt x="4" y="19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23" y="8"/>
                      <a:pt x="23" y="15"/>
                      <a:pt x="19" y="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8"/>
              <p:cNvSpPr/>
              <p:nvPr/>
            </p:nvSpPr>
            <p:spPr>
              <a:xfrm>
                <a:off x="2898727" y="2322981"/>
                <a:ext cx="50206" cy="50206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19" y="19"/>
                    </a:moveTo>
                    <a:cubicBezTo>
                      <a:pt x="15" y="23"/>
                      <a:pt x="9" y="23"/>
                      <a:pt x="4" y="19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9" y="0"/>
                      <a:pt x="15" y="0"/>
                      <a:pt x="19" y="4"/>
                    </a:cubicBezTo>
                    <a:cubicBezTo>
                      <a:pt x="23" y="8"/>
                      <a:pt x="23" y="15"/>
                      <a:pt x="19" y="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8"/>
              <p:cNvSpPr/>
              <p:nvPr/>
            </p:nvSpPr>
            <p:spPr>
              <a:xfrm>
                <a:off x="2733233" y="2415027"/>
                <a:ext cx="183160" cy="4183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9" extrusionOk="0">
                    <a:moveTo>
                      <a:pt x="75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4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9" y="0"/>
                      <a:pt x="83" y="4"/>
                      <a:pt x="83" y="8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5"/>
                      <a:pt x="79" y="19"/>
                      <a:pt x="75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8"/>
              <p:cNvSpPr/>
              <p:nvPr/>
            </p:nvSpPr>
            <p:spPr>
              <a:xfrm>
                <a:off x="2749038" y="2424324"/>
                <a:ext cx="15154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9" h="10" extrusionOk="0">
                    <a:moveTo>
                      <a:pt x="69" y="5"/>
                    </a:moveTo>
                    <a:cubicBezTo>
                      <a:pt x="69" y="6"/>
                      <a:pt x="69" y="6"/>
                      <a:pt x="69" y="6"/>
                    </a:cubicBezTo>
                    <a:cubicBezTo>
                      <a:pt x="69" y="7"/>
                      <a:pt x="69" y="8"/>
                      <a:pt x="68" y="9"/>
                    </a:cubicBezTo>
                    <a:cubicBezTo>
                      <a:pt x="67" y="10"/>
                      <a:pt x="66" y="10"/>
                      <a:pt x="6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1" y="9"/>
                      <a:pt x="0" y="6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7" y="0"/>
                      <a:pt x="69" y="3"/>
                      <a:pt x="69" y="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48"/>
              <p:cNvSpPr/>
              <p:nvPr/>
            </p:nvSpPr>
            <p:spPr>
              <a:xfrm>
                <a:off x="2762054" y="2492195"/>
                <a:ext cx="130164" cy="399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18" extrusionOk="0">
                    <a:moveTo>
                      <a:pt x="59" y="9"/>
                    </a:moveTo>
                    <a:cubicBezTo>
                      <a:pt x="59" y="9"/>
                      <a:pt x="59" y="9"/>
                      <a:pt x="59" y="9"/>
                    </a:cubicBezTo>
                    <a:cubicBezTo>
                      <a:pt x="59" y="12"/>
                      <a:pt x="58" y="13"/>
                      <a:pt x="56" y="15"/>
                    </a:cubicBezTo>
                    <a:cubicBezTo>
                      <a:pt x="55" y="17"/>
                      <a:pt x="53" y="18"/>
                      <a:pt x="50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5" y="18"/>
                      <a:pt x="1" y="1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6"/>
                      <a:pt x="1" y="4"/>
                      <a:pt x="3" y="2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5" y="0"/>
                      <a:pt x="59" y="4"/>
                      <a:pt x="59" y="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8"/>
              <p:cNvSpPr/>
              <p:nvPr/>
            </p:nvSpPr>
            <p:spPr>
              <a:xfrm>
                <a:off x="2762054" y="2532174"/>
                <a:ext cx="130164" cy="37190"/>
              </a:xfrm>
              <a:custGeom>
                <a:avLst/>
                <a:gdLst/>
                <a:ahLst/>
                <a:cxnLst/>
                <a:rect l="l" t="t" r="r" b="b"/>
                <a:pathLst>
                  <a:path w="59" h="17" extrusionOk="0">
                    <a:moveTo>
                      <a:pt x="51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4"/>
                      <a:pt x="0" y="1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6" y="0"/>
                      <a:pt x="59" y="3"/>
                      <a:pt x="59" y="7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4"/>
                      <a:pt x="56" y="17"/>
                      <a:pt x="51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8"/>
              <p:cNvSpPr/>
              <p:nvPr/>
            </p:nvSpPr>
            <p:spPr>
              <a:xfrm>
                <a:off x="2654204" y="2569364"/>
                <a:ext cx="347725" cy="120867"/>
              </a:xfrm>
              <a:custGeom>
                <a:avLst/>
                <a:gdLst/>
                <a:ahLst/>
                <a:cxnLst/>
                <a:rect l="l" t="t" r="r" b="b"/>
                <a:pathLst>
                  <a:path w="158" h="55" extrusionOk="0">
                    <a:moveTo>
                      <a:pt x="158" y="28"/>
                    </a:moveTo>
                    <a:cubicBezTo>
                      <a:pt x="136" y="45"/>
                      <a:pt x="111" y="54"/>
                      <a:pt x="85" y="55"/>
                    </a:cubicBezTo>
                    <a:cubicBezTo>
                      <a:pt x="75" y="55"/>
                      <a:pt x="64" y="55"/>
                      <a:pt x="54" y="53"/>
                    </a:cubicBezTo>
                    <a:cubicBezTo>
                      <a:pt x="50" y="52"/>
                      <a:pt x="46" y="51"/>
                      <a:pt x="42" y="50"/>
                    </a:cubicBezTo>
                    <a:cubicBezTo>
                      <a:pt x="27" y="46"/>
                      <a:pt x="13" y="39"/>
                      <a:pt x="0" y="29"/>
                    </a:cubicBezTo>
                    <a:cubicBezTo>
                      <a:pt x="1" y="25"/>
                      <a:pt x="3" y="22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12" y="8"/>
                      <a:pt x="25" y="0"/>
                      <a:pt x="39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33" y="0"/>
                      <a:pt x="146" y="8"/>
                      <a:pt x="153" y="19"/>
                    </a:cubicBezTo>
                    <a:cubicBezTo>
                      <a:pt x="155" y="22"/>
                      <a:pt x="157" y="25"/>
                      <a:pt x="158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8"/>
              <p:cNvSpPr/>
              <p:nvPr/>
            </p:nvSpPr>
            <p:spPr>
              <a:xfrm>
                <a:off x="2762054" y="2492195"/>
                <a:ext cx="130164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9" extrusionOk="0">
                    <a:moveTo>
                      <a:pt x="59" y="9"/>
                    </a:moveTo>
                    <a:cubicBezTo>
                      <a:pt x="59" y="9"/>
                      <a:pt x="59" y="9"/>
                      <a:pt x="59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6"/>
                      <a:pt x="1" y="4"/>
                      <a:pt x="3" y="2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5" y="0"/>
                      <a:pt x="59" y="4"/>
                      <a:pt x="59" y="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8"/>
              <p:cNvSpPr/>
              <p:nvPr/>
            </p:nvSpPr>
            <p:spPr>
              <a:xfrm>
                <a:off x="2762054" y="2532174"/>
                <a:ext cx="130164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9" extrusionOk="0">
                    <a:moveTo>
                      <a:pt x="59" y="9"/>
                    </a:moveTo>
                    <a:cubicBezTo>
                      <a:pt x="59" y="9"/>
                      <a:pt x="59" y="9"/>
                      <a:pt x="59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6"/>
                      <a:pt x="1" y="4"/>
                      <a:pt x="3" y="2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5" y="0"/>
                      <a:pt x="59" y="4"/>
                      <a:pt x="59" y="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8"/>
              <p:cNvSpPr/>
              <p:nvPr/>
            </p:nvSpPr>
            <p:spPr>
              <a:xfrm>
                <a:off x="2617014" y="2386204"/>
                <a:ext cx="428613" cy="105991"/>
              </a:xfrm>
              <a:custGeom>
                <a:avLst/>
                <a:gdLst/>
                <a:ahLst/>
                <a:cxnLst/>
                <a:rect l="l" t="t" r="r" b="b"/>
                <a:pathLst>
                  <a:path w="195" h="48" extrusionOk="0">
                    <a:moveTo>
                      <a:pt x="195" y="0"/>
                    </a:moveTo>
                    <a:cubicBezTo>
                      <a:pt x="192" y="12"/>
                      <a:pt x="186" y="22"/>
                      <a:pt x="178" y="30"/>
                    </a:cubicBezTo>
                    <a:cubicBezTo>
                      <a:pt x="168" y="41"/>
                      <a:pt x="152" y="48"/>
                      <a:pt x="136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30" y="48"/>
                      <a:pt x="6" y="2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" y="45"/>
                      <a:pt x="95" y="45"/>
                    </a:cubicBezTo>
                    <a:cubicBezTo>
                      <a:pt x="183" y="45"/>
                      <a:pt x="194" y="1"/>
                      <a:pt x="1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8"/>
              <p:cNvSpPr/>
              <p:nvPr/>
            </p:nvSpPr>
            <p:spPr>
              <a:xfrm>
                <a:off x="2630031" y="2225358"/>
                <a:ext cx="400721" cy="68801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1" extrusionOk="0">
                    <a:moveTo>
                      <a:pt x="182" y="30"/>
                    </a:moveTo>
                    <a:cubicBezTo>
                      <a:pt x="181" y="30"/>
                      <a:pt x="154" y="3"/>
                      <a:pt x="89" y="3"/>
                    </a:cubicBezTo>
                    <a:cubicBezTo>
                      <a:pt x="28" y="3"/>
                      <a:pt x="3" y="27"/>
                      <a:pt x="0" y="31"/>
                    </a:cubicBezTo>
                    <a:cubicBezTo>
                      <a:pt x="2" y="26"/>
                      <a:pt x="6" y="22"/>
                      <a:pt x="10" y="18"/>
                    </a:cubicBezTo>
                    <a:cubicBezTo>
                      <a:pt x="21" y="7"/>
                      <a:pt x="36" y="0"/>
                      <a:pt x="53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52" y="0"/>
                      <a:pt x="172" y="12"/>
                      <a:pt x="182" y="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8" name="Google Shape;1378;p48"/>
          <p:cNvGrpSpPr/>
          <p:nvPr/>
        </p:nvGrpSpPr>
        <p:grpSpPr>
          <a:xfrm>
            <a:off x="902702" y="3472670"/>
            <a:ext cx="986734" cy="1225805"/>
            <a:chOff x="1584052" y="3282479"/>
            <a:chExt cx="602475" cy="748446"/>
          </a:xfrm>
        </p:grpSpPr>
        <p:sp>
          <p:nvSpPr>
            <p:cNvPr id="1379" name="Google Shape;1379;p48"/>
            <p:cNvSpPr/>
            <p:nvPr/>
          </p:nvSpPr>
          <p:spPr>
            <a:xfrm>
              <a:off x="1584052" y="3427520"/>
              <a:ext cx="602475" cy="603406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3" y="235"/>
                  </a:moveTo>
                  <a:cubicBezTo>
                    <a:pt x="199" y="259"/>
                    <a:pt x="168" y="272"/>
                    <a:pt x="137" y="273"/>
                  </a:cubicBezTo>
                  <a:cubicBezTo>
                    <a:pt x="127" y="274"/>
                    <a:pt x="116" y="273"/>
                    <a:pt x="106" y="271"/>
                  </a:cubicBezTo>
                  <a:cubicBezTo>
                    <a:pt x="102" y="270"/>
                    <a:pt x="98" y="269"/>
                    <a:pt x="94" y="268"/>
                  </a:cubicBezTo>
                  <a:cubicBezTo>
                    <a:pt x="74" y="262"/>
                    <a:pt x="55" y="251"/>
                    <a:pt x="39" y="235"/>
                  </a:cubicBezTo>
                  <a:cubicBezTo>
                    <a:pt x="23" y="219"/>
                    <a:pt x="12" y="200"/>
                    <a:pt x="6" y="179"/>
                  </a:cubicBezTo>
                  <a:cubicBezTo>
                    <a:pt x="4" y="175"/>
                    <a:pt x="4" y="171"/>
                    <a:pt x="3" y="167"/>
                  </a:cubicBezTo>
                  <a:cubicBezTo>
                    <a:pt x="1" y="157"/>
                    <a:pt x="0" y="147"/>
                    <a:pt x="1" y="136"/>
                  </a:cubicBezTo>
                  <a:cubicBezTo>
                    <a:pt x="2" y="105"/>
                    <a:pt x="15" y="75"/>
                    <a:pt x="39" y="51"/>
                  </a:cubicBezTo>
                  <a:cubicBezTo>
                    <a:pt x="89" y="0"/>
                    <a:pt x="172" y="0"/>
                    <a:pt x="223" y="51"/>
                  </a:cubicBezTo>
                  <a:cubicBezTo>
                    <a:pt x="274" y="102"/>
                    <a:pt x="274" y="184"/>
                    <a:pt x="223" y="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002438" y="3564192"/>
              <a:ext cx="79029" cy="132024"/>
            </a:xfrm>
            <a:custGeom>
              <a:avLst/>
              <a:gdLst/>
              <a:ahLst/>
              <a:cxnLst/>
              <a:rect l="l" t="t" r="r" b="b"/>
              <a:pathLst>
                <a:path w="36" h="60" extrusionOk="0">
                  <a:moveTo>
                    <a:pt x="0" y="9"/>
                  </a:moveTo>
                  <a:cubicBezTo>
                    <a:pt x="0" y="9"/>
                    <a:pt x="7" y="0"/>
                    <a:pt x="21" y="4"/>
                  </a:cubicBezTo>
                  <a:cubicBezTo>
                    <a:pt x="36" y="9"/>
                    <a:pt x="27" y="56"/>
                    <a:pt x="0" y="6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9163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015454" y="3593014"/>
              <a:ext cx="39049" cy="72520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0" y="8"/>
                  </a:moveTo>
                  <a:cubicBezTo>
                    <a:pt x="0" y="8"/>
                    <a:pt x="3" y="0"/>
                    <a:pt x="11" y="0"/>
                  </a:cubicBezTo>
                  <a:cubicBezTo>
                    <a:pt x="18" y="1"/>
                    <a:pt x="15" y="21"/>
                    <a:pt x="0" y="33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5439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1654713" y="3564192"/>
              <a:ext cx="77169" cy="132024"/>
            </a:xfrm>
            <a:custGeom>
              <a:avLst/>
              <a:gdLst/>
              <a:ahLst/>
              <a:cxnLst/>
              <a:rect l="l" t="t" r="r" b="b"/>
              <a:pathLst>
                <a:path w="35" h="60" extrusionOk="0">
                  <a:moveTo>
                    <a:pt x="35" y="9"/>
                  </a:moveTo>
                  <a:cubicBezTo>
                    <a:pt x="35" y="9"/>
                    <a:pt x="29" y="0"/>
                    <a:pt x="14" y="4"/>
                  </a:cubicBezTo>
                  <a:cubicBezTo>
                    <a:pt x="0" y="9"/>
                    <a:pt x="9" y="56"/>
                    <a:pt x="35" y="60"/>
                  </a:cubicBezTo>
                  <a:lnTo>
                    <a:pt x="35" y="9"/>
                  </a:lnTo>
                  <a:close/>
                </a:path>
              </a:pathLst>
            </a:custGeom>
            <a:solidFill>
              <a:srgbClr val="9163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80746" y="3593014"/>
              <a:ext cx="38120" cy="72520"/>
            </a:xfrm>
            <a:custGeom>
              <a:avLst/>
              <a:gdLst/>
              <a:ahLst/>
              <a:cxnLst/>
              <a:rect l="l" t="t" r="r" b="b"/>
              <a:pathLst>
                <a:path w="17" h="33" extrusionOk="0">
                  <a:moveTo>
                    <a:pt x="17" y="8"/>
                  </a:moveTo>
                  <a:cubicBezTo>
                    <a:pt x="17" y="8"/>
                    <a:pt x="14" y="0"/>
                    <a:pt x="7" y="0"/>
                  </a:cubicBezTo>
                  <a:cubicBezTo>
                    <a:pt x="0" y="1"/>
                    <a:pt x="2" y="21"/>
                    <a:pt x="17" y="33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5439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709568" y="3852414"/>
              <a:ext cx="320763" cy="176652"/>
            </a:xfrm>
            <a:custGeom>
              <a:avLst/>
              <a:gdLst/>
              <a:ahLst/>
              <a:cxnLst/>
              <a:rect l="l" t="t" r="r" b="b"/>
              <a:pathLst>
                <a:path w="146" h="80" extrusionOk="0">
                  <a:moveTo>
                    <a:pt x="146" y="21"/>
                  </a:moveTo>
                  <a:cubicBezTo>
                    <a:pt x="146" y="58"/>
                    <a:pt x="146" y="58"/>
                    <a:pt x="146" y="58"/>
                  </a:cubicBezTo>
                  <a:cubicBezTo>
                    <a:pt x="143" y="60"/>
                    <a:pt x="140" y="62"/>
                    <a:pt x="136" y="64"/>
                  </a:cubicBezTo>
                  <a:cubicBezTo>
                    <a:pt x="118" y="75"/>
                    <a:pt x="96" y="80"/>
                    <a:pt x="74" y="80"/>
                  </a:cubicBezTo>
                  <a:cubicBezTo>
                    <a:pt x="51" y="80"/>
                    <a:pt x="29" y="74"/>
                    <a:pt x="11" y="64"/>
                  </a:cubicBezTo>
                  <a:cubicBezTo>
                    <a:pt x="7" y="62"/>
                    <a:pt x="4" y="60"/>
                    <a:pt x="0" y="5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3"/>
                    <a:pt x="2" y="5"/>
                    <a:pt x="6" y="2"/>
                  </a:cubicBezTo>
                  <a:cubicBezTo>
                    <a:pt x="8" y="1"/>
                    <a:pt x="9" y="0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7" y="0"/>
                    <a:pt x="138" y="1"/>
                    <a:pt x="139" y="1"/>
                  </a:cubicBezTo>
                  <a:cubicBezTo>
                    <a:pt x="144" y="4"/>
                    <a:pt x="146" y="12"/>
                    <a:pt x="14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797894" y="3852414"/>
              <a:ext cx="140392" cy="52996"/>
            </a:xfrm>
            <a:custGeom>
              <a:avLst/>
              <a:gdLst/>
              <a:ahLst/>
              <a:cxnLst/>
              <a:rect l="l" t="t" r="r" b="b"/>
              <a:pathLst>
                <a:path w="64" h="24" extrusionOk="0">
                  <a:moveTo>
                    <a:pt x="0" y="0"/>
                  </a:moveTo>
                  <a:cubicBezTo>
                    <a:pt x="0" y="0"/>
                    <a:pt x="5" y="24"/>
                    <a:pt x="32" y="24"/>
                  </a:cubicBezTo>
                  <a:cubicBezTo>
                    <a:pt x="64" y="24"/>
                    <a:pt x="64" y="0"/>
                    <a:pt x="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828576" y="3779894"/>
              <a:ext cx="85537" cy="114359"/>
            </a:xfrm>
            <a:custGeom>
              <a:avLst/>
              <a:gdLst/>
              <a:ahLst/>
              <a:cxnLst/>
              <a:rect l="l" t="t" r="r" b="b"/>
              <a:pathLst>
                <a:path w="39" h="52" extrusionOk="0">
                  <a:moveTo>
                    <a:pt x="39" y="38"/>
                  </a:moveTo>
                  <a:cubicBezTo>
                    <a:pt x="39" y="52"/>
                    <a:pt x="0" y="52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39" y="38"/>
                  </a:lnTo>
                  <a:close/>
                </a:path>
              </a:pathLst>
            </a:custGeom>
            <a:solidFill>
              <a:srgbClr val="5439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59362" y="3852414"/>
              <a:ext cx="76239" cy="141321"/>
            </a:xfrm>
            <a:custGeom>
              <a:avLst/>
              <a:gdLst/>
              <a:ahLst/>
              <a:cxnLst/>
              <a:rect l="l" t="t" r="r" b="b"/>
              <a:pathLst>
                <a:path w="35" h="64" extrusionOk="0">
                  <a:moveTo>
                    <a:pt x="35" y="62"/>
                  </a:moveTo>
                  <a:cubicBezTo>
                    <a:pt x="34" y="63"/>
                    <a:pt x="34" y="64"/>
                    <a:pt x="34" y="64"/>
                  </a:cubicBezTo>
                  <a:cubicBezTo>
                    <a:pt x="30" y="62"/>
                    <a:pt x="27" y="60"/>
                    <a:pt x="23" y="58"/>
                  </a:cubicBezTo>
                  <a:cubicBezTo>
                    <a:pt x="15" y="52"/>
                    <a:pt x="7" y="45"/>
                    <a:pt x="0" y="37"/>
                  </a:cubicBezTo>
                  <a:cubicBezTo>
                    <a:pt x="11" y="14"/>
                    <a:pt x="23" y="6"/>
                    <a:pt x="29" y="2"/>
                  </a:cubicBezTo>
                  <a:cubicBezTo>
                    <a:pt x="32" y="1"/>
                    <a:pt x="34" y="0"/>
                    <a:pt x="34" y="0"/>
                  </a:cubicBezTo>
                  <a:cubicBezTo>
                    <a:pt x="34" y="0"/>
                    <a:pt x="34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006157" y="3852414"/>
              <a:ext cx="77169" cy="141321"/>
            </a:xfrm>
            <a:custGeom>
              <a:avLst/>
              <a:gdLst/>
              <a:ahLst/>
              <a:cxnLst/>
              <a:rect l="l" t="t" r="r" b="b"/>
              <a:pathLst>
                <a:path w="35" h="64" extrusionOk="0">
                  <a:moveTo>
                    <a:pt x="35" y="37"/>
                  </a:moveTo>
                  <a:cubicBezTo>
                    <a:pt x="28" y="45"/>
                    <a:pt x="20" y="52"/>
                    <a:pt x="11" y="58"/>
                  </a:cubicBezTo>
                  <a:cubicBezTo>
                    <a:pt x="8" y="60"/>
                    <a:pt x="5" y="62"/>
                    <a:pt x="1" y="64"/>
                  </a:cubicBezTo>
                  <a:cubicBezTo>
                    <a:pt x="1" y="64"/>
                    <a:pt x="1" y="63"/>
                    <a:pt x="0" y="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10" y="4"/>
                    <a:pt x="23" y="12"/>
                    <a:pt x="35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1716076" y="3366156"/>
              <a:ext cx="310535" cy="440700"/>
            </a:xfrm>
            <a:custGeom>
              <a:avLst/>
              <a:gdLst/>
              <a:ahLst/>
              <a:cxnLst/>
              <a:rect l="l" t="t" r="r" b="b"/>
              <a:pathLst>
                <a:path w="141" h="200" extrusionOk="0">
                  <a:moveTo>
                    <a:pt x="141" y="71"/>
                  </a:moveTo>
                  <a:cubicBezTo>
                    <a:pt x="141" y="129"/>
                    <a:pt x="141" y="129"/>
                    <a:pt x="141" y="129"/>
                  </a:cubicBezTo>
                  <a:cubicBezTo>
                    <a:pt x="141" y="149"/>
                    <a:pt x="133" y="167"/>
                    <a:pt x="120" y="179"/>
                  </a:cubicBezTo>
                  <a:cubicBezTo>
                    <a:pt x="107" y="192"/>
                    <a:pt x="90" y="200"/>
                    <a:pt x="70" y="200"/>
                  </a:cubicBezTo>
                  <a:cubicBezTo>
                    <a:pt x="69" y="200"/>
                    <a:pt x="68" y="200"/>
                    <a:pt x="66" y="200"/>
                  </a:cubicBezTo>
                  <a:cubicBezTo>
                    <a:pt x="29" y="198"/>
                    <a:pt x="0" y="167"/>
                    <a:pt x="0" y="12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54"/>
                    <a:pt x="6" y="38"/>
                    <a:pt x="16" y="26"/>
                  </a:cubicBezTo>
                  <a:cubicBezTo>
                    <a:pt x="29" y="10"/>
                    <a:pt x="48" y="0"/>
                    <a:pt x="70" y="0"/>
                  </a:cubicBezTo>
                  <a:cubicBezTo>
                    <a:pt x="109" y="0"/>
                    <a:pt x="141" y="32"/>
                    <a:pt x="141" y="71"/>
                  </a:cubicBezTo>
                  <a:close/>
                </a:path>
              </a:pathLst>
            </a:custGeom>
            <a:solidFill>
              <a:srgbClr val="9163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1709568" y="3436817"/>
              <a:ext cx="74380" cy="162706"/>
            </a:xfrm>
            <a:custGeom>
              <a:avLst/>
              <a:gdLst/>
              <a:ahLst/>
              <a:cxnLst/>
              <a:rect l="l" t="t" r="r" b="b"/>
              <a:pathLst>
                <a:path w="34" h="74" extrusionOk="0">
                  <a:moveTo>
                    <a:pt x="7" y="15"/>
                  </a:moveTo>
                  <a:cubicBezTo>
                    <a:pt x="7" y="15"/>
                    <a:pt x="0" y="23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11" y="61"/>
                    <a:pt x="16" y="45"/>
                    <a:pt x="17" y="2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34" y="17"/>
                    <a:pt x="32" y="3"/>
                  </a:cubicBezTo>
                  <a:cubicBezTo>
                    <a:pt x="32" y="3"/>
                    <a:pt x="11" y="0"/>
                    <a:pt x="7" y="15"/>
                  </a:cubicBezTo>
                  <a:close/>
                </a:path>
              </a:pathLst>
            </a:custGeom>
            <a:solidFill>
              <a:srgbClr val="2D1C1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957810" y="3421012"/>
              <a:ext cx="75310" cy="173863"/>
            </a:xfrm>
            <a:custGeom>
              <a:avLst/>
              <a:gdLst/>
              <a:ahLst/>
              <a:cxnLst/>
              <a:rect l="l" t="t" r="r" b="b"/>
              <a:pathLst>
                <a:path w="34" h="79" extrusionOk="0">
                  <a:moveTo>
                    <a:pt x="27" y="20"/>
                  </a:moveTo>
                  <a:cubicBezTo>
                    <a:pt x="27" y="20"/>
                    <a:pt x="34" y="28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23" y="65"/>
                    <a:pt x="18" y="50"/>
                    <a:pt x="17" y="34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0" y="21"/>
                    <a:pt x="2" y="8"/>
                  </a:cubicBezTo>
                  <a:cubicBezTo>
                    <a:pt x="2" y="8"/>
                    <a:pt x="22" y="0"/>
                    <a:pt x="27" y="20"/>
                  </a:cubicBezTo>
                  <a:close/>
                </a:path>
              </a:pathLst>
            </a:custGeom>
            <a:solidFill>
              <a:srgbClr val="2D1C1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1783948" y="3566052"/>
              <a:ext cx="33471" cy="49277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8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4" y="22"/>
                    <a:pt x="0" y="18"/>
                    <a:pt x="0" y="1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8"/>
                    <a:pt x="12" y="22"/>
                    <a:pt x="8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1925269" y="3566052"/>
              <a:ext cx="32541" cy="49277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3" y="22"/>
                    <a:pt x="0" y="18"/>
                    <a:pt x="0" y="1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8"/>
                    <a:pt x="11" y="22"/>
                    <a:pt x="7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1759775" y="3513986"/>
              <a:ext cx="59504" cy="35330"/>
            </a:xfrm>
            <a:custGeom>
              <a:avLst/>
              <a:gdLst/>
              <a:ahLst/>
              <a:cxnLst/>
              <a:rect l="l" t="t" r="r" b="b"/>
              <a:pathLst>
                <a:path w="27" h="16" extrusionOk="0">
                  <a:moveTo>
                    <a:pt x="1" y="8"/>
                  </a:moveTo>
                  <a:cubicBezTo>
                    <a:pt x="5" y="5"/>
                    <a:pt x="12" y="0"/>
                    <a:pt x="22" y="1"/>
                  </a:cubicBezTo>
                  <a:cubicBezTo>
                    <a:pt x="25" y="1"/>
                    <a:pt x="27" y="3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8"/>
                    <a:pt x="25" y="10"/>
                    <a:pt x="23" y="10"/>
                  </a:cubicBezTo>
                  <a:cubicBezTo>
                    <a:pt x="18" y="11"/>
                    <a:pt x="11" y="12"/>
                    <a:pt x="6" y="15"/>
                  </a:cubicBezTo>
                  <a:cubicBezTo>
                    <a:pt x="3" y="16"/>
                    <a:pt x="0" y="14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8"/>
                  </a:cubicBezTo>
                  <a:close/>
                </a:path>
              </a:pathLst>
            </a:custGeom>
            <a:solidFill>
              <a:srgbClr val="2D1C1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1922480" y="3513986"/>
              <a:ext cx="57644" cy="35330"/>
            </a:xfrm>
            <a:custGeom>
              <a:avLst/>
              <a:gdLst/>
              <a:ahLst/>
              <a:cxnLst/>
              <a:rect l="l" t="t" r="r" b="b"/>
              <a:pathLst>
                <a:path w="26" h="16" extrusionOk="0">
                  <a:moveTo>
                    <a:pt x="25" y="8"/>
                  </a:moveTo>
                  <a:cubicBezTo>
                    <a:pt x="21" y="5"/>
                    <a:pt x="14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10"/>
                    <a:pt x="3" y="10"/>
                  </a:cubicBezTo>
                  <a:cubicBezTo>
                    <a:pt x="8" y="11"/>
                    <a:pt x="15" y="12"/>
                    <a:pt x="20" y="15"/>
                  </a:cubicBezTo>
                  <a:cubicBezTo>
                    <a:pt x="23" y="16"/>
                    <a:pt x="26" y="14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9"/>
                    <a:pt x="25" y="8"/>
                  </a:cubicBezTo>
                  <a:close/>
                </a:path>
              </a:pathLst>
            </a:custGeom>
            <a:solidFill>
              <a:srgbClr val="2D1C1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1797894" y="3660886"/>
              <a:ext cx="146900" cy="15806"/>
            </a:xfrm>
            <a:custGeom>
              <a:avLst/>
              <a:gdLst/>
              <a:ahLst/>
              <a:cxnLst/>
              <a:rect l="l" t="t" r="r" b="b"/>
              <a:pathLst>
                <a:path w="67" h="7" extrusionOk="0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7" y="5"/>
                    <a:pt x="67" y="2"/>
                    <a:pt x="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1797894" y="3676691"/>
              <a:ext cx="145040" cy="35330"/>
            </a:xfrm>
            <a:custGeom>
              <a:avLst/>
              <a:gdLst/>
              <a:ahLst/>
              <a:cxnLst/>
              <a:rect l="l" t="t" r="r" b="b"/>
              <a:pathLst>
                <a:path w="66" h="16" extrusionOk="0">
                  <a:moveTo>
                    <a:pt x="58" y="16"/>
                  </a:moveTo>
                  <a:cubicBezTo>
                    <a:pt x="62" y="12"/>
                    <a:pt x="65" y="6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6"/>
                    <a:pt x="5" y="12"/>
                    <a:pt x="9" y="16"/>
                  </a:cubicBezTo>
                  <a:cubicBezTo>
                    <a:pt x="15" y="13"/>
                    <a:pt x="35" y="6"/>
                    <a:pt x="58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1817419" y="3689708"/>
              <a:ext cx="107850" cy="43698"/>
            </a:xfrm>
            <a:custGeom>
              <a:avLst/>
              <a:gdLst/>
              <a:ahLst/>
              <a:cxnLst/>
              <a:rect l="l" t="t" r="r" b="b"/>
              <a:pathLst>
                <a:path w="49" h="20" extrusionOk="0">
                  <a:moveTo>
                    <a:pt x="24" y="20"/>
                  </a:moveTo>
                  <a:cubicBezTo>
                    <a:pt x="34" y="20"/>
                    <a:pt x="43" y="16"/>
                    <a:pt x="49" y="10"/>
                  </a:cubicBezTo>
                  <a:cubicBezTo>
                    <a:pt x="26" y="0"/>
                    <a:pt x="6" y="7"/>
                    <a:pt x="0" y="10"/>
                  </a:cubicBezTo>
                  <a:cubicBezTo>
                    <a:pt x="6" y="16"/>
                    <a:pt x="15" y="20"/>
                    <a:pt x="24" y="20"/>
                  </a:cubicBezTo>
                  <a:close/>
                </a:path>
              </a:pathLst>
            </a:custGeom>
            <a:solidFill>
              <a:srgbClr val="FD345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848100" y="3619047"/>
              <a:ext cx="46487" cy="13946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0" y="6"/>
                  </a:moveTo>
                  <a:cubicBezTo>
                    <a:pt x="0" y="6"/>
                    <a:pt x="3" y="0"/>
                    <a:pt x="11" y="0"/>
                  </a:cubicBezTo>
                  <a:cubicBezTo>
                    <a:pt x="19" y="1"/>
                    <a:pt x="21" y="6"/>
                    <a:pt x="21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439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691903" y="3282479"/>
              <a:ext cx="338427" cy="204544"/>
            </a:xfrm>
            <a:custGeom>
              <a:avLst/>
              <a:gdLst/>
              <a:ahLst/>
              <a:cxnLst/>
              <a:rect l="l" t="t" r="r" b="b"/>
              <a:pathLst>
                <a:path w="154" h="93" extrusionOk="0">
                  <a:moveTo>
                    <a:pt x="151" y="46"/>
                  </a:moveTo>
                  <a:cubicBezTo>
                    <a:pt x="151" y="46"/>
                    <a:pt x="151" y="46"/>
                    <a:pt x="151" y="46"/>
                  </a:cubicBezTo>
                  <a:cubicBezTo>
                    <a:pt x="150" y="55"/>
                    <a:pt x="147" y="65"/>
                    <a:pt x="141" y="77"/>
                  </a:cubicBezTo>
                  <a:cubicBezTo>
                    <a:pt x="141" y="77"/>
                    <a:pt x="115" y="92"/>
                    <a:pt x="90" y="77"/>
                  </a:cubicBezTo>
                  <a:cubicBezTo>
                    <a:pt x="65" y="62"/>
                    <a:pt x="12" y="93"/>
                    <a:pt x="12" y="93"/>
                  </a:cubicBezTo>
                  <a:cubicBezTo>
                    <a:pt x="12" y="93"/>
                    <a:pt x="0" y="58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7" y="37"/>
                    <a:pt x="30" y="35"/>
                    <a:pt x="33" y="34"/>
                  </a:cubicBezTo>
                  <a:cubicBezTo>
                    <a:pt x="69" y="16"/>
                    <a:pt x="96" y="18"/>
                    <a:pt x="106" y="7"/>
                  </a:cubicBezTo>
                  <a:cubicBezTo>
                    <a:pt x="106" y="7"/>
                    <a:pt x="110" y="11"/>
                    <a:pt x="106" y="22"/>
                  </a:cubicBezTo>
                  <a:cubicBezTo>
                    <a:pt x="106" y="22"/>
                    <a:pt x="120" y="11"/>
                    <a:pt x="118" y="0"/>
                  </a:cubicBezTo>
                  <a:cubicBezTo>
                    <a:pt x="118" y="0"/>
                    <a:pt x="131" y="6"/>
                    <a:pt x="123" y="27"/>
                  </a:cubicBezTo>
                  <a:cubicBezTo>
                    <a:pt x="123" y="27"/>
                    <a:pt x="137" y="19"/>
                    <a:pt x="135" y="5"/>
                  </a:cubicBezTo>
                  <a:cubicBezTo>
                    <a:pt x="135" y="5"/>
                    <a:pt x="154" y="17"/>
                    <a:pt x="151" y="46"/>
                  </a:cubicBezTo>
                  <a:close/>
                </a:path>
              </a:pathLst>
            </a:custGeom>
            <a:solidFill>
              <a:srgbClr val="5432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1746758" y="33680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29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1691903" y="3368016"/>
              <a:ext cx="331920" cy="119007"/>
            </a:xfrm>
            <a:custGeom>
              <a:avLst/>
              <a:gdLst/>
              <a:ahLst/>
              <a:cxnLst/>
              <a:rect l="l" t="t" r="r" b="b"/>
              <a:pathLst>
                <a:path w="151" h="54" extrusionOk="0">
                  <a:moveTo>
                    <a:pt x="151" y="7"/>
                  </a:moveTo>
                  <a:cubicBezTo>
                    <a:pt x="150" y="16"/>
                    <a:pt x="147" y="26"/>
                    <a:pt x="141" y="38"/>
                  </a:cubicBezTo>
                  <a:cubicBezTo>
                    <a:pt x="141" y="38"/>
                    <a:pt x="115" y="53"/>
                    <a:pt x="90" y="38"/>
                  </a:cubicBezTo>
                  <a:cubicBezTo>
                    <a:pt x="65" y="23"/>
                    <a:pt x="12" y="54"/>
                    <a:pt x="12" y="54"/>
                  </a:cubicBezTo>
                  <a:cubicBezTo>
                    <a:pt x="12" y="54"/>
                    <a:pt x="0" y="19"/>
                    <a:pt x="25" y="0"/>
                  </a:cubicBezTo>
                  <a:cubicBezTo>
                    <a:pt x="24" y="0"/>
                    <a:pt x="14" y="14"/>
                    <a:pt x="22" y="24"/>
                  </a:cubicBezTo>
                  <a:cubicBezTo>
                    <a:pt x="30" y="34"/>
                    <a:pt x="56" y="10"/>
                    <a:pt x="88" y="22"/>
                  </a:cubicBezTo>
                  <a:cubicBezTo>
                    <a:pt x="119" y="34"/>
                    <a:pt x="149" y="27"/>
                    <a:pt x="151" y="7"/>
                  </a:cubicBezTo>
                  <a:close/>
                </a:path>
              </a:pathLst>
            </a:custGeom>
            <a:solidFill>
              <a:srgbClr val="2D1C1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1859257" y="3923074"/>
              <a:ext cx="24300" cy="2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859257" y="3964913"/>
              <a:ext cx="24300" cy="22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05" name="Google Shape;1405;p48"/>
          <p:cNvCxnSpPr/>
          <p:nvPr/>
        </p:nvCxnSpPr>
        <p:spPr>
          <a:xfrm>
            <a:off x="4686614" y="3024940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06" name="Google Shape;1406;p48"/>
          <p:cNvCxnSpPr/>
          <p:nvPr/>
        </p:nvCxnSpPr>
        <p:spPr>
          <a:xfrm>
            <a:off x="4686614" y="3024940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407" name="Google Shape;1407;p48"/>
          <p:cNvGrpSpPr/>
          <p:nvPr/>
        </p:nvGrpSpPr>
        <p:grpSpPr>
          <a:xfrm>
            <a:off x="2058459" y="3323441"/>
            <a:ext cx="1728308" cy="633459"/>
            <a:chOff x="2226507" y="3089092"/>
            <a:chExt cx="1055262" cy="386774"/>
          </a:xfrm>
        </p:grpSpPr>
        <p:sp>
          <p:nvSpPr>
            <p:cNvPr id="1408" name="Google Shape;1408;p48"/>
            <p:cNvSpPr/>
            <p:nvPr/>
          </p:nvSpPr>
          <p:spPr>
            <a:xfrm>
              <a:off x="2226507" y="3089092"/>
              <a:ext cx="1055262" cy="386774"/>
            </a:xfrm>
            <a:custGeom>
              <a:avLst/>
              <a:gdLst/>
              <a:ahLst/>
              <a:cxnLst/>
              <a:rect l="l" t="t" r="r" b="b"/>
              <a:pathLst>
                <a:path w="480" h="176" extrusionOk="0">
                  <a:moveTo>
                    <a:pt x="4" y="167"/>
                  </a:moveTo>
                  <a:cubicBezTo>
                    <a:pt x="51" y="120"/>
                    <a:pt x="51" y="120"/>
                    <a:pt x="51" y="120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17"/>
                    <a:pt x="67" y="0"/>
                    <a:pt x="88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463" y="0"/>
                    <a:pt x="480" y="17"/>
                    <a:pt x="480" y="37"/>
                  </a:cubicBezTo>
                  <a:cubicBezTo>
                    <a:pt x="480" y="139"/>
                    <a:pt x="480" y="139"/>
                    <a:pt x="480" y="139"/>
                  </a:cubicBezTo>
                  <a:cubicBezTo>
                    <a:pt x="480" y="160"/>
                    <a:pt x="463" y="176"/>
                    <a:pt x="443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3" y="176"/>
                    <a:pt x="0" y="171"/>
                    <a:pt x="4" y="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2500782" y="3227624"/>
              <a:ext cx="608984" cy="17665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4" y="8"/>
                  </a:moveTo>
                  <a:cubicBezTo>
                    <a:pt x="274" y="8"/>
                    <a:pt x="274" y="8"/>
                    <a:pt x="274" y="8"/>
                  </a:cubicBezTo>
                  <a:cubicBezTo>
                    <a:pt x="276" y="8"/>
                    <a:pt x="277" y="6"/>
                    <a:pt x="277" y="4"/>
                  </a:cubicBezTo>
                  <a:cubicBezTo>
                    <a:pt x="277" y="2"/>
                    <a:pt x="276" y="0"/>
                    <a:pt x="27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2500782" y="3293636"/>
              <a:ext cx="608984" cy="17665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4" y="8"/>
                  </a:moveTo>
                  <a:cubicBezTo>
                    <a:pt x="274" y="8"/>
                    <a:pt x="274" y="8"/>
                    <a:pt x="274" y="8"/>
                  </a:cubicBezTo>
                  <a:cubicBezTo>
                    <a:pt x="276" y="8"/>
                    <a:pt x="277" y="6"/>
                    <a:pt x="277" y="4"/>
                  </a:cubicBezTo>
                  <a:cubicBezTo>
                    <a:pt x="277" y="2"/>
                    <a:pt x="276" y="0"/>
                    <a:pt x="27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2500782" y="3359648"/>
              <a:ext cx="608984" cy="17665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4" y="8"/>
                  </a:moveTo>
                  <a:cubicBezTo>
                    <a:pt x="274" y="8"/>
                    <a:pt x="274" y="8"/>
                    <a:pt x="274" y="8"/>
                  </a:cubicBezTo>
                  <a:cubicBezTo>
                    <a:pt x="276" y="8"/>
                    <a:pt x="277" y="6"/>
                    <a:pt x="277" y="4"/>
                  </a:cubicBezTo>
                  <a:cubicBezTo>
                    <a:pt x="277" y="2"/>
                    <a:pt x="276" y="0"/>
                    <a:pt x="27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2" name="Google Shape;1412;p48"/>
          <p:cNvGrpSpPr/>
          <p:nvPr/>
        </p:nvGrpSpPr>
        <p:grpSpPr>
          <a:xfrm>
            <a:off x="902702" y="2072803"/>
            <a:ext cx="1728308" cy="634982"/>
            <a:chOff x="1425996" y="2007798"/>
            <a:chExt cx="1055262" cy="387704"/>
          </a:xfrm>
        </p:grpSpPr>
        <p:sp>
          <p:nvSpPr>
            <p:cNvPr id="1413" name="Google Shape;1413;p48"/>
            <p:cNvSpPr/>
            <p:nvPr/>
          </p:nvSpPr>
          <p:spPr>
            <a:xfrm>
              <a:off x="1425996" y="2007798"/>
              <a:ext cx="1055262" cy="387704"/>
            </a:xfrm>
            <a:custGeom>
              <a:avLst/>
              <a:gdLst/>
              <a:ahLst/>
              <a:cxnLst/>
              <a:rect l="l" t="t" r="r" b="b"/>
              <a:pathLst>
                <a:path w="480" h="176" extrusionOk="0">
                  <a:moveTo>
                    <a:pt x="476" y="167"/>
                  </a:moveTo>
                  <a:cubicBezTo>
                    <a:pt x="429" y="120"/>
                    <a:pt x="429" y="120"/>
                    <a:pt x="429" y="120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9" y="17"/>
                    <a:pt x="413" y="0"/>
                    <a:pt x="39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0"/>
                    <a:pt x="17" y="176"/>
                    <a:pt x="37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7" y="176"/>
                    <a:pt x="480" y="171"/>
                    <a:pt x="476" y="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1597069" y="2146330"/>
              <a:ext cx="609913" cy="17665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27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2"/>
                    <a:pt x="277" y="4"/>
                  </a:cubicBezTo>
                  <a:cubicBezTo>
                    <a:pt x="277" y="6"/>
                    <a:pt x="275" y="8"/>
                    <a:pt x="273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1597069" y="2212342"/>
              <a:ext cx="609913" cy="17665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27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2"/>
                    <a:pt x="277" y="4"/>
                  </a:cubicBezTo>
                  <a:cubicBezTo>
                    <a:pt x="277" y="6"/>
                    <a:pt x="275" y="8"/>
                    <a:pt x="273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1597069" y="2278354"/>
              <a:ext cx="609913" cy="17665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27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2"/>
                    <a:pt x="277" y="4"/>
                  </a:cubicBezTo>
                  <a:cubicBezTo>
                    <a:pt x="277" y="6"/>
                    <a:pt x="275" y="8"/>
                    <a:pt x="273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1321;p48">
            <a:extLst>
              <a:ext uri="{FF2B5EF4-FFF2-40B4-BE49-F238E27FC236}">
                <a16:creationId xmlns:a16="http://schemas.microsoft.com/office/drawing/2014/main" id="{5B2531AB-49F8-A12A-B7AA-3E04E0ED0939}"/>
              </a:ext>
            </a:extLst>
          </p:cNvPr>
          <p:cNvSpPr txBox="1">
            <a:spLocks/>
          </p:cNvSpPr>
          <p:nvPr/>
        </p:nvSpPr>
        <p:spPr>
          <a:xfrm>
            <a:off x="3684569" y="2101071"/>
            <a:ext cx="5360647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400" dirty="0"/>
              <a:t>The proposed system demonstrated a unique approach by combining real user data, emotional understanding, and multi-modal output.</a:t>
            </a:r>
          </a:p>
        </p:txBody>
      </p:sp>
      <p:sp>
        <p:nvSpPr>
          <p:cNvPr id="8" name="Google Shape;1321;p48">
            <a:extLst>
              <a:ext uri="{FF2B5EF4-FFF2-40B4-BE49-F238E27FC236}">
                <a16:creationId xmlns:a16="http://schemas.microsoft.com/office/drawing/2014/main" id="{682E0904-F81F-7618-3FC6-CF86AF16674F}"/>
              </a:ext>
            </a:extLst>
          </p:cNvPr>
          <p:cNvSpPr txBox="1">
            <a:spLocks/>
          </p:cNvSpPr>
          <p:nvPr/>
        </p:nvSpPr>
        <p:spPr>
          <a:xfrm>
            <a:off x="3669343" y="3056919"/>
            <a:ext cx="5360647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400" dirty="0"/>
              <a:t>Unlike existing tools, it captured the </a:t>
            </a:r>
            <a:r>
              <a:rPr lang="en-US" sz="1400" b="1" dirty="0"/>
              <a:t>true style, emotion, and voice</a:t>
            </a:r>
            <a:r>
              <a:rPr lang="en-US" sz="1400" dirty="0"/>
              <a:t> of the user through </a:t>
            </a:r>
            <a:r>
              <a:rPr lang="en-US" sz="1400" b="1" dirty="0"/>
              <a:t>real conversations</a:t>
            </a:r>
            <a:r>
              <a:rPr lang="en-US" sz="1400" dirty="0"/>
              <a:t> and </a:t>
            </a:r>
            <a:r>
              <a:rPr lang="en-US" sz="1400" b="1" dirty="0"/>
              <a:t>avatar simulation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  <p:sp>
        <p:nvSpPr>
          <p:cNvPr id="9" name="Google Shape;1321;p48">
            <a:extLst>
              <a:ext uri="{FF2B5EF4-FFF2-40B4-BE49-F238E27FC236}">
                <a16:creationId xmlns:a16="http://schemas.microsoft.com/office/drawing/2014/main" id="{2479918B-FCD9-B190-EE15-11F7F7A32B59}"/>
              </a:ext>
            </a:extLst>
          </p:cNvPr>
          <p:cNvSpPr txBox="1">
            <a:spLocks/>
          </p:cNvSpPr>
          <p:nvPr/>
        </p:nvSpPr>
        <p:spPr>
          <a:xfrm>
            <a:off x="2922613" y="4137886"/>
            <a:ext cx="5360647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400" dirty="0"/>
              <a:t>Overall, the project achieved a </a:t>
            </a:r>
            <a:r>
              <a:rPr lang="en-US" sz="1400" b="1" dirty="0"/>
              <a:t>deep, personalized simulation</a:t>
            </a:r>
            <a:r>
              <a:rPr lang="en-US" sz="1400" dirty="0"/>
              <a:t> that goes beyond standard AI chatbots.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FE966-3B54-79C5-6009-CF857BA6D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>
          <a:extLst>
            <a:ext uri="{FF2B5EF4-FFF2-40B4-BE49-F238E27FC236}">
              <a16:creationId xmlns:a16="http://schemas.microsoft.com/office/drawing/2014/main" id="{BC1E8DD4-3026-5B05-89AB-927EA363F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>
            <a:extLst>
              <a:ext uri="{FF2B5EF4-FFF2-40B4-BE49-F238E27FC236}">
                <a16:creationId xmlns:a16="http://schemas.microsoft.com/office/drawing/2014/main" id="{BDFFB1E9-3018-4BA2-5A14-16B3A7171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Live Demo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51" name="Google Shape;651;p31">
            <a:extLst>
              <a:ext uri="{FF2B5EF4-FFF2-40B4-BE49-F238E27FC236}">
                <a16:creationId xmlns:a16="http://schemas.microsoft.com/office/drawing/2014/main" id="{05553632-A85F-7559-70BB-4C38403A1128}"/>
              </a:ext>
            </a:extLst>
          </p:cNvPr>
          <p:cNvSpPr/>
          <p:nvPr/>
        </p:nvSpPr>
        <p:spPr>
          <a:xfrm>
            <a:off x="6184251" y="1454213"/>
            <a:ext cx="2359" cy="7075"/>
          </a:xfrm>
          <a:custGeom>
            <a:avLst/>
            <a:gdLst/>
            <a:ahLst/>
            <a:cxnLst/>
            <a:rect l="l" t="t" r="r" b="b"/>
            <a:pathLst>
              <a:path w="1" h="2" extrusionOk="0">
                <a:moveTo>
                  <a:pt x="0" y="1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2"/>
                  <a:pt x="0" y="2"/>
                </a:cubicBezTo>
                <a:lnTo>
                  <a:pt x="0" y="1"/>
                </a:lnTo>
                <a:close/>
              </a:path>
            </a:pathLst>
          </a:custGeom>
          <a:solidFill>
            <a:srgbClr val="7A2B0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31">
            <a:extLst>
              <a:ext uri="{FF2B5EF4-FFF2-40B4-BE49-F238E27FC236}">
                <a16:creationId xmlns:a16="http://schemas.microsoft.com/office/drawing/2014/main" id="{5ACCAD2C-4015-1967-E39D-AF1D7D7B5897}"/>
              </a:ext>
            </a:extLst>
          </p:cNvPr>
          <p:cNvGrpSpPr/>
          <p:nvPr/>
        </p:nvGrpSpPr>
        <p:grpSpPr>
          <a:xfrm>
            <a:off x="5052391" y="3353673"/>
            <a:ext cx="724298" cy="1254832"/>
            <a:chOff x="4964391" y="3310748"/>
            <a:chExt cx="724298" cy="1254832"/>
          </a:xfrm>
        </p:grpSpPr>
        <p:grpSp>
          <p:nvGrpSpPr>
            <p:cNvPr id="653" name="Google Shape;653;p31">
              <a:extLst>
                <a:ext uri="{FF2B5EF4-FFF2-40B4-BE49-F238E27FC236}">
                  <a16:creationId xmlns:a16="http://schemas.microsoft.com/office/drawing/2014/main" id="{337716CB-DECE-B8D5-E18F-2F662664780C}"/>
                </a:ext>
              </a:extLst>
            </p:cNvPr>
            <p:cNvGrpSpPr/>
            <p:nvPr/>
          </p:nvGrpSpPr>
          <p:grpSpPr>
            <a:xfrm>
              <a:off x="4964391" y="3555024"/>
              <a:ext cx="480545" cy="481555"/>
              <a:chOff x="5471892" y="3290059"/>
              <a:chExt cx="174300" cy="174654"/>
            </a:xfrm>
          </p:grpSpPr>
          <p:sp>
            <p:nvSpPr>
              <p:cNvPr id="654" name="Google Shape;654;p31">
                <a:extLst>
                  <a:ext uri="{FF2B5EF4-FFF2-40B4-BE49-F238E27FC236}">
                    <a16:creationId xmlns:a16="http://schemas.microsoft.com/office/drawing/2014/main" id="{EE9340B1-F3FD-F937-4FA1-24967E70DBAF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31">
                <a:extLst>
                  <a:ext uri="{FF2B5EF4-FFF2-40B4-BE49-F238E27FC236}">
                    <a16:creationId xmlns:a16="http://schemas.microsoft.com/office/drawing/2014/main" id="{1866E7AC-C13B-03AD-15EE-B3D56A664AED}"/>
                  </a:ext>
                </a:extLst>
              </p:cNvPr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31">
                <a:extLst>
                  <a:ext uri="{FF2B5EF4-FFF2-40B4-BE49-F238E27FC236}">
                    <a16:creationId xmlns:a16="http://schemas.microsoft.com/office/drawing/2014/main" id="{C51A5D35-55EA-062D-CAD2-F84AC47F1089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31">
              <a:extLst>
                <a:ext uri="{FF2B5EF4-FFF2-40B4-BE49-F238E27FC236}">
                  <a16:creationId xmlns:a16="http://schemas.microsoft.com/office/drawing/2014/main" id="{11378CE8-DD94-878F-3069-0BCC368AE06B}"/>
                </a:ext>
              </a:extLst>
            </p:cNvPr>
            <p:cNvGrpSpPr/>
            <p:nvPr/>
          </p:nvGrpSpPr>
          <p:grpSpPr>
            <a:xfrm>
              <a:off x="5444931" y="3310748"/>
              <a:ext cx="243759" cy="244271"/>
              <a:chOff x="5387588" y="3290059"/>
              <a:chExt cx="174300" cy="174654"/>
            </a:xfrm>
          </p:grpSpPr>
          <p:sp>
            <p:nvSpPr>
              <p:cNvPr id="658" name="Google Shape;658;p31">
                <a:extLst>
                  <a:ext uri="{FF2B5EF4-FFF2-40B4-BE49-F238E27FC236}">
                    <a16:creationId xmlns:a16="http://schemas.microsoft.com/office/drawing/2014/main" id="{D23AE569-2A28-FAD8-7D8B-9E4DA6C03D87}"/>
                  </a:ext>
                </a:extLst>
              </p:cNvPr>
              <p:cNvSpPr/>
              <p:nvPr/>
            </p:nvSpPr>
            <p:spPr>
              <a:xfrm>
                <a:off x="5387588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31">
                <a:extLst>
                  <a:ext uri="{FF2B5EF4-FFF2-40B4-BE49-F238E27FC236}">
                    <a16:creationId xmlns:a16="http://schemas.microsoft.com/office/drawing/2014/main" id="{B8E34B1D-10D4-F8A3-9866-CB82DD6358E3}"/>
                  </a:ext>
                </a:extLst>
              </p:cNvPr>
              <p:cNvSpPr/>
              <p:nvPr/>
            </p:nvSpPr>
            <p:spPr>
              <a:xfrm>
                <a:off x="5445049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31">
                <a:extLst>
                  <a:ext uri="{FF2B5EF4-FFF2-40B4-BE49-F238E27FC236}">
                    <a16:creationId xmlns:a16="http://schemas.microsoft.com/office/drawing/2014/main" id="{E935C98B-01C7-E32E-D7DE-643D54C4767A}"/>
                  </a:ext>
                </a:extLst>
              </p:cNvPr>
              <p:cNvSpPr/>
              <p:nvPr/>
            </p:nvSpPr>
            <p:spPr>
              <a:xfrm>
                <a:off x="5438661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31">
              <a:extLst>
                <a:ext uri="{FF2B5EF4-FFF2-40B4-BE49-F238E27FC236}">
                  <a16:creationId xmlns:a16="http://schemas.microsoft.com/office/drawing/2014/main" id="{24E4D000-F27C-23D7-DF36-BC9B4E12EE74}"/>
                </a:ext>
              </a:extLst>
            </p:cNvPr>
            <p:cNvGrpSpPr/>
            <p:nvPr/>
          </p:nvGrpSpPr>
          <p:grpSpPr>
            <a:xfrm>
              <a:off x="5199207" y="4192222"/>
              <a:ext cx="372601" cy="373357"/>
              <a:chOff x="5439030" y="3290059"/>
              <a:chExt cx="174300" cy="174654"/>
            </a:xfrm>
          </p:grpSpPr>
          <p:sp>
            <p:nvSpPr>
              <p:cNvPr id="662" name="Google Shape;662;p31">
                <a:extLst>
                  <a:ext uri="{FF2B5EF4-FFF2-40B4-BE49-F238E27FC236}">
                    <a16:creationId xmlns:a16="http://schemas.microsoft.com/office/drawing/2014/main" id="{EB2F35A5-DED7-E976-75C9-99B1656FC2B0}"/>
                  </a:ext>
                </a:extLst>
              </p:cNvPr>
              <p:cNvSpPr/>
              <p:nvPr/>
            </p:nvSpPr>
            <p:spPr>
              <a:xfrm>
                <a:off x="5439030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1">
                <a:extLst>
                  <a:ext uri="{FF2B5EF4-FFF2-40B4-BE49-F238E27FC236}">
                    <a16:creationId xmlns:a16="http://schemas.microsoft.com/office/drawing/2014/main" id="{9C26C162-A859-3821-76E3-79BF50CA8640}"/>
                  </a:ext>
                </a:extLst>
              </p:cNvPr>
              <p:cNvSpPr/>
              <p:nvPr/>
            </p:nvSpPr>
            <p:spPr>
              <a:xfrm>
                <a:off x="5496491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31">
                <a:extLst>
                  <a:ext uri="{FF2B5EF4-FFF2-40B4-BE49-F238E27FC236}">
                    <a16:creationId xmlns:a16="http://schemas.microsoft.com/office/drawing/2014/main" id="{6F1DAB36-A429-4EA6-04EB-05AB55C1A830}"/>
                  </a:ext>
                </a:extLst>
              </p:cNvPr>
              <p:cNvSpPr/>
              <p:nvPr/>
            </p:nvSpPr>
            <p:spPr>
              <a:xfrm>
                <a:off x="5490103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" name="Google Shape;818;p34">
            <a:extLst>
              <a:ext uri="{FF2B5EF4-FFF2-40B4-BE49-F238E27FC236}">
                <a16:creationId xmlns:a16="http://schemas.microsoft.com/office/drawing/2014/main" id="{4644B991-A09E-611E-A856-42AFFF7C5FA9}"/>
              </a:ext>
            </a:extLst>
          </p:cNvPr>
          <p:cNvSpPr/>
          <p:nvPr/>
        </p:nvSpPr>
        <p:spPr>
          <a:xfrm>
            <a:off x="7092297" y="3115470"/>
            <a:ext cx="1042851" cy="1040163"/>
          </a:xfrm>
          <a:prstGeom prst="ellipse">
            <a:avLst/>
          </a:prstGeom>
          <a:solidFill>
            <a:srgbClr val="FFFFFF">
              <a:alpha val="4063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30CCDEE-CE5B-7A15-C9B5-3A4D781ADBD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7902" r="27902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9DB26-389C-A740-1AEB-03A42140D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7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F98-150D-10E5-6D11-3D3E4DA4D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600" y="1171525"/>
            <a:ext cx="4300800" cy="14457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CE089-FAD1-D175-986B-5A9D91C12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00" y="2940653"/>
            <a:ext cx="4100100" cy="3678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grpSp>
        <p:nvGrpSpPr>
          <p:cNvPr id="4" name="Google Shape;1261;p47">
            <a:extLst>
              <a:ext uri="{FF2B5EF4-FFF2-40B4-BE49-F238E27FC236}">
                <a16:creationId xmlns:a16="http://schemas.microsoft.com/office/drawing/2014/main" id="{08F58FC4-03AF-1584-814D-B83E38E34B7B}"/>
              </a:ext>
            </a:extLst>
          </p:cNvPr>
          <p:cNvGrpSpPr/>
          <p:nvPr/>
        </p:nvGrpSpPr>
        <p:grpSpPr>
          <a:xfrm>
            <a:off x="5035966" y="988118"/>
            <a:ext cx="3392938" cy="3620324"/>
            <a:chOff x="5035966" y="988118"/>
            <a:chExt cx="3392938" cy="3620324"/>
          </a:xfrm>
        </p:grpSpPr>
        <p:grpSp>
          <p:nvGrpSpPr>
            <p:cNvPr id="5" name="Google Shape;1262;p47">
              <a:extLst>
                <a:ext uri="{FF2B5EF4-FFF2-40B4-BE49-F238E27FC236}">
                  <a16:creationId xmlns:a16="http://schemas.microsoft.com/office/drawing/2014/main" id="{0AB9DDF9-908D-0C49-BCD1-C8BB2A132F80}"/>
                </a:ext>
              </a:extLst>
            </p:cNvPr>
            <p:cNvGrpSpPr/>
            <p:nvPr/>
          </p:nvGrpSpPr>
          <p:grpSpPr>
            <a:xfrm>
              <a:off x="5035966" y="988118"/>
              <a:ext cx="3392938" cy="3620324"/>
              <a:chOff x="2184809" y="519121"/>
              <a:chExt cx="3832529" cy="4089376"/>
            </a:xfrm>
          </p:grpSpPr>
          <p:sp>
            <p:nvSpPr>
              <p:cNvPr id="10" name="Google Shape;1263;p47">
                <a:extLst>
                  <a:ext uri="{FF2B5EF4-FFF2-40B4-BE49-F238E27FC236}">
                    <a16:creationId xmlns:a16="http://schemas.microsoft.com/office/drawing/2014/main" id="{634F57F4-5B63-185E-14EF-93EB8A01A377}"/>
                  </a:ext>
                </a:extLst>
              </p:cNvPr>
              <p:cNvSpPr/>
              <p:nvPr/>
            </p:nvSpPr>
            <p:spPr>
              <a:xfrm>
                <a:off x="3268206" y="820139"/>
                <a:ext cx="1839556" cy="378835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436" extrusionOk="0">
                    <a:moveTo>
                      <a:pt x="592" y="1436"/>
                    </a:moveTo>
                    <a:cubicBezTo>
                      <a:pt x="106" y="1436"/>
                      <a:pt x="106" y="1436"/>
                      <a:pt x="106" y="1436"/>
                    </a:cubicBezTo>
                    <a:cubicBezTo>
                      <a:pt x="48" y="1436"/>
                      <a:pt x="0" y="1388"/>
                      <a:pt x="0" y="1330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651" y="0"/>
                      <a:pt x="698" y="47"/>
                      <a:pt x="698" y="106"/>
                    </a:cubicBezTo>
                    <a:cubicBezTo>
                      <a:pt x="698" y="1330"/>
                      <a:pt x="698" y="1330"/>
                      <a:pt x="698" y="1330"/>
                    </a:cubicBezTo>
                    <a:cubicBezTo>
                      <a:pt x="698" y="1388"/>
                      <a:pt x="651" y="1436"/>
                      <a:pt x="592" y="14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264;p47">
                <a:extLst>
                  <a:ext uri="{FF2B5EF4-FFF2-40B4-BE49-F238E27FC236}">
                    <a16:creationId xmlns:a16="http://schemas.microsoft.com/office/drawing/2014/main" id="{78615662-4564-6EB4-EF45-1C20BEB3FEE6}"/>
                  </a:ext>
                </a:extLst>
              </p:cNvPr>
              <p:cNvSpPr/>
              <p:nvPr/>
            </p:nvSpPr>
            <p:spPr>
              <a:xfrm>
                <a:off x="5103304" y="1632886"/>
                <a:ext cx="50170" cy="27983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6" extrusionOk="0">
                    <a:moveTo>
                      <a:pt x="11" y="106"/>
                    </a:moveTo>
                    <a:cubicBezTo>
                      <a:pt x="0" y="106"/>
                      <a:pt x="0" y="106"/>
                      <a:pt x="0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9" y="3"/>
                      <a:pt x="19" y="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9" y="103"/>
                      <a:pt x="15" y="106"/>
                      <a:pt x="11" y="1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65;p47">
                <a:extLst>
                  <a:ext uri="{FF2B5EF4-FFF2-40B4-BE49-F238E27FC236}">
                    <a16:creationId xmlns:a16="http://schemas.microsoft.com/office/drawing/2014/main" id="{A2D04178-0EC8-F5A5-9289-97D62E7A7128}"/>
                  </a:ext>
                </a:extLst>
              </p:cNvPr>
              <p:cNvSpPr/>
              <p:nvPr/>
            </p:nvSpPr>
            <p:spPr>
              <a:xfrm>
                <a:off x="5103304" y="1984072"/>
                <a:ext cx="50170" cy="27872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6" extrusionOk="0">
                    <a:moveTo>
                      <a:pt x="11" y="106"/>
                    </a:moveTo>
                    <a:cubicBezTo>
                      <a:pt x="0" y="106"/>
                      <a:pt x="0" y="106"/>
                      <a:pt x="0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9" y="3"/>
                      <a:pt x="19" y="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9" y="103"/>
                      <a:pt x="15" y="106"/>
                      <a:pt x="11" y="1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266;p47">
                <a:extLst>
                  <a:ext uri="{FF2B5EF4-FFF2-40B4-BE49-F238E27FC236}">
                    <a16:creationId xmlns:a16="http://schemas.microsoft.com/office/drawing/2014/main" id="{3713B3FB-3AB5-AA4A-5B65-A08BAD2EA6D5}"/>
                  </a:ext>
                </a:extLst>
              </p:cNvPr>
              <p:cNvSpPr/>
              <p:nvPr/>
            </p:nvSpPr>
            <p:spPr>
              <a:xfrm>
                <a:off x="4002914" y="1026392"/>
                <a:ext cx="38575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" extrusionOk="0">
                    <a:moveTo>
                      <a:pt x="13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8"/>
                      <a:pt x="0" y="15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3" y="0"/>
                      <a:pt x="146" y="3"/>
                      <a:pt x="146" y="7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5"/>
                      <a:pt x="143" y="18"/>
                      <a:pt x="138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267;p47">
                <a:extLst>
                  <a:ext uri="{FF2B5EF4-FFF2-40B4-BE49-F238E27FC236}">
                    <a16:creationId xmlns:a16="http://schemas.microsoft.com/office/drawing/2014/main" id="{4F53863F-61B6-2972-6D98-9517D5653CA9}"/>
                  </a:ext>
                </a:extLst>
              </p:cNvPr>
              <p:cNvSpPr/>
              <p:nvPr/>
            </p:nvSpPr>
            <p:spPr>
              <a:xfrm>
                <a:off x="3338444" y="1268320"/>
                <a:ext cx="1682400" cy="2907600"/>
              </a:xfrm>
              <a:prstGeom prst="rect">
                <a:avLst/>
              </a:pr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268;p47">
                <a:extLst>
                  <a:ext uri="{FF2B5EF4-FFF2-40B4-BE49-F238E27FC236}">
                    <a16:creationId xmlns:a16="http://schemas.microsoft.com/office/drawing/2014/main" id="{3FB2E865-7113-B1A5-8985-8B447CDF662F}"/>
                  </a:ext>
                </a:extLst>
              </p:cNvPr>
              <p:cNvSpPr/>
              <p:nvPr/>
            </p:nvSpPr>
            <p:spPr>
              <a:xfrm>
                <a:off x="4014063" y="3036518"/>
                <a:ext cx="657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269;p47">
                <a:extLst>
                  <a:ext uri="{FF2B5EF4-FFF2-40B4-BE49-F238E27FC236}">
                    <a16:creationId xmlns:a16="http://schemas.microsoft.com/office/drawing/2014/main" id="{088A6738-67C5-4912-879D-1CB2507A5D1B}"/>
                  </a:ext>
                </a:extLst>
              </p:cNvPr>
              <p:cNvSpPr/>
              <p:nvPr/>
            </p:nvSpPr>
            <p:spPr>
              <a:xfrm>
                <a:off x="4153424" y="3036518"/>
                <a:ext cx="657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270;p47">
                <a:extLst>
                  <a:ext uri="{FF2B5EF4-FFF2-40B4-BE49-F238E27FC236}">
                    <a16:creationId xmlns:a16="http://schemas.microsoft.com/office/drawing/2014/main" id="{8C546F45-6C04-0E68-7F59-47738A846928}"/>
                  </a:ext>
                </a:extLst>
              </p:cNvPr>
              <p:cNvSpPr/>
              <p:nvPr/>
            </p:nvSpPr>
            <p:spPr>
              <a:xfrm>
                <a:off x="4293899" y="3036518"/>
                <a:ext cx="657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" name="Google Shape;1271;p47">
                <a:extLst>
                  <a:ext uri="{FF2B5EF4-FFF2-40B4-BE49-F238E27FC236}">
                    <a16:creationId xmlns:a16="http://schemas.microsoft.com/office/drawing/2014/main" id="{40C207CA-56BD-B2FC-BE40-E156772DB813}"/>
                  </a:ext>
                </a:extLst>
              </p:cNvPr>
              <p:cNvGrpSpPr/>
              <p:nvPr/>
            </p:nvGrpSpPr>
            <p:grpSpPr>
              <a:xfrm>
                <a:off x="3900360" y="3270514"/>
                <a:ext cx="2116978" cy="683447"/>
                <a:chOff x="5920514" y="3046552"/>
                <a:chExt cx="2337911" cy="754773"/>
              </a:xfrm>
            </p:grpSpPr>
            <p:sp>
              <p:nvSpPr>
                <p:cNvPr id="51" name="Google Shape;1272;p47">
                  <a:extLst>
                    <a:ext uri="{FF2B5EF4-FFF2-40B4-BE49-F238E27FC236}">
                      <a16:creationId xmlns:a16="http://schemas.microsoft.com/office/drawing/2014/main" id="{64D8FD5C-BDC3-681B-D6BC-DB1F78ECF713}"/>
                    </a:ext>
                  </a:extLst>
                </p:cNvPr>
                <p:cNvSpPr/>
                <p:nvPr/>
              </p:nvSpPr>
              <p:spPr>
                <a:xfrm>
                  <a:off x="5920514" y="3231622"/>
                  <a:ext cx="2150611" cy="56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216" extrusionOk="0">
                      <a:moveTo>
                        <a:pt x="747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77" y="0"/>
                        <a:pt x="50" y="27"/>
                        <a:pt x="50" y="60"/>
                      </a:cubicBezTo>
                      <a:cubicBezTo>
                        <a:pt x="50" y="156"/>
                        <a:pt x="50" y="156"/>
                        <a:pt x="50" y="156"/>
                      </a:cubicBezTo>
                      <a:cubicBezTo>
                        <a:pt x="50" y="160"/>
                        <a:pt x="51" y="163"/>
                        <a:pt x="51" y="166"/>
                      </a:cubicBezTo>
                      <a:cubicBezTo>
                        <a:pt x="6" y="203"/>
                        <a:pt x="6" y="203"/>
                        <a:pt x="6" y="203"/>
                      </a:cubicBezTo>
                      <a:cubicBezTo>
                        <a:pt x="0" y="207"/>
                        <a:pt x="3" y="216"/>
                        <a:pt x="10" y="216"/>
                      </a:cubicBezTo>
                      <a:cubicBezTo>
                        <a:pt x="110" y="216"/>
                        <a:pt x="110" y="216"/>
                        <a:pt x="110" y="216"/>
                      </a:cubicBezTo>
                      <a:cubicBezTo>
                        <a:pt x="139" y="216"/>
                        <a:pt x="139" y="216"/>
                        <a:pt x="139" y="216"/>
                      </a:cubicBezTo>
                      <a:cubicBezTo>
                        <a:pt x="747" y="216"/>
                        <a:pt x="747" y="216"/>
                        <a:pt x="747" y="216"/>
                      </a:cubicBezTo>
                      <a:cubicBezTo>
                        <a:pt x="785" y="216"/>
                        <a:pt x="816" y="185"/>
                        <a:pt x="816" y="147"/>
                      </a:cubicBezTo>
                      <a:cubicBezTo>
                        <a:pt x="816" y="70"/>
                        <a:pt x="816" y="70"/>
                        <a:pt x="816" y="70"/>
                      </a:cubicBezTo>
                      <a:cubicBezTo>
                        <a:pt x="816" y="31"/>
                        <a:pt x="785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1273;p47">
                  <a:extLst>
                    <a:ext uri="{FF2B5EF4-FFF2-40B4-BE49-F238E27FC236}">
                      <a16:creationId xmlns:a16="http://schemas.microsoft.com/office/drawing/2014/main" id="{6C69DE87-9691-6BA9-90C3-18A298586C35}"/>
                    </a:ext>
                  </a:extLst>
                </p:cNvPr>
                <p:cNvSpPr/>
                <p:nvPr/>
              </p:nvSpPr>
              <p:spPr>
                <a:xfrm>
                  <a:off x="7966325" y="3046552"/>
                  <a:ext cx="34562" cy="150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57" extrusionOk="0">
                      <a:moveTo>
                        <a:pt x="7" y="57"/>
                      </a:moveTo>
                      <a:cubicBezTo>
                        <a:pt x="3" y="57"/>
                        <a:pt x="0" y="54"/>
                        <a:pt x="0" y="51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0" y="0"/>
                        <a:pt x="13" y="3"/>
                        <a:pt x="13" y="6"/>
                      </a:cubicBezTo>
                      <a:cubicBezTo>
                        <a:pt x="13" y="51"/>
                        <a:pt x="13" y="51"/>
                        <a:pt x="13" y="51"/>
                      </a:cubicBezTo>
                      <a:cubicBezTo>
                        <a:pt x="13" y="54"/>
                        <a:pt x="10" y="57"/>
                        <a:pt x="7" y="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1274;p47">
                  <a:extLst>
                    <a:ext uri="{FF2B5EF4-FFF2-40B4-BE49-F238E27FC236}">
                      <a16:creationId xmlns:a16="http://schemas.microsoft.com/office/drawing/2014/main" id="{A46472B0-2DD4-DDCD-3908-AE8373D50183}"/>
                    </a:ext>
                  </a:extLst>
                </p:cNvPr>
                <p:cNvSpPr/>
                <p:nvPr/>
              </p:nvSpPr>
              <p:spPr>
                <a:xfrm>
                  <a:off x="8087847" y="3125709"/>
                  <a:ext cx="108144" cy="111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42" extrusionOk="0">
                      <a:moveTo>
                        <a:pt x="7" y="42"/>
                      </a:moveTo>
                      <a:cubicBezTo>
                        <a:pt x="5" y="42"/>
                        <a:pt x="3" y="42"/>
                        <a:pt x="2" y="41"/>
                      </a:cubicBezTo>
                      <a:cubicBezTo>
                        <a:pt x="0" y="38"/>
                        <a:pt x="0" y="34"/>
                        <a:pt x="2" y="32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0"/>
                        <a:pt x="36" y="0"/>
                        <a:pt x="39" y="3"/>
                      </a:cubicBezTo>
                      <a:cubicBezTo>
                        <a:pt x="41" y="5"/>
                        <a:pt x="41" y="9"/>
                        <a:pt x="39" y="1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0" y="42"/>
                        <a:pt x="8" y="42"/>
                        <a:pt x="7" y="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1275;p47">
                  <a:extLst>
                    <a:ext uri="{FF2B5EF4-FFF2-40B4-BE49-F238E27FC236}">
                      <a16:creationId xmlns:a16="http://schemas.microsoft.com/office/drawing/2014/main" id="{6B0D74F6-FC45-E169-A205-02F92B2FC8B6}"/>
                    </a:ext>
                  </a:extLst>
                </p:cNvPr>
                <p:cNvSpPr/>
                <p:nvPr/>
              </p:nvSpPr>
              <p:spPr>
                <a:xfrm>
                  <a:off x="8124638" y="3331962"/>
                  <a:ext cx="133786" cy="3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3" extrusionOk="0">
                      <a:moveTo>
                        <a:pt x="44" y="13"/>
                      </a:move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3" y="13"/>
                        <a:pt x="0" y="10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8" y="0"/>
                        <a:pt x="51" y="3"/>
                        <a:pt x="51" y="7"/>
                      </a:cubicBezTo>
                      <a:cubicBezTo>
                        <a:pt x="51" y="10"/>
                        <a:pt x="48" y="13"/>
                        <a:pt x="44" y="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1276;p47">
                  <a:extLst>
                    <a:ext uri="{FF2B5EF4-FFF2-40B4-BE49-F238E27FC236}">
                      <a16:creationId xmlns:a16="http://schemas.microsoft.com/office/drawing/2014/main" id="{F62F9145-8364-AEF4-AC58-69E813DADCB5}"/>
                    </a:ext>
                  </a:extLst>
                </p:cNvPr>
                <p:cNvSpPr/>
                <p:nvPr/>
              </p:nvSpPr>
              <p:spPr>
                <a:xfrm>
                  <a:off x="6273932" y="3355374"/>
                  <a:ext cx="1570871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11" extrusionOk="0">
                      <a:moveTo>
                        <a:pt x="590" y="0"/>
                      </a:moveTo>
                      <a:cubicBezTo>
                        <a:pt x="473" y="0"/>
                        <a:pt x="473" y="0"/>
                        <a:pt x="473" y="0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458" y="11"/>
                        <a:pt x="458" y="11"/>
                        <a:pt x="458" y="11"/>
                      </a:cubicBezTo>
                      <a:cubicBezTo>
                        <a:pt x="473" y="11"/>
                        <a:pt x="473" y="11"/>
                        <a:pt x="473" y="11"/>
                      </a:cubicBezTo>
                      <a:cubicBezTo>
                        <a:pt x="590" y="11"/>
                        <a:pt x="590" y="11"/>
                        <a:pt x="590" y="11"/>
                      </a:cubicBezTo>
                      <a:cubicBezTo>
                        <a:pt x="594" y="11"/>
                        <a:pt x="596" y="9"/>
                        <a:pt x="596" y="5"/>
                      </a:cubicBezTo>
                      <a:cubicBezTo>
                        <a:pt x="596" y="2"/>
                        <a:pt x="594" y="0"/>
                        <a:pt x="5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1277;p47">
                  <a:extLst>
                    <a:ext uri="{FF2B5EF4-FFF2-40B4-BE49-F238E27FC236}">
                      <a16:creationId xmlns:a16="http://schemas.microsoft.com/office/drawing/2014/main" id="{DCDB44CE-16AA-B9F6-EBBF-4560BC50908F}"/>
                    </a:ext>
                  </a:extLst>
                </p:cNvPr>
                <p:cNvSpPr/>
                <p:nvPr/>
              </p:nvSpPr>
              <p:spPr>
                <a:xfrm>
                  <a:off x="6273932" y="3490274"/>
                  <a:ext cx="1570871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11" extrusionOk="0">
                      <a:moveTo>
                        <a:pt x="590" y="0"/>
                      </a:moveTo>
                      <a:cubicBezTo>
                        <a:pt x="462" y="0"/>
                        <a:pt x="462" y="0"/>
                        <a:pt x="462" y="0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8"/>
                        <a:pt x="3" y="11"/>
                        <a:pt x="6" y="11"/>
                      </a:cubicBezTo>
                      <a:cubicBezTo>
                        <a:pt x="458" y="11"/>
                        <a:pt x="458" y="11"/>
                        <a:pt x="458" y="11"/>
                      </a:cubicBezTo>
                      <a:cubicBezTo>
                        <a:pt x="462" y="11"/>
                        <a:pt x="462" y="11"/>
                        <a:pt x="462" y="11"/>
                      </a:cubicBezTo>
                      <a:cubicBezTo>
                        <a:pt x="590" y="11"/>
                        <a:pt x="590" y="11"/>
                        <a:pt x="590" y="11"/>
                      </a:cubicBezTo>
                      <a:cubicBezTo>
                        <a:pt x="594" y="11"/>
                        <a:pt x="596" y="8"/>
                        <a:pt x="596" y="5"/>
                      </a:cubicBezTo>
                      <a:cubicBezTo>
                        <a:pt x="596" y="2"/>
                        <a:pt x="594" y="0"/>
                        <a:pt x="5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1278;p47">
                  <a:extLst>
                    <a:ext uri="{FF2B5EF4-FFF2-40B4-BE49-F238E27FC236}">
                      <a16:creationId xmlns:a16="http://schemas.microsoft.com/office/drawing/2014/main" id="{C2897439-95B7-1364-0CAE-EB7D93BE4124}"/>
                    </a:ext>
                  </a:extLst>
                </p:cNvPr>
                <p:cNvSpPr/>
                <p:nvPr/>
              </p:nvSpPr>
              <p:spPr>
                <a:xfrm>
                  <a:off x="6273932" y="3621830"/>
                  <a:ext cx="1093701" cy="3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12" extrusionOk="0">
                      <a:moveTo>
                        <a:pt x="410" y="0"/>
                      </a:moveTo>
                      <a:cubicBezTo>
                        <a:pt x="396" y="0"/>
                        <a:pt x="396" y="0"/>
                        <a:pt x="396" y="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  <a:cubicBezTo>
                        <a:pt x="277" y="12"/>
                        <a:pt x="277" y="12"/>
                        <a:pt x="277" y="12"/>
                      </a:cubicBezTo>
                      <a:cubicBezTo>
                        <a:pt x="396" y="12"/>
                        <a:pt x="396" y="12"/>
                        <a:pt x="396" y="12"/>
                      </a:cubicBezTo>
                      <a:cubicBezTo>
                        <a:pt x="410" y="12"/>
                        <a:pt x="410" y="12"/>
                        <a:pt x="410" y="12"/>
                      </a:cubicBezTo>
                      <a:cubicBezTo>
                        <a:pt x="413" y="12"/>
                        <a:pt x="415" y="9"/>
                        <a:pt x="415" y="6"/>
                      </a:cubicBezTo>
                      <a:cubicBezTo>
                        <a:pt x="415" y="3"/>
                        <a:pt x="413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1279;p47">
                  <a:extLst>
                    <a:ext uri="{FF2B5EF4-FFF2-40B4-BE49-F238E27FC236}">
                      <a16:creationId xmlns:a16="http://schemas.microsoft.com/office/drawing/2014/main" id="{663732BC-CE65-A578-0E66-44948FCD92AB}"/>
                    </a:ext>
                  </a:extLst>
                </p:cNvPr>
                <p:cNvSpPr/>
                <p:nvPr/>
              </p:nvSpPr>
              <p:spPr>
                <a:xfrm>
                  <a:off x="7470201" y="3621830"/>
                  <a:ext cx="374601" cy="3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2" extrusionOk="0">
                      <a:moveTo>
                        <a:pt x="137" y="0"/>
                      </a:move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9"/>
                        <a:pt x="2" y="12"/>
                        <a:pt x="5" y="12"/>
                      </a:cubicBezTo>
                      <a:cubicBezTo>
                        <a:pt x="123" y="12"/>
                        <a:pt x="123" y="12"/>
                        <a:pt x="123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40" y="12"/>
                        <a:pt x="142" y="9"/>
                        <a:pt x="142" y="6"/>
                      </a:cubicBezTo>
                      <a:cubicBezTo>
                        <a:pt x="142" y="3"/>
                        <a:pt x="140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1280;p47">
                <a:extLst>
                  <a:ext uri="{FF2B5EF4-FFF2-40B4-BE49-F238E27FC236}">
                    <a16:creationId xmlns:a16="http://schemas.microsoft.com/office/drawing/2014/main" id="{745FEFB4-25B1-E517-4047-189853FDBFF7}"/>
                  </a:ext>
                </a:extLst>
              </p:cNvPr>
              <p:cNvSpPr/>
              <p:nvPr/>
            </p:nvSpPr>
            <p:spPr>
              <a:xfrm>
                <a:off x="3708585" y="1912720"/>
                <a:ext cx="956400" cy="95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281;p47">
                <a:extLst>
                  <a:ext uri="{FF2B5EF4-FFF2-40B4-BE49-F238E27FC236}">
                    <a16:creationId xmlns:a16="http://schemas.microsoft.com/office/drawing/2014/main" id="{A6F88B3B-D666-4DAF-9260-8C64E1267A36}"/>
                  </a:ext>
                </a:extLst>
              </p:cNvPr>
              <p:cNvSpPr/>
              <p:nvPr/>
            </p:nvSpPr>
            <p:spPr>
              <a:xfrm>
                <a:off x="4098794" y="2273941"/>
                <a:ext cx="176100" cy="89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282;p47">
                <a:extLst>
                  <a:ext uri="{FF2B5EF4-FFF2-40B4-BE49-F238E27FC236}">
                    <a16:creationId xmlns:a16="http://schemas.microsoft.com/office/drawing/2014/main" id="{6209FBFF-A89E-C0CB-6CBA-6E6AB6843F4A}"/>
                  </a:ext>
                </a:extLst>
              </p:cNvPr>
              <p:cNvSpPr/>
              <p:nvPr/>
            </p:nvSpPr>
            <p:spPr>
              <a:xfrm>
                <a:off x="4177951" y="1532547"/>
                <a:ext cx="20100" cy="171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283;p47">
                <a:extLst>
                  <a:ext uri="{FF2B5EF4-FFF2-40B4-BE49-F238E27FC236}">
                    <a16:creationId xmlns:a16="http://schemas.microsoft.com/office/drawing/2014/main" id="{9CA3CD37-228F-2432-94B8-68134C5055A8}"/>
                  </a:ext>
                </a:extLst>
              </p:cNvPr>
              <p:cNvSpPr/>
              <p:nvPr/>
            </p:nvSpPr>
            <p:spPr>
              <a:xfrm>
                <a:off x="4143389" y="1482377"/>
                <a:ext cx="87000" cy="89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284;p47">
                <a:extLst>
                  <a:ext uri="{FF2B5EF4-FFF2-40B4-BE49-F238E27FC236}">
                    <a16:creationId xmlns:a16="http://schemas.microsoft.com/office/drawing/2014/main" id="{A4E13F00-8665-077D-B4A8-149DF9A46152}"/>
                  </a:ext>
                </a:extLst>
              </p:cNvPr>
              <p:cNvSpPr/>
              <p:nvPr/>
            </p:nvSpPr>
            <p:spPr>
              <a:xfrm>
                <a:off x="4114403" y="1685285"/>
                <a:ext cx="144935" cy="79157"/>
              </a:xfrm>
              <a:custGeom>
                <a:avLst/>
                <a:gdLst/>
                <a:ahLst/>
                <a:cxnLst/>
                <a:rect l="l" t="t" r="r" b="b"/>
                <a:pathLst>
                  <a:path w="55" h="30" extrusionOk="0">
                    <a:moveTo>
                      <a:pt x="55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1" y="0"/>
                      <a:pt x="55" y="5"/>
                      <a:pt x="55" y="10"/>
                    </a:cubicBezTo>
                    <a:lnTo>
                      <a:pt x="55" y="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285;p47">
                <a:extLst>
                  <a:ext uri="{FF2B5EF4-FFF2-40B4-BE49-F238E27FC236}">
                    <a16:creationId xmlns:a16="http://schemas.microsoft.com/office/drawing/2014/main" id="{B209315A-6502-DC1A-29E7-938156281A5D}"/>
                  </a:ext>
                </a:extLst>
              </p:cNvPr>
              <p:cNvSpPr/>
              <p:nvPr/>
            </p:nvSpPr>
            <p:spPr>
              <a:xfrm>
                <a:off x="3800005" y="1909376"/>
                <a:ext cx="74697" cy="216286"/>
              </a:xfrm>
              <a:custGeom>
                <a:avLst/>
                <a:gdLst/>
                <a:ahLst/>
                <a:cxnLst/>
                <a:rect l="l" t="t" r="r" b="b"/>
                <a:pathLst>
                  <a:path w="28" h="82" extrusionOk="0">
                    <a:moveTo>
                      <a:pt x="28" y="82"/>
                    </a:moveTo>
                    <a:cubicBezTo>
                      <a:pt x="11" y="82"/>
                      <a:pt x="11" y="82"/>
                      <a:pt x="11" y="82"/>
                    </a:cubicBezTo>
                    <a:cubicBezTo>
                      <a:pt x="5" y="82"/>
                      <a:pt x="0" y="77"/>
                      <a:pt x="0" y="7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28" y="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286;p47">
                <a:extLst>
                  <a:ext uri="{FF2B5EF4-FFF2-40B4-BE49-F238E27FC236}">
                    <a16:creationId xmlns:a16="http://schemas.microsoft.com/office/drawing/2014/main" id="{1095E4D8-8E62-B46F-D699-42C7040930B6}"/>
                  </a:ext>
                </a:extLst>
              </p:cNvPr>
              <p:cNvSpPr/>
              <p:nvPr/>
            </p:nvSpPr>
            <p:spPr>
              <a:xfrm>
                <a:off x="4499038" y="1909376"/>
                <a:ext cx="73582" cy="216286"/>
              </a:xfrm>
              <a:custGeom>
                <a:avLst/>
                <a:gdLst/>
                <a:ahLst/>
                <a:cxnLst/>
                <a:rect l="l" t="t" r="r" b="b"/>
                <a:pathLst>
                  <a:path w="28" h="82" extrusionOk="0">
                    <a:moveTo>
                      <a:pt x="17" y="82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3" y="0"/>
                      <a:pt x="28" y="5"/>
                      <a:pt x="28" y="1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8" y="77"/>
                      <a:pt x="23" y="82"/>
                      <a:pt x="17" y="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287;p47">
                <a:extLst>
                  <a:ext uri="{FF2B5EF4-FFF2-40B4-BE49-F238E27FC236}">
                    <a16:creationId xmlns:a16="http://schemas.microsoft.com/office/drawing/2014/main" id="{8F5B8478-7720-FDF9-6ABF-845395D3A9A9}"/>
                  </a:ext>
                </a:extLst>
              </p:cNvPr>
              <p:cNvSpPr/>
              <p:nvPr/>
            </p:nvSpPr>
            <p:spPr>
              <a:xfrm>
                <a:off x="3874703" y="1762212"/>
                <a:ext cx="626565" cy="51953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97" extrusionOk="0">
                    <a:moveTo>
                      <a:pt x="209" y="197"/>
                    </a:moveTo>
                    <a:cubicBezTo>
                      <a:pt x="29" y="197"/>
                      <a:pt x="29" y="197"/>
                      <a:pt x="29" y="197"/>
                    </a:cubicBezTo>
                    <a:cubicBezTo>
                      <a:pt x="13" y="197"/>
                      <a:pt x="0" y="184"/>
                      <a:pt x="0" y="16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5" y="0"/>
                      <a:pt x="238" y="13"/>
                      <a:pt x="238" y="29"/>
                    </a:cubicBezTo>
                    <a:cubicBezTo>
                      <a:pt x="238" y="168"/>
                      <a:pt x="238" y="168"/>
                      <a:pt x="238" y="168"/>
                    </a:cubicBezTo>
                    <a:cubicBezTo>
                      <a:pt x="238" y="184"/>
                      <a:pt x="225" y="197"/>
                      <a:pt x="209" y="1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88;p47">
                <a:extLst>
                  <a:ext uri="{FF2B5EF4-FFF2-40B4-BE49-F238E27FC236}">
                    <a16:creationId xmlns:a16="http://schemas.microsoft.com/office/drawing/2014/main" id="{9ED4C453-D9D0-40D6-89F0-C9E01C170E53}"/>
                  </a:ext>
                </a:extLst>
              </p:cNvPr>
              <p:cNvSpPr/>
              <p:nvPr/>
            </p:nvSpPr>
            <p:spPr>
              <a:xfrm>
                <a:off x="4050855" y="1875930"/>
                <a:ext cx="55744" cy="115947"/>
              </a:xfrm>
              <a:custGeom>
                <a:avLst/>
                <a:gdLst/>
                <a:ahLst/>
                <a:cxnLst/>
                <a:rect l="l" t="t" r="r" b="b"/>
                <a:pathLst>
                  <a:path w="21" h="44" extrusionOk="0">
                    <a:moveTo>
                      <a:pt x="13" y="44"/>
                    </a:moveTo>
                    <a:cubicBezTo>
                      <a:pt x="8" y="44"/>
                      <a:pt x="8" y="44"/>
                      <a:pt x="8" y="44"/>
                    </a:cubicBezTo>
                    <a:cubicBezTo>
                      <a:pt x="4" y="44"/>
                      <a:pt x="0" y="40"/>
                      <a:pt x="0" y="3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1" y="4"/>
                      <a:pt x="21" y="9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0"/>
                      <a:pt x="17" y="44"/>
                      <a:pt x="13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289;p47">
                <a:extLst>
                  <a:ext uri="{FF2B5EF4-FFF2-40B4-BE49-F238E27FC236}">
                    <a16:creationId xmlns:a16="http://schemas.microsoft.com/office/drawing/2014/main" id="{74EF4357-609A-4FC7-2C98-EA88FAF32EFC}"/>
                  </a:ext>
                </a:extLst>
              </p:cNvPr>
              <p:cNvSpPr/>
              <p:nvPr/>
            </p:nvSpPr>
            <p:spPr>
              <a:xfrm>
                <a:off x="4267142" y="1875930"/>
                <a:ext cx="55744" cy="115947"/>
              </a:xfrm>
              <a:custGeom>
                <a:avLst/>
                <a:gdLst/>
                <a:ahLst/>
                <a:cxnLst/>
                <a:rect l="l" t="t" r="r" b="b"/>
                <a:pathLst>
                  <a:path w="21" h="44" extrusionOk="0">
                    <a:moveTo>
                      <a:pt x="13" y="44"/>
                    </a:moveTo>
                    <a:cubicBezTo>
                      <a:pt x="9" y="44"/>
                      <a:pt x="9" y="44"/>
                      <a:pt x="9" y="44"/>
                    </a:cubicBezTo>
                    <a:cubicBezTo>
                      <a:pt x="4" y="44"/>
                      <a:pt x="0" y="40"/>
                      <a:pt x="0" y="3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21" y="4"/>
                      <a:pt x="21" y="9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0"/>
                      <a:pt x="18" y="44"/>
                      <a:pt x="13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90;p47">
                <a:extLst>
                  <a:ext uri="{FF2B5EF4-FFF2-40B4-BE49-F238E27FC236}">
                    <a16:creationId xmlns:a16="http://schemas.microsoft.com/office/drawing/2014/main" id="{545D9139-3DB3-9ED9-AAFD-8068B6573BE0}"/>
                  </a:ext>
                </a:extLst>
              </p:cNvPr>
              <p:cNvSpPr/>
              <p:nvPr/>
            </p:nvSpPr>
            <p:spPr>
              <a:xfrm>
                <a:off x="3971697" y="2078838"/>
                <a:ext cx="430345" cy="13378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51" extrusionOk="0">
                    <a:moveTo>
                      <a:pt x="163" y="0"/>
                    </a:moveTo>
                    <a:cubicBezTo>
                      <a:pt x="148" y="30"/>
                      <a:pt x="117" y="51"/>
                      <a:pt x="82" y="51"/>
                    </a:cubicBezTo>
                    <a:cubicBezTo>
                      <a:pt x="46" y="51"/>
                      <a:pt x="15" y="30"/>
                      <a:pt x="0" y="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291;p47">
                <a:extLst>
                  <a:ext uri="{FF2B5EF4-FFF2-40B4-BE49-F238E27FC236}">
                    <a16:creationId xmlns:a16="http://schemas.microsoft.com/office/drawing/2014/main" id="{7D49297B-C977-DE50-FBC3-CCCB1F7FD89A}"/>
                  </a:ext>
                </a:extLst>
              </p:cNvPr>
              <p:cNvSpPr/>
              <p:nvPr/>
            </p:nvSpPr>
            <p:spPr>
              <a:xfrm>
                <a:off x="3452162" y="1845827"/>
                <a:ext cx="448183" cy="683421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59" extrusionOk="0">
                    <a:moveTo>
                      <a:pt x="163" y="259"/>
                    </a:moveTo>
                    <a:cubicBezTo>
                      <a:pt x="108" y="259"/>
                      <a:pt x="56" y="224"/>
                      <a:pt x="29" y="170"/>
                    </a:cubicBezTo>
                    <a:cubicBezTo>
                      <a:pt x="0" y="112"/>
                      <a:pt x="8" y="49"/>
                      <a:pt x="48" y="0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33" y="57"/>
                      <a:pt x="27" y="110"/>
                      <a:pt x="51" y="159"/>
                    </a:cubicBezTo>
                    <a:cubicBezTo>
                      <a:pt x="75" y="207"/>
                      <a:pt x="121" y="236"/>
                      <a:pt x="169" y="234"/>
                    </a:cubicBezTo>
                    <a:cubicBezTo>
                      <a:pt x="170" y="258"/>
                      <a:pt x="170" y="258"/>
                      <a:pt x="170" y="258"/>
                    </a:cubicBezTo>
                    <a:cubicBezTo>
                      <a:pt x="168" y="258"/>
                      <a:pt x="165" y="259"/>
                      <a:pt x="163" y="2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92;p47">
                <a:extLst>
                  <a:ext uri="{FF2B5EF4-FFF2-40B4-BE49-F238E27FC236}">
                    <a16:creationId xmlns:a16="http://schemas.microsoft.com/office/drawing/2014/main" id="{4688AF29-2EE5-48FA-3C2E-75464C6DEA68}"/>
                  </a:ext>
                </a:extLst>
              </p:cNvPr>
              <p:cNvSpPr/>
              <p:nvPr/>
            </p:nvSpPr>
            <p:spPr>
              <a:xfrm>
                <a:off x="3563650" y="1679711"/>
                <a:ext cx="220747" cy="214057"/>
              </a:xfrm>
              <a:custGeom>
                <a:avLst/>
                <a:gdLst/>
                <a:ahLst/>
                <a:cxnLst/>
                <a:rect l="l" t="t" r="r" b="b"/>
                <a:pathLst>
                  <a:path w="84" h="81" extrusionOk="0">
                    <a:moveTo>
                      <a:pt x="23" y="69"/>
                    </a:moveTo>
                    <a:cubicBezTo>
                      <a:pt x="4" y="57"/>
                      <a:pt x="0" y="33"/>
                      <a:pt x="12" y="14"/>
                    </a:cubicBezTo>
                    <a:cubicBezTo>
                      <a:pt x="16" y="8"/>
                      <a:pt x="23" y="2"/>
                      <a:pt x="30" y="0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5" y="22"/>
                      <a:pt x="33" y="24"/>
                      <a:pt x="31" y="27"/>
                    </a:cubicBezTo>
                    <a:cubicBezTo>
                      <a:pt x="26" y="35"/>
                      <a:pt x="28" y="45"/>
                      <a:pt x="35" y="50"/>
                    </a:cubicBezTo>
                    <a:cubicBezTo>
                      <a:pt x="43" y="55"/>
                      <a:pt x="53" y="53"/>
                      <a:pt x="58" y="45"/>
                    </a:cubicBezTo>
                    <a:cubicBezTo>
                      <a:pt x="60" y="42"/>
                      <a:pt x="61" y="39"/>
                      <a:pt x="61" y="35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4" y="43"/>
                      <a:pt x="82" y="51"/>
                      <a:pt x="77" y="58"/>
                    </a:cubicBezTo>
                    <a:cubicBezTo>
                      <a:pt x="65" y="76"/>
                      <a:pt x="41" y="81"/>
                      <a:pt x="23" y="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293;p47">
                <a:extLst>
                  <a:ext uri="{FF2B5EF4-FFF2-40B4-BE49-F238E27FC236}">
                    <a16:creationId xmlns:a16="http://schemas.microsoft.com/office/drawing/2014/main" id="{479926C6-B83C-690C-13FA-02DD4D2F9720}"/>
                  </a:ext>
                </a:extLst>
              </p:cNvPr>
              <p:cNvSpPr/>
              <p:nvPr/>
            </p:nvSpPr>
            <p:spPr>
              <a:xfrm>
                <a:off x="3565880" y="1827989"/>
                <a:ext cx="79157" cy="7692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19" y="28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12"/>
                      <a:pt x="0" y="9"/>
                      <a:pt x="1" y="7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7" y="1"/>
                      <a:pt x="9" y="0"/>
                      <a:pt x="11" y="2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0" y="18"/>
                      <a:pt x="30" y="20"/>
                      <a:pt x="29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3" y="29"/>
                      <a:pt x="21" y="29"/>
                      <a:pt x="19" y="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294;p47">
                <a:extLst>
                  <a:ext uri="{FF2B5EF4-FFF2-40B4-BE49-F238E27FC236}">
                    <a16:creationId xmlns:a16="http://schemas.microsoft.com/office/drawing/2014/main" id="{6B22D5F6-442D-0487-6AAC-190DFF8937EA}"/>
                  </a:ext>
                </a:extLst>
              </p:cNvPr>
              <p:cNvSpPr/>
              <p:nvPr/>
            </p:nvSpPr>
            <p:spPr>
              <a:xfrm>
                <a:off x="3894771" y="2428910"/>
                <a:ext cx="76927" cy="129326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29" y="49"/>
                    </a:moveTo>
                    <a:cubicBezTo>
                      <a:pt x="7" y="49"/>
                      <a:pt x="7" y="49"/>
                      <a:pt x="7" y="49"/>
                    </a:cubicBezTo>
                    <a:cubicBezTo>
                      <a:pt x="3" y="49"/>
                      <a:pt x="0" y="46"/>
                      <a:pt x="0" y="4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9" y="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95;p47">
                <a:extLst>
                  <a:ext uri="{FF2B5EF4-FFF2-40B4-BE49-F238E27FC236}">
                    <a16:creationId xmlns:a16="http://schemas.microsoft.com/office/drawing/2014/main" id="{9CA9F0B3-E985-A298-7949-B25F0FDF6782}"/>
                  </a:ext>
                </a:extLst>
              </p:cNvPr>
              <p:cNvSpPr/>
              <p:nvPr/>
            </p:nvSpPr>
            <p:spPr>
              <a:xfrm>
                <a:off x="4456672" y="2453437"/>
                <a:ext cx="195105" cy="121522"/>
              </a:xfrm>
              <a:custGeom>
                <a:avLst/>
                <a:gdLst/>
                <a:ahLst/>
                <a:cxnLst/>
                <a:rect l="l" t="t" r="r" b="b"/>
                <a:pathLst>
                  <a:path w="74" h="46" extrusionOk="0">
                    <a:moveTo>
                      <a:pt x="0" y="6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7" y="25"/>
                      <a:pt x="50" y="31"/>
                      <a:pt x="65" y="46"/>
                    </a:cubicBezTo>
                    <a:cubicBezTo>
                      <a:pt x="69" y="38"/>
                      <a:pt x="72" y="30"/>
                      <a:pt x="74" y="21"/>
                    </a:cubicBezTo>
                    <a:cubicBezTo>
                      <a:pt x="53" y="6"/>
                      <a:pt x="25" y="0"/>
                      <a:pt x="0" y="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296;p47">
                <a:extLst>
                  <a:ext uri="{FF2B5EF4-FFF2-40B4-BE49-F238E27FC236}">
                    <a16:creationId xmlns:a16="http://schemas.microsoft.com/office/drawing/2014/main" id="{3780A2A9-9905-37D4-A92D-16915622D9F5}"/>
                  </a:ext>
                </a:extLst>
              </p:cNvPr>
              <p:cNvSpPr/>
              <p:nvPr/>
            </p:nvSpPr>
            <p:spPr>
              <a:xfrm>
                <a:off x="4404272" y="2428910"/>
                <a:ext cx="73582" cy="129326"/>
              </a:xfrm>
              <a:custGeom>
                <a:avLst/>
                <a:gdLst/>
                <a:ahLst/>
                <a:cxnLst/>
                <a:rect l="l" t="t" r="r" b="b"/>
                <a:pathLst>
                  <a:path w="28" h="49" extrusionOk="0">
                    <a:moveTo>
                      <a:pt x="0" y="49"/>
                    </a:moveTo>
                    <a:cubicBezTo>
                      <a:pt x="21" y="49"/>
                      <a:pt x="21" y="49"/>
                      <a:pt x="21" y="49"/>
                    </a:cubicBezTo>
                    <a:cubicBezTo>
                      <a:pt x="25" y="49"/>
                      <a:pt x="28" y="46"/>
                      <a:pt x="28" y="4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5" y="0"/>
                      <a:pt x="2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297;p47">
                <a:extLst>
                  <a:ext uri="{FF2B5EF4-FFF2-40B4-BE49-F238E27FC236}">
                    <a16:creationId xmlns:a16="http://schemas.microsoft.com/office/drawing/2014/main" id="{2A53BC13-7C7C-794F-0F35-95B7E685FC73}"/>
                  </a:ext>
                </a:extLst>
              </p:cNvPr>
              <p:cNvSpPr/>
              <p:nvPr/>
            </p:nvSpPr>
            <p:spPr>
              <a:xfrm>
                <a:off x="3948285" y="2341949"/>
                <a:ext cx="477170" cy="52845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00" extrusionOk="0">
                    <a:moveTo>
                      <a:pt x="16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27" y="192"/>
                      <a:pt x="58" y="200"/>
                      <a:pt x="91" y="200"/>
                    </a:cubicBezTo>
                    <a:cubicBezTo>
                      <a:pt x="124" y="200"/>
                      <a:pt x="155" y="192"/>
                      <a:pt x="181" y="176"/>
                    </a:cubicBezTo>
                    <a:cubicBezTo>
                      <a:pt x="181" y="17"/>
                      <a:pt x="181" y="17"/>
                      <a:pt x="181" y="17"/>
                    </a:cubicBezTo>
                    <a:cubicBezTo>
                      <a:pt x="181" y="8"/>
                      <a:pt x="174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298;p47">
                <a:extLst>
                  <a:ext uri="{FF2B5EF4-FFF2-40B4-BE49-F238E27FC236}">
                    <a16:creationId xmlns:a16="http://schemas.microsoft.com/office/drawing/2014/main" id="{FA03690F-2E1A-0635-EF09-2D30AE4867A3}"/>
                  </a:ext>
                </a:extLst>
              </p:cNvPr>
              <p:cNvSpPr/>
              <p:nvPr/>
            </p:nvSpPr>
            <p:spPr>
              <a:xfrm>
                <a:off x="4029671" y="2421105"/>
                <a:ext cx="313282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70" extrusionOk="0">
                    <a:moveTo>
                      <a:pt x="10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9" y="167"/>
                      <a:pt x="39" y="170"/>
                      <a:pt x="60" y="170"/>
                    </a:cubicBezTo>
                    <a:cubicBezTo>
                      <a:pt x="81" y="170"/>
                      <a:pt x="101" y="167"/>
                      <a:pt x="119" y="160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6"/>
                      <a:pt x="113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299;p47">
                <a:extLst>
                  <a:ext uri="{FF2B5EF4-FFF2-40B4-BE49-F238E27FC236}">
                    <a16:creationId xmlns:a16="http://schemas.microsoft.com/office/drawing/2014/main" id="{D3E354F1-D8A7-2510-716C-0DCEED1F6C54}"/>
                  </a:ext>
                </a:extLst>
              </p:cNvPr>
              <p:cNvSpPr/>
              <p:nvPr/>
            </p:nvSpPr>
            <p:spPr>
              <a:xfrm>
                <a:off x="4245959" y="2471275"/>
                <a:ext cx="36900" cy="20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300;p47">
                <a:extLst>
                  <a:ext uri="{FF2B5EF4-FFF2-40B4-BE49-F238E27FC236}">
                    <a16:creationId xmlns:a16="http://schemas.microsoft.com/office/drawing/2014/main" id="{E79D8A8A-FA9C-A5E3-044A-2A0EC695CE1C}"/>
                  </a:ext>
                </a:extLst>
              </p:cNvPr>
              <p:cNvSpPr/>
              <p:nvPr/>
            </p:nvSpPr>
            <p:spPr>
              <a:xfrm>
                <a:off x="4161228" y="2469045"/>
                <a:ext cx="42300" cy="39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301;p47">
                <a:extLst>
                  <a:ext uri="{FF2B5EF4-FFF2-40B4-BE49-F238E27FC236}">
                    <a16:creationId xmlns:a16="http://schemas.microsoft.com/office/drawing/2014/main" id="{CA3D9BD2-5374-2472-4279-CCAA945DEF37}"/>
                  </a:ext>
                </a:extLst>
              </p:cNvPr>
              <p:cNvSpPr/>
              <p:nvPr/>
            </p:nvSpPr>
            <p:spPr>
              <a:xfrm>
                <a:off x="4161228" y="2534823"/>
                <a:ext cx="42300" cy="142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302;p47">
                <a:extLst>
                  <a:ext uri="{FF2B5EF4-FFF2-40B4-BE49-F238E27FC236}">
                    <a16:creationId xmlns:a16="http://schemas.microsoft.com/office/drawing/2014/main" id="{42003D48-4051-D81A-8700-2854ECE43BE8}"/>
                  </a:ext>
                </a:extLst>
              </p:cNvPr>
              <p:cNvSpPr/>
              <p:nvPr/>
            </p:nvSpPr>
            <p:spPr>
              <a:xfrm>
                <a:off x="4089875" y="2471275"/>
                <a:ext cx="32100" cy="12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303;p47">
                <a:extLst>
                  <a:ext uri="{FF2B5EF4-FFF2-40B4-BE49-F238E27FC236}">
                    <a16:creationId xmlns:a16="http://schemas.microsoft.com/office/drawing/2014/main" id="{FCF10E25-F35D-754A-9309-0D1A865225ED}"/>
                  </a:ext>
                </a:extLst>
              </p:cNvPr>
              <p:cNvSpPr/>
              <p:nvPr/>
            </p:nvSpPr>
            <p:spPr>
              <a:xfrm>
                <a:off x="4089875" y="2621783"/>
                <a:ext cx="32100" cy="5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304;p47">
                <a:extLst>
                  <a:ext uri="{FF2B5EF4-FFF2-40B4-BE49-F238E27FC236}">
                    <a16:creationId xmlns:a16="http://schemas.microsoft.com/office/drawing/2014/main" id="{5BFC9A51-10FC-1E64-D73D-C6F6C8B59F7C}"/>
                  </a:ext>
                </a:extLst>
              </p:cNvPr>
              <p:cNvSpPr/>
              <p:nvPr/>
            </p:nvSpPr>
            <p:spPr>
              <a:xfrm>
                <a:off x="4089875" y="2706514"/>
                <a:ext cx="192900" cy="39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305;p47">
                <a:extLst>
                  <a:ext uri="{FF2B5EF4-FFF2-40B4-BE49-F238E27FC236}">
                    <a16:creationId xmlns:a16="http://schemas.microsoft.com/office/drawing/2014/main" id="{96C067D3-A362-95F7-D940-452F1F8CCEFF}"/>
                  </a:ext>
                </a:extLst>
              </p:cNvPr>
              <p:cNvSpPr/>
              <p:nvPr/>
            </p:nvSpPr>
            <p:spPr>
              <a:xfrm>
                <a:off x="4093220" y="2777866"/>
                <a:ext cx="189600" cy="42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" name="Google Shape;1306;p47">
                <a:extLst>
                  <a:ext uri="{FF2B5EF4-FFF2-40B4-BE49-F238E27FC236}">
                    <a16:creationId xmlns:a16="http://schemas.microsoft.com/office/drawing/2014/main" id="{B1EFDC4B-60D1-A858-4A19-6A4AB030BCC9}"/>
                  </a:ext>
                </a:extLst>
              </p:cNvPr>
              <p:cNvGrpSpPr/>
              <p:nvPr/>
            </p:nvGrpSpPr>
            <p:grpSpPr>
              <a:xfrm>
                <a:off x="2184809" y="519121"/>
                <a:ext cx="1584250" cy="1076973"/>
                <a:chOff x="1227909" y="519121"/>
                <a:chExt cx="1584250" cy="1076973"/>
              </a:xfrm>
            </p:grpSpPr>
            <p:sp>
              <p:nvSpPr>
                <p:cNvPr id="46" name="Google Shape;1307;p47">
                  <a:extLst>
                    <a:ext uri="{FF2B5EF4-FFF2-40B4-BE49-F238E27FC236}">
                      <a16:creationId xmlns:a16="http://schemas.microsoft.com/office/drawing/2014/main" id="{17AA6BED-658E-9B91-6AC3-3AC6073FA917}"/>
                    </a:ext>
                  </a:extLst>
                </p:cNvPr>
                <p:cNvSpPr/>
                <p:nvPr/>
              </p:nvSpPr>
              <p:spPr>
                <a:xfrm>
                  <a:off x="1227909" y="519121"/>
                  <a:ext cx="1584250" cy="107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08" extrusionOk="0">
                      <a:moveTo>
                        <a:pt x="547" y="0"/>
                      </a:move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24" y="0"/>
                        <a:pt x="0" y="25"/>
                        <a:pt x="0" y="55"/>
                      </a:cubicBezTo>
                      <a:cubicBezTo>
                        <a:pt x="0" y="285"/>
                        <a:pt x="0" y="285"/>
                        <a:pt x="0" y="285"/>
                      </a:cubicBezTo>
                      <a:cubicBezTo>
                        <a:pt x="0" y="315"/>
                        <a:pt x="24" y="339"/>
                        <a:pt x="55" y="339"/>
                      </a:cubicBezTo>
                      <a:cubicBezTo>
                        <a:pt x="508" y="339"/>
                        <a:pt x="508" y="339"/>
                        <a:pt x="508" y="339"/>
                      </a:cubicBezTo>
                      <a:cubicBezTo>
                        <a:pt x="564" y="394"/>
                        <a:pt x="564" y="394"/>
                        <a:pt x="564" y="394"/>
                      </a:cubicBezTo>
                      <a:cubicBezTo>
                        <a:pt x="577" y="408"/>
                        <a:pt x="601" y="399"/>
                        <a:pt x="601" y="379"/>
                      </a:cubicBezTo>
                      <a:cubicBezTo>
                        <a:pt x="601" y="285"/>
                        <a:pt x="601" y="285"/>
                        <a:pt x="601" y="285"/>
                      </a:cubicBezTo>
                      <a:cubicBezTo>
                        <a:pt x="601" y="189"/>
                        <a:pt x="601" y="189"/>
                        <a:pt x="601" y="189"/>
                      </a:cubicBezTo>
                      <a:cubicBezTo>
                        <a:pt x="601" y="55"/>
                        <a:pt x="601" y="55"/>
                        <a:pt x="601" y="55"/>
                      </a:cubicBezTo>
                      <a:cubicBezTo>
                        <a:pt x="601" y="25"/>
                        <a:pt x="577" y="0"/>
                        <a:pt x="5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7" name="Google Shape;1308;p47">
                  <a:extLst>
                    <a:ext uri="{FF2B5EF4-FFF2-40B4-BE49-F238E27FC236}">
                      <a16:creationId xmlns:a16="http://schemas.microsoft.com/office/drawing/2014/main" id="{A6997E67-A109-14FC-1ED7-43594BD8827C}"/>
                    </a:ext>
                  </a:extLst>
                </p:cNvPr>
                <p:cNvGrpSpPr/>
                <p:nvPr/>
              </p:nvGrpSpPr>
              <p:grpSpPr>
                <a:xfrm>
                  <a:off x="1411722" y="835588"/>
                  <a:ext cx="1216601" cy="297517"/>
                  <a:chOff x="4942131" y="1560511"/>
                  <a:chExt cx="867947" cy="212270"/>
                </a:xfrm>
              </p:grpSpPr>
              <p:sp>
                <p:nvSpPr>
                  <p:cNvPr id="48" name="Google Shape;1309;p47">
                    <a:extLst>
                      <a:ext uri="{FF2B5EF4-FFF2-40B4-BE49-F238E27FC236}">
                        <a16:creationId xmlns:a16="http://schemas.microsoft.com/office/drawing/2014/main" id="{09E4BF6A-4D80-23DC-5C80-535D135FA6DF}"/>
                      </a:ext>
                    </a:extLst>
                  </p:cNvPr>
                  <p:cNvSpPr/>
                  <p:nvPr/>
                </p:nvSpPr>
                <p:spPr>
                  <a:xfrm>
                    <a:off x="4942131" y="1560511"/>
                    <a:ext cx="867947" cy="23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8" extrusionOk="0">
                        <a:moveTo>
                          <a:pt x="274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2" y="8"/>
                          <a:pt x="0" y="7"/>
                          <a:pt x="0" y="4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274" y="0"/>
                          <a:pt x="274" y="0"/>
                          <a:pt x="274" y="0"/>
                        </a:cubicBezTo>
                        <a:cubicBezTo>
                          <a:pt x="275" y="0"/>
                          <a:pt x="277" y="2"/>
                          <a:pt x="277" y="4"/>
                        </a:cubicBezTo>
                        <a:cubicBezTo>
                          <a:pt x="277" y="7"/>
                          <a:pt x="275" y="8"/>
                          <a:pt x="274" y="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" name="Google Shape;1310;p47">
                    <a:extLst>
                      <a:ext uri="{FF2B5EF4-FFF2-40B4-BE49-F238E27FC236}">
                        <a16:creationId xmlns:a16="http://schemas.microsoft.com/office/drawing/2014/main" id="{017F3F66-2D16-93EF-94A5-F61F90081A57}"/>
                      </a:ext>
                    </a:extLst>
                  </p:cNvPr>
                  <p:cNvSpPr/>
                  <p:nvPr/>
                </p:nvSpPr>
                <p:spPr>
                  <a:xfrm>
                    <a:off x="4942131" y="1652494"/>
                    <a:ext cx="867947" cy="25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8" extrusionOk="0">
                        <a:moveTo>
                          <a:pt x="274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2" y="8"/>
                          <a:pt x="0" y="7"/>
                          <a:pt x="0" y="4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274" y="0"/>
                          <a:pt x="274" y="0"/>
                          <a:pt x="274" y="0"/>
                        </a:cubicBezTo>
                        <a:cubicBezTo>
                          <a:pt x="275" y="0"/>
                          <a:pt x="277" y="2"/>
                          <a:pt x="277" y="4"/>
                        </a:cubicBezTo>
                        <a:cubicBezTo>
                          <a:pt x="277" y="7"/>
                          <a:pt x="275" y="8"/>
                          <a:pt x="274" y="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1311;p47">
                    <a:extLst>
                      <a:ext uri="{FF2B5EF4-FFF2-40B4-BE49-F238E27FC236}">
                        <a16:creationId xmlns:a16="http://schemas.microsoft.com/office/drawing/2014/main" id="{9276623B-86CD-A85D-3D35-E89A9243D26F}"/>
                      </a:ext>
                    </a:extLst>
                  </p:cNvPr>
                  <p:cNvSpPr/>
                  <p:nvPr/>
                </p:nvSpPr>
                <p:spPr>
                  <a:xfrm>
                    <a:off x="4942131" y="1746837"/>
                    <a:ext cx="867947" cy="25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8" extrusionOk="0">
                        <a:moveTo>
                          <a:pt x="274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2" y="8"/>
                          <a:pt x="0" y="6"/>
                          <a:pt x="0" y="4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274" y="0"/>
                          <a:pt x="274" y="0"/>
                          <a:pt x="274" y="0"/>
                        </a:cubicBezTo>
                        <a:cubicBezTo>
                          <a:pt x="275" y="0"/>
                          <a:pt x="277" y="2"/>
                          <a:pt x="277" y="4"/>
                        </a:cubicBezTo>
                        <a:cubicBezTo>
                          <a:pt x="277" y="6"/>
                          <a:pt x="275" y="8"/>
                          <a:pt x="274" y="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6" name="Google Shape;1312;p47">
              <a:extLst>
                <a:ext uri="{FF2B5EF4-FFF2-40B4-BE49-F238E27FC236}">
                  <a16:creationId xmlns:a16="http://schemas.microsoft.com/office/drawing/2014/main" id="{2F13BB6F-73D0-9E1D-15E3-451CBC1A2BDC}"/>
                </a:ext>
              </a:extLst>
            </p:cNvPr>
            <p:cNvGrpSpPr/>
            <p:nvPr/>
          </p:nvGrpSpPr>
          <p:grpSpPr>
            <a:xfrm>
              <a:off x="6135732" y="3653947"/>
              <a:ext cx="372601" cy="373357"/>
              <a:chOff x="5471892" y="3290059"/>
              <a:chExt cx="174300" cy="174654"/>
            </a:xfrm>
          </p:grpSpPr>
          <p:sp>
            <p:nvSpPr>
              <p:cNvPr id="7" name="Google Shape;1313;p47">
                <a:extLst>
                  <a:ext uri="{FF2B5EF4-FFF2-40B4-BE49-F238E27FC236}">
                    <a16:creationId xmlns:a16="http://schemas.microsoft.com/office/drawing/2014/main" id="{944BFB73-0428-8220-ED47-AB340FD1C86B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314;p47">
                <a:extLst>
                  <a:ext uri="{FF2B5EF4-FFF2-40B4-BE49-F238E27FC236}">
                    <a16:creationId xmlns:a16="http://schemas.microsoft.com/office/drawing/2014/main" id="{FB70E260-95A4-CEB0-A7F9-EB3C344635E6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315;p47">
                <a:extLst>
                  <a:ext uri="{FF2B5EF4-FFF2-40B4-BE49-F238E27FC236}">
                    <a16:creationId xmlns:a16="http://schemas.microsoft.com/office/drawing/2014/main" id="{E83038D5-7CB8-B934-A34B-9D4F1C6AC227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3D7B008B-4AA2-EC85-1046-E7EAB9374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330AADFD-24FE-49D2-AF46-64147F5E72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3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546" name="Google Shape;546;p30"/>
          <p:cNvSpPr txBox="1">
            <a:spLocks noGrp="1"/>
          </p:cNvSpPr>
          <p:nvPr>
            <p:ph type="title" idx="2"/>
          </p:nvPr>
        </p:nvSpPr>
        <p:spPr>
          <a:xfrm>
            <a:off x="848600" y="1202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7" name="Google Shape;547;p30"/>
          <p:cNvSpPr txBox="1">
            <a:spLocks noGrp="1"/>
          </p:cNvSpPr>
          <p:nvPr>
            <p:ph type="title" idx="3"/>
          </p:nvPr>
        </p:nvSpPr>
        <p:spPr>
          <a:xfrm>
            <a:off x="3547450" y="2389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48" name="Google Shape;548;p30"/>
          <p:cNvSpPr txBox="1">
            <a:spLocks noGrp="1"/>
          </p:cNvSpPr>
          <p:nvPr>
            <p:ph type="title" idx="4"/>
          </p:nvPr>
        </p:nvSpPr>
        <p:spPr>
          <a:xfrm>
            <a:off x="3547875" y="1202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title" idx="5"/>
          </p:nvPr>
        </p:nvSpPr>
        <p:spPr>
          <a:xfrm>
            <a:off x="843700" y="35771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50" name="Google Shape;550;p30"/>
          <p:cNvSpPr txBox="1">
            <a:spLocks noGrp="1"/>
          </p:cNvSpPr>
          <p:nvPr>
            <p:ph type="title" idx="6"/>
          </p:nvPr>
        </p:nvSpPr>
        <p:spPr>
          <a:xfrm>
            <a:off x="848600" y="2389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1" name="Google Shape;551;p30"/>
          <p:cNvSpPr txBox="1">
            <a:spLocks noGrp="1"/>
          </p:cNvSpPr>
          <p:nvPr>
            <p:ph type="title" idx="7"/>
          </p:nvPr>
        </p:nvSpPr>
        <p:spPr>
          <a:xfrm>
            <a:off x="3542975" y="35771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52" name="Google Shape;552;p30"/>
          <p:cNvSpPr txBox="1">
            <a:spLocks noGrp="1"/>
          </p:cNvSpPr>
          <p:nvPr>
            <p:ph type="subTitle" idx="1"/>
          </p:nvPr>
        </p:nvSpPr>
        <p:spPr>
          <a:xfrm>
            <a:off x="720000" y="18004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553" name="Google Shape;553;p30"/>
          <p:cNvSpPr txBox="1">
            <a:spLocks noGrp="1"/>
          </p:cNvSpPr>
          <p:nvPr>
            <p:ph type="subTitle" idx="8"/>
          </p:nvPr>
        </p:nvSpPr>
        <p:spPr>
          <a:xfrm>
            <a:off x="3419275" y="18004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Related Work</a:t>
            </a:r>
            <a:endParaRPr dirty="0"/>
          </a:p>
        </p:txBody>
      </p:sp>
      <p:sp>
        <p:nvSpPr>
          <p:cNvPr id="554" name="Google Shape;554;p30"/>
          <p:cNvSpPr txBox="1">
            <a:spLocks noGrp="1"/>
          </p:cNvSpPr>
          <p:nvPr>
            <p:ph type="subTitle" idx="9"/>
          </p:nvPr>
        </p:nvSpPr>
        <p:spPr>
          <a:xfrm>
            <a:off x="720000" y="29877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Overview</a:t>
            </a:r>
            <a:endParaRPr dirty="0"/>
          </a:p>
        </p:txBody>
      </p:sp>
      <p:sp>
        <p:nvSpPr>
          <p:cNvPr id="555" name="Google Shape;555;p30"/>
          <p:cNvSpPr txBox="1">
            <a:spLocks noGrp="1"/>
          </p:cNvSpPr>
          <p:nvPr>
            <p:ph type="subTitle" idx="13"/>
          </p:nvPr>
        </p:nvSpPr>
        <p:spPr>
          <a:xfrm>
            <a:off x="3418849" y="2987834"/>
            <a:ext cx="3165904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&amp; preprocessing</a:t>
            </a:r>
            <a:endParaRPr dirty="0"/>
          </a:p>
        </p:txBody>
      </p:sp>
      <p:sp>
        <p:nvSpPr>
          <p:cNvPr id="556" name="Google Shape;556;p30"/>
          <p:cNvSpPr txBox="1">
            <a:spLocks noGrp="1"/>
          </p:cNvSpPr>
          <p:nvPr>
            <p:ph type="subTitle" idx="14"/>
          </p:nvPr>
        </p:nvSpPr>
        <p:spPr>
          <a:xfrm>
            <a:off x="715100" y="41751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</a:t>
            </a:r>
            <a:endParaRPr dirty="0"/>
          </a:p>
        </p:txBody>
      </p:sp>
      <p:sp>
        <p:nvSpPr>
          <p:cNvPr id="557" name="Google Shape;557;p30"/>
          <p:cNvSpPr txBox="1">
            <a:spLocks noGrp="1"/>
          </p:cNvSpPr>
          <p:nvPr>
            <p:ph type="subTitle" idx="15"/>
          </p:nvPr>
        </p:nvSpPr>
        <p:spPr>
          <a:xfrm>
            <a:off x="3414375" y="41751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558" name="Google Shape;558;p30"/>
          <p:cNvGrpSpPr/>
          <p:nvPr/>
        </p:nvGrpSpPr>
        <p:grpSpPr>
          <a:xfrm>
            <a:off x="6038826" y="1202474"/>
            <a:ext cx="2530518" cy="3275253"/>
            <a:chOff x="6038826" y="1202474"/>
            <a:chExt cx="2530518" cy="3275253"/>
          </a:xfrm>
        </p:grpSpPr>
        <p:grpSp>
          <p:nvGrpSpPr>
            <p:cNvPr id="559" name="Google Shape;559;p30"/>
            <p:cNvGrpSpPr/>
            <p:nvPr/>
          </p:nvGrpSpPr>
          <p:grpSpPr>
            <a:xfrm>
              <a:off x="6732405" y="1202474"/>
              <a:ext cx="1836939" cy="3275253"/>
              <a:chOff x="1795497" y="141297"/>
              <a:chExt cx="1026796" cy="1830773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2780946" y="505383"/>
                <a:ext cx="41348" cy="198698"/>
              </a:xfrm>
              <a:custGeom>
                <a:avLst/>
                <a:gdLst/>
                <a:ahLst/>
                <a:cxnLst/>
                <a:rect l="l" t="t" r="r" b="b"/>
                <a:pathLst>
                  <a:path w="28" h="133" extrusionOk="0">
                    <a:moveTo>
                      <a:pt x="14" y="133"/>
                    </a:moveTo>
                    <a:cubicBezTo>
                      <a:pt x="14" y="133"/>
                      <a:pt x="14" y="133"/>
                      <a:pt x="14" y="133"/>
                    </a:cubicBezTo>
                    <a:cubicBezTo>
                      <a:pt x="6" y="133"/>
                      <a:pt x="0" y="126"/>
                      <a:pt x="0" y="1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8" y="126"/>
                      <a:pt x="22" y="133"/>
                      <a:pt x="14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1795497" y="141297"/>
                <a:ext cx="1007272" cy="183077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223" extrusionOk="0">
                    <a:moveTo>
                      <a:pt x="577" y="1223"/>
                    </a:moveTo>
                    <a:cubicBezTo>
                      <a:pt x="91" y="1223"/>
                      <a:pt x="91" y="1223"/>
                      <a:pt x="91" y="1223"/>
                    </a:cubicBezTo>
                    <a:cubicBezTo>
                      <a:pt x="41" y="1223"/>
                      <a:pt x="0" y="1182"/>
                      <a:pt x="0" y="1132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41"/>
                      <a:pt x="43" y="0"/>
                      <a:pt x="93" y="0"/>
                    </a:cubicBezTo>
                    <a:cubicBezTo>
                      <a:pt x="580" y="1"/>
                      <a:pt x="580" y="1"/>
                      <a:pt x="580" y="1"/>
                    </a:cubicBezTo>
                    <a:cubicBezTo>
                      <a:pt x="630" y="1"/>
                      <a:pt x="671" y="42"/>
                      <a:pt x="670" y="92"/>
                    </a:cubicBezTo>
                    <a:cubicBezTo>
                      <a:pt x="668" y="1132"/>
                      <a:pt x="668" y="1132"/>
                      <a:pt x="668" y="1132"/>
                    </a:cubicBezTo>
                    <a:cubicBezTo>
                      <a:pt x="668" y="1182"/>
                      <a:pt x="627" y="1223"/>
                      <a:pt x="577" y="12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1844884" y="198724"/>
                <a:ext cx="907347" cy="172395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152" extrusionOk="0">
                    <a:moveTo>
                      <a:pt x="539" y="1152"/>
                    </a:moveTo>
                    <a:cubicBezTo>
                      <a:pt x="63" y="1152"/>
                      <a:pt x="63" y="1152"/>
                      <a:pt x="63" y="1152"/>
                    </a:cubicBezTo>
                    <a:cubicBezTo>
                      <a:pt x="29" y="1152"/>
                      <a:pt x="0" y="1124"/>
                      <a:pt x="0" y="1089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3" y="28"/>
                      <a:pt x="31" y="0"/>
                      <a:pt x="66" y="0"/>
                    </a:cubicBezTo>
                    <a:cubicBezTo>
                      <a:pt x="541" y="1"/>
                      <a:pt x="541" y="1"/>
                      <a:pt x="541" y="1"/>
                    </a:cubicBezTo>
                    <a:cubicBezTo>
                      <a:pt x="576" y="1"/>
                      <a:pt x="604" y="29"/>
                      <a:pt x="604" y="64"/>
                    </a:cubicBezTo>
                    <a:cubicBezTo>
                      <a:pt x="602" y="1089"/>
                      <a:pt x="602" y="1089"/>
                      <a:pt x="602" y="1089"/>
                    </a:cubicBezTo>
                    <a:cubicBezTo>
                      <a:pt x="602" y="1124"/>
                      <a:pt x="573" y="1152"/>
                      <a:pt x="539" y="1152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2036691" y="198724"/>
                <a:ext cx="526033" cy="89586"/>
              </a:xfrm>
              <a:custGeom>
                <a:avLst/>
                <a:gdLst/>
                <a:ahLst/>
                <a:cxnLst/>
                <a:rect l="l" t="t" r="r" b="b"/>
                <a:pathLst>
                  <a:path w="350" h="60" extrusionOk="0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43"/>
                      <a:pt x="16" y="59"/>
                      <a:pt x="36" y="59"/>
                    </a:cubicBezTo>
                    <a:cubicBezTo>
                      <a:pt x="315" y="60"/>
                      <a:pt x="315" y="60"/>
                      <a:pt x="315" y="60"/>
                    </a:cubicBezTo>
                    <a:cubicBezTo>
                      <a:pt x="334" y="60"/>
                      <a:pt x="350" y="44"/>
                      <a:pt x="350" y="25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2098712" y="227437"/>
                <a:ext cx="249234" cy="32159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2" extrusionOk="0">
                    <a:moveTo>
                      <a:pt x="156" y="22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62" y="0"/>
                      <a:pt x="166" y="5"/>
                      <a:pt x="166" y="11"/>
                    </a:cubicBezTo>
                    <a:cubicBezTo>
                      <a:pt x="166" y="17"/>
                      <a:pt x="162" y="22"/>
                      <a:pt x="15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2424898" y="219397"/>
                <a:ext cx="45942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" h="32" extrusionOk="0">
                    <a:moveTo>
                      <a:pt x="31" y="16"/>
                    </a:moveTo>
                    <a:cubicBezTo>
                      <a:pt x="31" y="25"/>
                      <a:pt x="24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4" y="0"/>
                      <a:pt x="31" y="8"/>
                      <a:pt x="31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" name="Google Shape;566;p30"/>
            <p:cNvGrpSpPr/>
            <p:nvPr/>
          </p:nvGrpSpPr>
          <p:grpSpPr>
            <a:xfrm>
              <a:off x="6873949" y="2333832"/>
              <a:ext cx="1517376" cy="1515001"/>
              <a:chOff x="-1044657" y="1665281"/>
              <a:chExt cx="2300100" cy="2296500"/>
            </a:xfrm>
          </p:grpSpPr>
          <p:sp>
            <p:nvSpPr>
              <p:cNvPr id="567" name="Google Shape;567;p30"/>
              <p:cNvSpPr/>
              <p:nvPr/>
            </p:nvSpPr>
            <p:spPr>
              <a:xfrm>
                <a:off x="-1044657" y="1665281"/>
                <a:ext cx="2300100" cy="2296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-776100" y="1930678"/>
                <a:ext cx="1762800" cy="176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-371692" y="3132925"/>
                <a:ext cx="960489" cy="56870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24" extrusionOk="0">
                    <a:moveTo>
                      <a:pt x="208" y="89"/>
                    </a:moveTo>
                    <a:cubicBezTo>
                      <a:pt x="201" y="39"/>
                      <a:pt x="157" y="0"/>
                      <a:pt x="105" y="0"/>
                    </a:cubicBezTo>
                    <a:cubicBezTo>
                      <a:pt x="54" y="0"/>
                      <a:pt x="11" y="37"/>
                      <a:pt x="2" y="86"/>
                    </a:cubicBezTo>
                    <a:cubicBezTo>
                      <a:pt x="2" y="89"/>
                      <a:pt x="1" y="91"/>
                      <a:pt x="0" y="94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31" y="113"/>
                      <a:pt x="67" y="124"/>
                      <a:pt x="105" y="124"/>
                    </a:cubicBezTo>
                    <a:cubicBezTo>
                      <a:pt x="143" y="124"/>
                      <a:pt x="178" y="113"/>
                      <a:pt x="208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2"/>
                      <a:pt x="208" y="91"/>
                      <a:pt x="208" y="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-599176" y="2409403"/>
                <a:ext cx="69509" cy="37598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2" extrusionOk="0">
                    <a:moveTo>
                      <a:pt x="7" y="82"/>
                    </a:moveTo>
                    <a:cubicBezTo>
                      <a:pt x="7" y="82"/>
                      <a:pt x="7" y="82"/>
                      <a:pt x="7" y="82"/>
                    </a:cubicBezTo>
                    <a:cubicBezTo>
                      <a:pt x="3" y="82"/>
                      <a:pt x="0" y="78"/>
                      <a:pt x="0" y="7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15" y="78"/>
                      <a:pt x="12" y="82"/>
                      <a:pt x="7" y="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-558104" y="2494709"/>
                <a:ext cx="382500" cy="382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396067" y="2494709"/>
                <a:ext cx="378900" cy="382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313920" y="3309856"/>
                <a:ext cx="110582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14" extrusionOk="0">
                    <a:moveTo>
                      <a:pt x="17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1" y="0"/>
                      <a:pt x="24" y="3"/>
                      <a:pt x="24" y="7"/>
                    </a:cubicBezTo>
                    <a:cubicBezTo>
                      <a:pt x="24" y="11"/>
                      <a:pt x="21" y="14"/>
                      <a:pt x="1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13920" y="3388845"/>
                <a:ext cx="110582" cy="60031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" extrusionOk="0">
                    <a:moveTo>
                      <a:pt x="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1" y="0"/>
                      <a:pt x="24" y="3"/>
                      <a:pt x="24" y="7"/>
                    </a:cubicBezTo>
                    <a:cubicBezTo>
                      <a:pt x="24" y="10"/>
                      <a:pt x="21" y="13"/>
                      <a:pt x="1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373952" y="3448874"/>
                <a:ext cx="50400" cy="56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373952" y="3508905"/>
                <a:ext cx="50400" cy="50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317080" y="3319336"/>
                <a:ext cx="101104" cy="47393"/>
              </a:xfrm>
              <a:custGeom>
                <a:avLst/>
                <a:gdLst/>
                <a:ahLst/>
                <a:cxnLst/>
                <a:rect l="l" t="t" r="r" b="b"/>
                <a:pathLst>
                  <a:path w="22" h="10" extrusionOk="0">
                    <a:moveTo>
                      <a:pt x="5" y="10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9" y="10"/>
                      <a:pt x="22" y="8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2"/>
                      <a:pt x="19" y="0"/>
                      <a:pt x="1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3" y="10"/>
                      <a:pt x="5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318668" y="3393585"/>
                <a:ext cx="101104" cy="47393"/>
              </a:xfrm>
              <a:custGeom>
                <a:avLst/>
                <a:gdLst/>
                <a:ahLst/>
                <a:cxnLst/>
                <a:rect l="l" t="t" r="r" b="b"/>
                <a:pathLst>
                  <a:path w="22" h="10" extrusionOk="0">
                    <a:moveTo>
                      <a:pt x="5" y="10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9" y="10"/>
                      <a:pt x="22" y="8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2"/>
                      <a:pt x="19" y="0"/>
                      <a:pt x="1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3" y="10"/>
                      <a:pt x="5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36037" y="3404641"/>
                <a:ext cx="41073" cy="9479"/>
              </a:xfrm>
              <a:custGeom>
                <a:avLst/>
                <a:gdLst/>
                <a:ahLst/>
                <a:cxnLst/>
                <a:rect l="l" t="t" r="r" b="b"/>
                <a:pathLst>
                  <a:path w="9" h="2" extrusionOk="0">
                    <a:moveTo>
                      <a:pt x="9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336037" y="3417279"/>
                <a:ext cx="22116" cy="9479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4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378760" y="3459841"/>
                <a:ext cx="40800" cy="38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378760" y="3515224"/>
                <a:ext cx="40800" cy="3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272847" y="3508905"/>
                <a:ext cx="54000" cy="50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282325" y="3515224"/>
                <a:ext cx="34800" cy="3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174902" y="3508905"/>
                <a:ext cx="50400" cy="50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-99974" y="2791700"/>
                <a:ext cx="417054" cy="612941"/>
              </a:xfrm>
              <a:custGeom>
                <a:avLst/>
                <a:gdLst/>
                <a:ahLst/>
                <a:cxnLst/>
                <a:rect l="l" t="t" r="r" b="b"/>
                <a:pathLst>
                  <a:path w="91" h="133" extrusionOk="0">
                    <a:moveTo>
                      <a:pt x="45" y="133"/>
                    </a:moveTo>
                    <a:cubicBezTo>
                      <a:pt x="45" y="133"/>
                      <a:pt x="45" y="133"/>
                      <a:pt x="45" y="133"/>
                    </a:cubicBezTo>
                    <a:cubicBezTo>
                      <a:pt x="20" y="133"/>
                      <a:pt x="0" y="113"/>
                      <a:pt x="0" y="8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0" y="0"/>
                      <a:pt x="45" y="0"/>
                    </a:cubicBezTo>
                    <a:cubicBezTo>
                      <a:pt x="71" y="0"/>
                      <a:pt x="91" y="21"/>
                      <a:pt x="91" y="46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113"/>
                      <a:pt x="71" y="133"/>
                      <a:pt x="45" y="1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-77859" y="2832775"/>
                <a:ext cx="372822" cy="533954"/>
              </a:xfrm>
              <a:custGeom>
                <a:avLst/>
                <a:gdLst/>
                <a:ahLst/>
                <a:cxnLst/>
                <a:rect l="l" t="t" r="r" b="b"/>
                <a:pathLst>
                  <a:path w="81" h="116" extrusionOk="0">
                    <a:moveTo>
                      <a:pt x="40" y="116"/>
                    </a:moveTo>
                    <a:cubicBezTo>
                      <a:pt x="40" y="116"/>
                      <a:pt x="40" y="116"/>
                      <a:pt x="40" y="116"/>
                    </a:cubicBezTo>
                    <a:cubicBezTo>
                      <a:pt x="18" y="116"/>
                      <a:pt x="0" y="98"/>
                      <a:pt x="0" y="7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1" y="18"/>
                      <a:pt x="81" y="40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98"/>
                      <a:pt x="62" y="116"/>
                      <a:pt x="40" y="1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-403287" y="2222993"/>
                <a:ext cx="1020518" cy="1020515"/>
              </a:xfrm>
              <a:custGeom>
                <a:avLst/>
                <a:gdLst/>
                <a:ahLst/>
                <a:cxnLst/>
                <a:rect l="l" t="t" r="r" b="b"/>
                <a:pathLst>
                  <a:path w="222" h="221" extrusionOk="0">
                    <a:moveTo>
                      <a:pt x="147" y="221"/>
                    </a:moveTo>
                    <a:cubicBezTo>
                      <a:pt x="75" y="221"/>
                      <a:pt x="75" y="221"/>
                      <a:pt x="75" y="221"/>
                    </a:cubicBezTo>
                    <a:cubicBezTo>
                      <a:pt x="34" y="221"/>
                      <a:pt x="0" y="188"/>
                      <a:pt x="0" y="14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4" y="0"/>
                      <a:pt x="75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88" y="0"/>
                      <a:pt x="222" y="34"/>
                      <a:pt x="222" y="75"/>
                    </a:cubicBezTo>
                    <a:cubicBezTo>
                      <a:pt x="222" y="147"/>
                      <a:pt x="222" y="147"/>
                      <a:pt x="222" y="147"/>
                    </a:cubicBezTo>
                    <a:cubicBezTo>
                      <a:pt x="222" y="188"/>
                      <a:pt x="188" y="221"/>
                      <a:pt x="147" y="2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-343257" y="2791700"/>
                <a:ext cx="900457" cy="451808"/>
              </a:xfrm>
              <a:custGeom>
                <a:avLst/>
                <a:gdLst/>
                <a:ahLst/>
                <a:cxnLst/>
                <a:rect l="l" t="t" r="r" b="b"/>
                <a:pathLst>
                  <a:path w="196" h="98" extrusionOk="0">
                    <a:moveTo>
                      <a:pt x="15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3" y="84"/>
                      <a:pt x="34" y="98"/>
                      <a:pt x="58" y="98"/>
                    </a:cubicBezTo>
                    <a:cubicBezTo>
                      <a:pt x="138" y="98"/>
                      <a:pt x="138" y="98"/>
                      <a:pt x="138" y="98"/>
                    </a:cubicBezTo>
                    <a:cubicBezTo>
                      <a:pt x="162" y="98"/>
                      <a:pt x="183" y="84"/>
                      <a:pt x="196" y="66"/>
                    </a:cubicBezTo>
                    <a:cubicBezTo>
                      <a:pt x="196" y="39"/>
                      <a:pt x="196" y="39"/>
                      <a:pt x="196" y="39"/>
                    </a:cubicBezTo>
                    <a:cubicBezTo>
                      <a:pt x="196" y="17"/>
                      <a:pt x="179" y="0"/>
                      <a:pt x="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-226355" y="2832775"/>
                <a:ext cx="663497" cy="28119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61" extrusionOk="0">
                    <a:moveTo>
                      <a:pt x="13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6"/>
                      <a:pt x="5" y="61"/>
                      <a:pt x="12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9" y="61"/>
                      <a:pt x="144" y="56"/>
                      <a:pt x="144" y="49"/>
                    </a:cubicBezTo>
                    <a:cubicBezTo>
                      <a:pt x="144" y="11"/>
                      <a:pt x="144" y="11"/>
                      <a:pt x="144" y="11"/>
                    </a:cubicBezTo>
                    <a:cubicBezTo>
                      <a:pt x="144" y="5"/>
                      <a:pt x="139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-197920" y="2854890"/>
                <a:ext cx="612944" cy="22748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49" extrusionOk="0">
                    <a:moveTo>
                      <a:pt x="126" y="49"/>
                    </a:moveTo>
                    <a:cubicBezTo>
                      <a:pt x="6" y="49"/>
                      <a:pt x="6" y="49"/>
                      <a:pt x="6" y="49"/>
                    </a:cubicBezTo>
                    <a:cubicBezTo>
                      <a:pt x="3" y="49"/>
                      <a:pt x="0" y="46"/>
                      <a:pt x="0" y="4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3" y="3"/>
                      <a:pt x="133" y="6"/>
                    </a:cubicBezTo>
                    <a:cubicBezTo>
                      <a:pt x="133" y="43"/>
                      <a:pt x="133" y="43"/>
                      <a:pt x="133" y="43"/>
                    </a:cubicBezTo>
                    <a:cubicBezTo>
                      <a:pt x="133" y="46"/>
                      <a:pt x="130" y="49"/>
                      <a:pt x="126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-125250" y="2914930"/>
                <a:ext cx="461288" cy="11690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5" extrusionOk="0">
                    <a:moveTo>
                      <a:pt x="0" y="14"/>
                    </a:moveTo>
                    <a:cubicBezTo>
                      <a:pt x="1" y="15"/>
                      <a:pt x="21" y="25"/>
                      <a:pt x="51" y="25"/>
                    </a:cubicBezTo>
                    <a:cubicBezTo>
                      <a:pt x="66" y="25"/>
                      <a:pt x="83" y="22"/>
                      <a:pt x="100" y="14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9" y="6"/>
                      <a:pt x="64" y="9"/>
                      <a:pt x="51" y="9"/>
                    </a:cubicBezTo>
                    <a:cubicBezTo>
                      <a:pt x="38" y="9"/>
                      <a:pt x="27" y="6"/>
                      <a:pt x="19" y="4"/>
                    </a:cubicBezTo>
                    <a:cubicBezTo>
                      <a:pt x="15" y="3"/>
                      <a:pt x="12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-109454" y="2937047"/>
                <a:ext cx="436012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4" extrusionOk="0">
                    <a:moveTo>
                      <a:pt x="0" y="4"/>
                    </a:moveTo>
                    <a:cubicBezTo>
                      <a:pt x="0" y="4"/>
                      <a:pt x="20" y="14"/>
                      <a:pt x="48" y="14"/>
                    </a:cubicBezTo>
                    <a:cubicBezTo>
                      <a:pt x="62" y="14"/>
                      <a:pt x="78" y="11"/>
                      <a:pt x="95" y="4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7" y="7"/>
                      <a:pt x="62" y="10"/>
                      <a:pt x="48" y="10"/>
                    </a:cubicBezTo>
                    <a:cubicBezTo>
                      <a:pt x="34" y="10"/>
                      <a:pt x="23" y="7"/>
                      <a:pt x="15" y="5"/>
                    </a:cubicBezTo>
                    <a:cubicBezTo>
                      <a:pt x="11" y="4"/>
                      <a:pt x="7" y="3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-191601" y="2390447"/>
                <a:ext cx="606625" cy="33174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72" extrusionOk="0">
                    <a:moveTo>
                      <a:pt x="132" y="36"/>
                    </a:move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56"/>
                      <a:pt x="115" y="72"/>
                      <a:pt x="95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15" y="0"/>
                      <a:pt x="132" y="16"/>
                      <a:pt x="132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-27307" y="2494709"/>
                <a:ext cx="271717" cy="167454"/>
              </a:xfrm>
              <a:custGeom>
                <a:avLst/>
                <a:gdLst/>
                <a:ahLst/>
                <a:cxnLst/>
                <a:rect l="l" t="t" r="r" b="b"/>
                <a:pathLst>
                  <a:path w="59" h="36" extrusionOk="0">
                    <a:moveTo>
                      <a:pt x="52" y="36"/>
                    </a:moveTo>
                    <a:cubicBezTo>
                      <a:pt x="48" y="36"/>
                      <a:pt x="45" y="33"/>
                      <a:pt x="45" y="29"/>
                    </a:cubicBezTo>
                    <a:cubicBezTo>
                      <a:pt x="45" y="21"/>
                      <a:pt x="38" y="14"/>
                      <a:pt x="30" y="14"/>
                    </a:cubicBezTo>
                    <a:cubicBezTo>
                      <a:pt x="21" y="14"/>
                      <a:pt x="15" y="21"/>
                      <a:pt x="15" y="29"/>
                    </a:cubicBezTo>
                    <a:cubicBezTo>
                      <a:pt x="15" y="33"/>
                      <a:pt x="11" y="36"/>
                      <a:pt x="7" y="36"/>
                    </a:cubicBezTo>
                    <a:cubicBezTo>
                      <a:pt x="4" y="36"/>
                      <a:pt x="0" y="33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59" y="13"/>
                      <a:pt x="59" y="29"/>
                    </a:cubicBezTo>
                    <a:cubicBezTo>
                      <a:pt x="59" y="33"/>
                      <a:pt x="56" y="36"/>
                      <a:pt x="52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-330619" y="2418881"/>
                <a:ext cx="101104" cy="5371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2" extrusionOk="0">
                    <a:moveTo>
                      <a:pt x="6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20" y="12"/>
                      <a:pt x="22" y="9"/>
                      <a:pt x="22" y="6"/>
                    </a:cubicBezTo>
                    <a:cubicBezTo>
                      <a:pt x="22" y="3"/>
                      <a:pt x="20" y="0"/>
                      <a:pt x="1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lose/>
                  </a:path>
                </a:pathLst>
              </a:custGeom>
              <a:solidFill>
                <a:srgbClr val="F9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-330619" y="2418881"/>
                <a:ext cx="101104" cy="5371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2" extrusionOk="0">
                    <a:moveTo>
                      <a:pt x="6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20" y="12"/>
                      <a:pt x="22" y="9"/>
                      <a:pt x="22" y="6"/>
                    </a:cubicBezTo>
                    <a:cubicBezTo>
                      <a:pt x="22" y="3"/>
                      <a:pt x="20" y="0"/>
                      <a:pt x="1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-330619" y="2488390"/>
                <a:ext cx="101104" cy="5371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2" extrusionOk="0">
                    <a:moveTo>
                      <a:pt x="1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0" y="12"/>
                      <a:pt x="22" y="10"/>
                      <a:pt x="22" y="6"/>
                    </a:cubicBezTo>
                    <a:cubicBezTo>
                      <a:pt x="22" y="3"/>
                      <a:pt x="20" y="0"/>
                      <a:pt x="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-330619" y="2542102"/>
                <a:ext cx="50400" cy="46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-330619" y="2592654"/>
                <a:ext cx="50400" cy="46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-321140" y="2422041"/>
                <a:ext cx="85306" cy="47393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14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3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8"/>
                      <a:pt x="17" y="10"/>
                      <a:pt x="14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-321150" y="2494701"/>
                <a:ext cx="8532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9" extrusionOk="0">
                    <a:moveTo>
                      <a:pt x="14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2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7"/>
                      <a:pt x="17" y="9"/>
                      <a:pt x="14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-321140" y="2551579"/>
                <a:ext cx="31200" cy="31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-321140" y="2598973"/>
                <a:ext cx="31200" cy="3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5" name="Google Shape;605;p30"/>
            <p:cNvGrpSpPr/>
            <p:nvPr/>
          </p:nvGrpSpPr>
          <p:grpSpPr>
            <a:xfrm>
              <a:off x="6038826" y="1352181"/>
              <a:ext cx="1280037" cy="1218904"/>
              <a:chOff x="6038826" y="1352181"/>
              <a:chExt cx="1280037" cy="1218904"/>
            </a:xfrm>
          </p:grpSpPr>
          <p:sp>
            <p:nvSpPr>
              <p:cNvPr id="606" name="Google Shape;606;p30"/>
              <p:cNvSpPr/>
              <p:nvPr/>
            </p:nvSpPr>
            <p:spPr>
              <a:xfrm>
                <a:off x="6121727" y="1399671"/>
                <a:ext cx="1197135" cy="31857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75" extrusionOk="0">
                    <a:moveTo>
                      <a:pt x="282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16" y="75"/>
                      <a:pt x="0" y="58"/>
                      <a:pt x="0" y="37"/>
                    </a:cubicBezTo>
                    <a:cubicBezTo>
                      <a:pt x="0" y="17"/>
                      <a:pt x="16" y="0"/>
                      <a:pt x="37" y="0"/>
                    </a:cubicBezTo>
                    <a:cubicBezTo>
                      <a:pt x="282" y="0"/>
                      <a:pt x="282" y="0"/>
                      <a:pt x="282" y="0"/>
                    </a:cubicBezTo>
                    <a:lnTo>
                      <a:pt x="282" y="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6121727" y="1829057"/>
                <a:ext cx="1197135" cy="31857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75" extrusionOk="0">
                    <a:moveTo>
                      <a:pt x="277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16" y="75"/>
                      <a:pt x="0" y="58"/>
                      <a:pt x="0" y="37"/>
                    </a:cubicBezTo>
                    <a:cubicBezTo>
                      <a:pt x="0" y="16"/>
                      <a:pt x="16" y="0"/>
                      <a:pt x="37" y="0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280" y="0"/>
                      <a:pt x="282" y="2"/>
                      <a:pt x="282" y="5"/>
                    </a:cubicBezTo>
                    <a:cubicBezTo>
                      <a:pt x="282" y="70"/>
                      <a:pt x="282" y="70"/>
                      <a:pt x="282" y="70"/>
                    </a:cubicBezTo>
                    <a:cubicBezTo>
                      <a:pt x="282" y="72"/>
                      <a:pt x="280" y="75"/>
                      <a:pt x="277" y="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6121727" y="2252507"/>
                <a:ext cx="1197135" cy="31857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75" extrusionOk="0">
                    <a:moveTo>
                      <a:pt x="282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16" y="75"/>
                      <a:pt x="0" y="58"/>
                      <a:pt x="0" y="38"/>
                    </a:cubicBezTo>
                    <a:cubicBezTo>
                      <a:pt x="0" y="17"/>
                      <a:pt x="16" y="0"/>
                      <a:pt x="37" y="0"/>
                    </a:cubicBezTo>
                    <a:cubicBezTo>
                      <a:pt x="282" y="0"/>
                      <a:pt x="282" y="0"/>
                      <a:pt x="282" y="0"/>
                    </a:cubicBezTo>
                    <a:lnTo>
                      <a:pt x="282" y="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6440303" y="1451118"/>
                <a:ext cx="223146" cy="4909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6440303" y="1884461"/>
                <a:ext cx="223146" cy="490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6440303" y="2307912"/>
                <a:ext cx="223146" cy="550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6440303" y="1989335"/>
                <a:ext cx="741960" cy="513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6440303" y="2062548"/>
                <a:ext cx="741960" cy="156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6440303" y="2096187"/>
                <a:ext cx="741960" cy="1227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6440303" y="1544118"/>
                <a:ext cx="488690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6440303" y="1603480"/>
                <a:ext cx="741960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6966646" y="1544118"/>
                <a:ext cx="89258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7097243" y="1544118"/>
                <a:ext cx="85167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6440303" y="1645034"/>
                <a:ext cx="85167" cy="2900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6440303" y="2410806"/>
                <a:ext cx="318727" cy="379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6867710" y="2410806"/>
                <a:ext cx="313892" cy="379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6610474" y="2485998"/>
                <a:ext cx="571626" cy="178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6430410" y="2485998"/>
                <a:ext cx="154343" cy="178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6792518" y="2410806"/>
                <a:ext cx="37935" cy="379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5" name="Google Shape;625;p30"/>
              <p:cNvGrpSpPr/>
              <p:nvPr/>
            </p:nvGrpSpPr>
            <p:grpSpPr>
              <a:xfrm>
                <a:off x="6176729" y="1447613"/>
                <a:ext cx="217108" cy="217584"/>
                <a:chOff x="5471892" y="3290059"/>
                <a:chExt cx="174300" cy="174654"/>
              </a:xfrm>
            </p:grpSpPr>
            <p:sp>
              <p:nvSpPr>
                <p:cNvPr id="626" name="Google Shape;626;p30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30"/>
                <p:cNvSpPr/>
                <p:nvPr/>
              </p:nvSpPr>
              <p:spPr>
                <a:xfrm>
                  <a:off x="5529353" y="3328218"/>
                  <a:ext cx="58800" cy="5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30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9" name="Google Shape;629;p30"/>
              <p:cNvGrpSpPr/>
              <p:nvPr/>
            </p:nvGrpSpPr>
            <p:grpSpPr>
              <a:xfrm>
                <a:off x="6053671" y="1352181"/>
                <a:ext cx="186001" cy="187981"/>
                <a:chOff x="5369111" y="3210252"/>
                <a:chExt cx="150037" cy="151634"/>
              </a:xfrm>
            </p:grpSpPr>
            <p:sp>
              <p:nvSpPr>
                <p:cNvPr id="630" name="Google Shape;630;p30"/>
                <p:cNvSpPr/>
                <p:nvPr/>
              </p:nvSpPr>
              <p:spPr>
                <a:xfrm>
                  <a:off x="5369111" y="3210252"/>
                  <a:ext cx="150037" cy="15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44" extrusionOk="0">
                      <a:moveTo>
                        <a:pt x="41" y="33"/>
                      </a:moveTo>
                      <a:cubicBezTo>
                        <a:pt x="43" y="30"/>
                        <a:pt x="44" y="26"/>
                        <a:pt x="44" y="22"/>
                      </a:cubicBezTo>
                      <a:cubicBezTo>
                        <a:pt x="44" y="9"/>
                        <a:pt x="34" y="0"/>
                        <a:pt x="22" y="0"/>
                      </a:cubicBezTo>
                      <a:cubicBezTo>
                        <a:pt x="10" y="0"/>
                        <a:pt x="0" y="9"/>
                        <a:pt x="0" y="22"/>
                      </a:cubicBezTo>
                      <a:cubicBezTo>
                        <a:pt x="0" y="34"/>
                        <a:pt x="10" y="44"/>
                        <a:pt x="22" y="44"/>
                      </a:cubicBezTo>
                      <a:cubicBezTo>
                        <a:pt x="26" y="44"/>
                        <a:pt x="30" y="42"/>
                        <a:pt x="33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lnTo>
                        <a:pt x="41" y="3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30"/>
                <p:cNvSpPr/>
                <p:nvPr/>
              </p:nvSpPr>
              <p:spPr>
                <a:xfrm>
                  <a:off x="5384907" y="3227809"/>
                  <a:ext cx="116400" cy="113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30"/>
                <p:cNvSpPr/>
                <p:nvPr/>
              </p:nvSpPr>
              <p:spPr>
                <a:xfrm>
                  <a:off x="5394484" y="3234193"/>
                  <a:ext cx="99300" cy="1005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3" name="Google Shape;633;p30"/>
              <p:cNvGrpSpPr/>
              <p:nvPr/>
            </p:nvGrpSpPr>
            <p:grpSpPr>
              <a:xfrm>
                <a:off x="6180229" y="1874601"/>
                <a:ext cx="217108" cy="217584"/>
                <a:chOff x="5471892" y="3290059"/>
                <a:chExt cx="174300" cy="174654"/>
              </a:xfrm>
            </p:grpSpPr>
            <p:sp>
              <p:nvSpPr>
                <p:cNvPr id="634" name="Google Shape;634;p30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30"/>
                <p:cNvSpPr/>
                <p:nvPr/>
              </p:nvSpPr>
              <p:spPr>
                <a:xfrm>
                  <a:off x="5529353" y="3328218"/>
                  <a:ext cx="58800" cy="57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30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7" name="Google Shape;637;p30"/>
              <p:cNvGrpSpPr/>
              <p:nvPr/>
            </p:nvGrpSpPr>
            <p:grpSpPr>
              <a:xfrm>
                <a:off x="6180229" y="2298101"/>
                <a:ext cx="217108" cy="217584"/>
                <a:chOff x="5471892" y="3290059"/>
                <a:chExt cx="174300" cy="174654"/>
              </a:xfrm>
            </p:grpSpPr>
            <p:sp>
              <p:nvSpPr>
                <p:cNvPr id="638" name="Google Shape;638;p30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30"/>
                <p:cNvSpPr/>
                <p:nvPr/>
              </p:nvSpPr>
              <p:spPr>
                <a:xfrm>
                  <a:off x="5529353" y="3328218"/>
                  <a:ext cx="58800" cy="5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30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1" name="Google Shape;641;p30"/>
              <p:cNvSpPr/>
              <p:nvPr/>
            </p:nvSpPr>
            <p:spPr>
              <a:xfrm>
                <a:off x="6038826" y="2214911"/>
                <a:ext cx="186001" cy="1860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44" extrusionOk="0">
                    <a:moveTo>
                      <a:pt x="41" y="34"/>
                    </a:moveTo>
                    <a:cubicBezTo>
                      <a:pt x="43" y="30"/>
                      <a:pt x="44" y="27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4"/>
                      <a:pt x="22" y="44"/>
                    </a:cubicBezTo>
                    <a:cubicBezTo>
                      <a:pt x="26" y="44"/>
                      <a:pt x="30" y="43"/>
                      <a:pt x="33" y="41"/>
                    </a:cubicBezTo>
                    <a:cubicBezTo>
                      <a:pt x="41" y="41"/>
                      <a:pt x="41" y="41"/>
                      <a:pt x="41" y="41"/>
                    </a:cubicBezTo>
                    <a:lnTo>
                      <a:pt x="41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6058407" y="2240634"/>
                <a:ext cx="144301" cy="1402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6070280" y="2248549"/>
                <a:ext cx="123102" cy="123102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CC324-7226-7D9B-D30F-313E616765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2"/>
          <p:cNvSpPr txBox="1">
            <a:spLocks noGrp="1"/>
          </p:cNvSpPr>
          <p:nvPr>
            <p:ph type="title"/>
          </p:nvPr>
        </p:nvSpPr>
        <p:spPr>
          <a:xfrm>
            <a:off x="5209900" y="2627600"/>
            <a:ext cx="3522964" cy="949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Introduction</a:t>
            </a:r>
            <a:endParaRPr sz="4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70" name="Google Shape;670;p32"/>
          <p:cNvSpPr txBox="1">
            <a:spLocks noGrp="1"/>
          </p:cNvSpPr>
          <p:nvPr>
            <p:ph type="title" idx="2"/>
          </p:nvPr>
        </p:nvSpPr>
        <p:spPr>
          <a:xfrm>
            <a:off x="7104400" y="1755138"/>
            <a:ext cx="12297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671" name="Google Shape;671;p32"/>
          <p:cNvGrpSpPr/>
          <p:nvPr/>
        </p:nvGrpSpPr>
        <p:grpSpPr>
          <a:xfrm>
            <a:off x="677713" y="979198"/>
            <a:ext cx="4106436" cy="3338568"/>
            <a:chOff x="677713" y="979198"/>
            <a:chExt cx="4106436" cy="3338568"/>
          </a:xfrm>
        </p:grpSpPr>
        <p:grpSp>
          <p:nvGrpSpPr>
            <p:cNvPr id="672" name="Google Shape;672;p32"/>
            <p:cNvGrpSpPr/>
            <p:nvPr/>
          </p:nvGrpSpPr>
          <p:grpSpPr>
            <a:xfrm>
              <a:off x="1529466" y="1284974"/>
              <a:ext cx="480545" cy="481555"/>
              <a:chOff x="5471892" y="3290059"/>
              <a:chExt cx="174300" cy="174654"/>
            </a:xfrm>
          </p:grpSpPr>
          <p:sp>
            <p:nvSpPr>
              <p:cNvPr id="673" name="Google Shape;673;p32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32"/>
            <p:cNvGrpSpPr/>
            <p:nvPr/>
          </p:nvGrpSpPr>
          <p:grpSpPr>
            <a:xfrm>
              <a:off x="2111256" y="979198"/>
              <a:ext cx="243759" cy="244271"/>
              <a:chOff x="5471892" y="3290059"/>
              <a:chExt cx="174300" cy="174654"/>
            </a:xfrm>
          </p:grpSpPr>
          <p:sp>
            <p:nvSpPr>
              <p:cNvPr id="677" name="Google Shape;677;p32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32"/>
            <p:cNvGrpSpPr/>
            <p:nvPr/>
          </p:nvGrpSpPr>
          <p:grpSpPr>
            <a:xfrm>
              <a:off x="3489532" y="1284972"/>
              <a:ext cx="372601" cy="373357"/>
              <a:chOff x="5471892" y="3290059"/>
              <a:chExt cx="174300" cy="174654"/>
            </a:xfrm>
          </p:grpSpPr>
          <p:sp>
            <p:nvSpPr>
              <p:cNvPr id="681" name="Google Shape;681;p32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4" name="Google Shape;684;p32"/>
            <p:cNvGrpSpPr/>
            <p:nvPr/>
          </p:nvGrpSpPr>
          <p:grpSpPr>
            <a:xfrm>
              <a:off x="677713" y="1538012"/>
              <a:ext cx="4106436" cy="2779754"/>
              <a:chOff x="677713" y="1538012"/>
              <a:chExt cx="4106436" cy="2779754"/>
            </a:xfrm>
          </p:grpSpPr>
          <p:grpSp>
            <p:nvGrpSpPr>
              <p:cNvPr id="685" name="Google Shape;685;p32"/>
              <p:cNvGrpSpPr/>
              <p:nvPr/>
            </p:nvGrpSpPr>
            <p:grpSpPr>
              <a:xfrm>
                <a:off x="1231443" y="1538012"/>
                <a:ext cx="2998974" cy="2779754"/>
                <a:chOff x="2101656" y="1040175"/>
                <a:chExt cx="3536109" cy="3277625"/>
              </a:xfrm>
            </p:grpSpPr>
            <p:sp>
              <p:nvSpPr>
                <p:cNvPr id="686" name="Google Shape;686;p32"/>
                <p:cNvSpPr/>
                <p:nvPr/>
              </p:nvSpPr>
              <p:spPr>
                <a:xfrm>
                  <a:off x="3468694" y="3735428"/>
                  <a:ext cx="798971" cy="454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88" extrusionOk="0">
                      <a:moveTo>
                        <a:pt x="317" y="142"/>
                      </a:moveTo>
                      <a:cubicBezTo>
                        <a:pt x="307" y="0"/>
                        <a:pt x="307" y="0"/>
                        <a:pt x="30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3" y="143"/>
                        <a:pt x="13" y="143"/>
                        <a:pt x="13" y="143"/>
                      </a:cubicBezTo>
                      <a:cubicBezTo>
                        <a:pt x="12" y="159"/>
                        <a:pt x="8" y="175"/>
                        <a:pt x="0" y="188"/>
                      </a:cubicBez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323" y="174"/>
                        <a:pt x="318" y="159"/>
                        <a:pt x="317" y="1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32"/>
                <p:cNvSpPr/>
                <p:nvPr/>
              </p:nvSpPr>
              <p:spPr>
                <a:xfrm>
                  <a:off x="3299091" y="4190087"/>
                  <a:ext cx="1138176" cy="127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3" extrusionOk="0">
                      <a:moveTo>
                        <a:pt x="46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8"/>
                        <a:pt x="5" y="53"/>
                        <a:pt x="11" y="53"/>
                      </a:cubicBezTo>
                      <a:cubicBezTo>
                        <a:pt x="461" y="53"/>
                        <a:pt x="461" y="53"/>
                        <a:pt x="461" y="53"/>
                      </a:cubicBezTo>
                      <a:cubicBezTo>
                        <a:pt x="467" y="53"/>
                        <a:pt x="471" y="48"/>
                        <a:pt x="471" y="42"/>
                      </a:cubicBezTo>
                      <a:cubicBezTo>
                        <a:pt x="471" y="11"/>
                        <a:pt x="471" y="11"/>
                        <a:pt x="471" y="11"/>
                      </a:cubicBezTo>
                      <a:cubicBezTo>
                        <a:pt x="471" y="5"/>
                        <a:pt x="467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32"/>
                <p:cNvSpPr/>
                <p:nvPr/>
              </p:nvSpPr>
              <p:spPr>
                <a:xfrm>
                  <a:off x="2101656" y="3488176"/>
                  <a:ext cx="3536109" cy="32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136" extrusionOk="0">
                      <a:moveTo>
                        <a:pt x="0" y="0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116"/>
                        <a:pt x="21" y="136"/>
                        <a:pt x="46" y="136"/>
                      </a:cubicBezTo>
                      <a:cubicBezTo>
                        <a:pt x="1418" y="136"/>
                        <a:pt x="1418" y="136"/>
                        <a:pt x="1418" y="136"/>
                      </a:cubicBezTo>
                      <a:cubicBezTo>
                        <a:pt x="1443" y="136"/>
                        <a:pt x="1464" y="116"/>
                        <a:pt x="1464" y="90"/>
                      </a:cubicBezTo>
                      <a:cubicBezTo>
                        <a:pt x="1464" y="0"/>
                        <a:pt x="1464" y="0"/>
                        <a:pt x="146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32"/>
                <p:cNvSpPr/>
                <p:nvPr/>
              </p:nvSpPr>
              <p:spPr>
                <a:xfrm>
                  <a:off x="2101656" y="1380402"/>
                  <a:ext cx="3536109" cy="210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872" extrusionOk="0">
                      <a:moveTo>
                        <a:pt x="1418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21" y="0"/>
                        <a:pt x="0" y="21"/>
                        <a:pt x="0" y="46"/>
                      </a:cubicBezTo>
                      <a:cubicBezTo>
                        <a:pt x="0" y="872"/>
                        <a:pt x="0" y="872"/>
                        <a:pt x="0" y="872"/>
                      </a:cubicBezTo>
                      <a:cubicBezTo>
                        <a:pt x="1464" y="872"/>
                        <a:pt x="1464" y="872"/>
                        <a:pt x="1464" y="872"/>
                      </a:cubicBezTo>
                      <a:cubicBezTo>
                        <a:pt x="1464" y="46"/>
                        <a:pt x="1464" y="46"/>
                        <a:pt x="1464" y="46"/>
                      </a:cubicBezTo>
                      <a:cubicBezTo>
                        <a:pt x="1464" y="21"/>
                        <a:pt x="1443" y="0"/>
                        <a:pt x="14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32"/>
                <p:cNvSpPr/>
                <p:nvPr/>
              </p:nvSpPr>
              <p:spPr>
                <a:xfrm>
                  <a:off x="2248781" y="1520375"/>
                  <a:ext cx="3229500" cy="1827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32"/>
                <p:cNvSpPr/>
                <p:nvPr/>
              </p:nvSpPr>
              <p:spPr>
                <a:xfrm>
                  <a:off x="3461541" y="2142593"/>
                  <a:ext cx="823500" cy="821400"/>
                </a:xfrm>
                <a:prstGeom prst="ellipse">
                  <a:avLst/>
                </a:prstGeom>
                <a:solidFill>
                  <a:srgbClr val="FFFFFF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32"/>
                <p:cNvSpPr/>
                <p:nvPr/>
              </p:nvSpPr>
              <p:spPr>
                <a:xfrm>
                  <a:off x="3238810" y="2031227"/>
                  <a:ext cx="481222" cy="6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73" extrusionOk="0">
                      <a:moveTo>
                        <a:pt x="66" y="22"/>
                      </a:moveTo>
                      <a:cubicBezTo>
                        <a:pt x="66" y="22"/>
                        <a:pt x="64" y="27"/>
                        <a:pt x="60" y="36"/>
                      </a:cubicBezTo>
                      <a:cubicBezTo>
                        <a:pt x="56" y="45"/>
                        <a:pt x="51" y="58"/>
                        <a:pt x="45" y="73"/>
                      </a:cubicBezTo>
                      <a:cubicBezTo>
                        <a:pt x="40" y="88"/>
                        <a:pt x="35" y="107"/>
                        <a:pt x="32" y="126"/>
                      </a:cubicBezTo>
                      <a:cubicBezTo>
                        <a:pt x="31" y="135"/>
                        <a:pt x="31" y="145"/>
                        <a:pt x="32" y="155"/>
                      </a:cubicBezTo>
                      <a:cubicBezTo>
                        <a:pt x="33" y="164"/>
                        <a:pt x="35" y="17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40" y="184"/>
                        <a:pt x="40" y="184"/>
                        <a:pt x="40" y="184"/>
                      </a:cubicBezTo>
                      <a:cubicBezTo>
                        <a:pt x="41" y="186"/>
                        <a:pt x="41" y="186"/>
                        <a:pt x="41" y="186"/>
                      </a:cubicBezTo>
                      <a:cubicBezTo>
                        <a:pt x="41" y="187"/>
                        <a:pt x="42" y="189"/>
                        <a:pt x="42" y="189"/>
                      </a:cubicBezTo>
                      <a:cubicBezTo>
                        <a:pt x="44" y="192"/>
                        <a:pt x="44" y="192"/>
                        <a:pt x="44" y="192"/>
                      </a:cubicBezTo>
                      <a:cubicBezTo>
                        <a:pt x="44" y="193"/>
                        <a:pt x="45" y="194"/>
                        <a:pt x="46" y="195"/>
                      </a:cubicBezTo>
                      <a:cubicBezTo>
                        <a:pt x="48" y="199"/>
                        <a:pt x="51" y="202"/>
                        <a:pt x="54" y="205"/>
                      </a:cubicBezTo>
                      <a:cubicBezTo>
                        <a:pt x="61" y="212"/>
                        <a:pt x="68" y="217"/>
                        <a:pt x="76" y="221"/>
                      </a:cubicBezTo>
                      <a:cubicBezTo>
                        <a:pt x="93" y="229"/>
                        <a:pt x="111" y="233"/>
                        <a:pt x="126" y="235"/>
                      </a:cubicBezTo>
                      <a:cubicBezTo>
                        <a:pt x="141" y="237"/>
                        <a:pt x="155" y="237"/>
                        <a:pt x="164" y="237"/>
                      </a:cubicBezTo>
                      <a:cubicBezTo>
                        <a:pt x="168" y="237"/>
                        <a:pt x="172" y="236"/>
                        <a:pt x="175" y="236"/>
                      </a:cubicBezTo>
                      <a:cubicBezTo>
                        <a:pt x="177" y="236"/>
                        <a:pt x="178" y="236"/>
                        <a:pt x="178" y="236"/>
                      </a:cubicBezTo>
                      <a:cubicBezTo>
                        <a:pt x="179" y="236"/>
                        <a:pt x="179" y="236"/>
                        <a:pt x="179" y="236"/>
                      </a:cubicBezTo>
                      <a:cubicBezTo>
                        <a:pt x="188" y="235"/>
                        <a:pt x="197" y="242"/>
                        <a:pt x="198" y="252"/>
                      </a:cubicBezTo>
                      <a:cubicBezTo>
                        <a:pt x="199" y="262"/>
                        <a:pt x="192" y="271"/>
                        <a:pt x="182" y="272"/>
                      </a:cubicBezTo>
                      <a:cubicBezTo>
                        <a:pt x="182" y="272"/>
                        <a:pt x="182" y="272"/>
                        <a:pt x="181" y="272"/>
                      </a:cubicBezTo>
                      <a:cubicBezTo>
                        <a:pt x="181" y="272"/>
                        <a:pt x="180" y="272"/>
                        <a:pt x="177" y="272"/>
                      </a:cubicBezTo>
                      <a:cubicBezTo>
                        <a:pt x="174" y="272"/>
                        <a:pt x="170" y="272"/>
                        <a:pt x="165" y="272"/>
                      </a:cubicBezTo>
                      <a:cubicBezTo>
                        <a:pt x="154" y="273"/>
                        <a:pt x="139" y="272"/>
                        <a:pt x="121" y="270"/>
                      </a:cubicBezTo>
                      <a:cubicBezTo>
                        <a:pt x="112" y="268"/>
                        <a:pt x="103" y="266"/>
                        <a:pt x="92" y="264"/>
                      </a:cubicBezTo>
                      <a:cubicBezTo>
                        <a:pt x="82" y="261"/>
                        <a:pt x="71" y="256"/>
                        <a:pt x="61" y="251"/>
                      </a:cubicBezTo>
                      <a:cubicBezTo>
                        <a:pt x="50" y="245"/>
                        <a:pt x="40" y="238"/>
                        <a:pt x="31" y="228"/>
                      </a:cubicBezTo>
                      <a:cubicBezTo>
                        <a:pt x="26" y="223"/>
                        <a:pt x="22" y="218"/>
                        <a:pt x="19" y="213"/>
                      </a:cubicBezTo>
                      <a:cubicBezTo>
                        <a:pt x="18" y="211"/>
                        <a:pt x="17" y="210"/>
                        <a:pt x="16" y="208"/>
                      </a:cubicBezTo>
                      <a:cubicBezTo>
                        <a:pt x="13" y="204"/>
                        <a:pt x="13" y="204"/>
                        <a:pt x="13" y="204"/>
                      </a:cubicBezTo>
                      <a:cubicBezTo>
                        <a:pt x="12" y="202"/>
                        <a:pt x="12" y="201"/>
                        <a:pt x="11" y="199"/>
                      </a:cubicBezTo>
                      <a:cubicBezTo>
                        <a:pt x="11" y="198"/>
                        <a:pt x="11" y="198"/>
                        <a:pt x="11" y="198"/>
                      </a:cubicBezTo>
                      <a:cubicBezTo>
                        <a:pt x="10" y="197"/>
                        <a:pt x="10" y="197"/>
                        <a:pt x="10" y="197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9" y="195"/>
                        <a:pt x="9" y="195"/>
                        <a:pt x="9" y="195"/>
                      </a:cubicBezTo>
                      <a:cubicBezTo>
                        <a:pt x="5" y="183"/>
                        <a:pt x="2" y="170"/>
                        <a:pt x="1" y="158"/>
                      </a:cubicBezTo>
                      <a:cubicBezTo>
                        <a:pt x="0" y="145"/>
                        <a:pt x="0" y="133"/>
                        <a:pt x="2" y="122"/>
                      </a:cubicBezTo>
                      <a:cubicBezTo>
                        <a:pt x="5" y="99"/>
                        <a:pt x="12" y="79"/>
                        <a:pt x="18" y="63"/>
                      </a:cubicBezTo>
                      <a:cubicBezTo>
                        <a:pt x="24" y="47"/>
                        <a:pt x="30" y="34"/>
                        <a:pt x="34" y="25"/>
                      </a:cubicBezTo>
                      <a:cubicBezTo>
                        <a:pt x="38" y="15"/>
                        <a:pt x="40" y="10"/>
                        <a:pt x="40" y="10"/>
                      </a:cubicBezTo>
                      <a:cubicBezTo>
                        <a:pt x="43" y="3"/>
                        <a:pt x="52" y="0"/>
                        <a:pt x="59" y="3"/>
                      </a:cubicBezTo>
                      <a:cubicBezTo>
                        <a:pt x="66" y="6"/>
                        <a:pt x="69" y="14"/>
                        <a:pt x="66" y="21"/>
                      </a:cubicBezTo>
                      <a:lnTo>
                        <a:pt x="66" y="2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32"/>
                <p:cNvSpPr/>
                <p:nvPr/>
              </p:nvSpPr>
              <p:spPr>
                <a:xfrm>
                  <a:off x="3323612" y="2011815"/>
                  <a:ext cx="106257" cy="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3" extrusionOk="0">
                      <a:moveTo>
                        <a:pt x="15" y="1"/>
                      </a:moveTo>
                      <a:cubicBezTo>
                        <a:pt x="13" y="0"/>
                        <a:pt x="12" y="0"/>
                        <a:pt x="10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ubicBezTo>
                        <a:pt x="0" y="8"/>
                        <a:pt x="0" y="12"/>
                        <a:pt x="2" y="15"/>
                      </a:cubicBezTo>
                      <a:cubicBezTo>
                        <a:pt x="3" y="18"/>
                        <a:pt x="5" y="20"/>
                        <a:pt x="9" y="22"/>
                      </a:cubicBezTo>
                      <a:cubicBezTo>
                        <a:pt x="13" y="24"/>
                        <a:pt x="18" y="26"/>
                        <a:pt x="23" y="28"/>
                      </a:cubicBezTo>
                      <a:cubicBezTo>
                        <a:pt x="25" y="29"/>
                        <a:pt x="28" y="30"/>
                        <a:pt x="31" y="31"/>
                      </a:cubicBezTo>
                      <a:cubicBezTo>
                        <a:pt x="36" y="33"/>
                        <a:pt x="41" y="30"/>
                        <a:pt x="43" y="25"/>
                      </a:cubicBezTo>
                      <a:cubicBezTo>
                        <a:pt x="44" y="23"/>
                        <a:pt x="44" y="20"/>
                        <a:pt x="43" y="17"/>
                      </a:cubicBezTo>
                      <a:cubicBezTo>
                        <a:pt x="41" y="14"/>
                        <a:pt x="39" y="13"/>
                        <a:pt x="36" y="11"/>
                      </a:cubicBezTo>
                      <a:cubicBezTo>
                        <a:pt x="31" y="8"/>
                        <a:pt x="25" y="5"/>
                        <a:pt x="20" y="3"/>
                      </a:cubicBezTo>
                      <a:cubicBezTo>
                        <a:pt x="18" y="2"/>
                        <a:pt x="17" y="2"/>
                        <a:pt x="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2"/>
                <p:cNvSpPr/>
                <p:nvPr/>
              </p:nvSpPr>
              <p:spPr>
                <a:xfrm>
                  <a:off x="3311352" y="1859580"/>
                  <a:ext cx="215580" cy="20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3" extrusionOk="0">
                      <a:moveTo>
                        <a:pt x="28" y="73"/>
                      </a:moveTo>
                      <a:cubicBezTo>
                        <a:pt x="8" y="62"/>
                        <a:pt x="0" y="38"/>
                        <a:pt x="10" y="17"/>
                      </a:cubicBezTo>
                      <a:cubicBezTo>
                        <a:pt x="14" y="10"/>
                        <a:pt x="20" y="4"/>
                        <a:pt x="28" y="0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6" y="23"/>
                        <a:pt x="33" y="25"/>
                        <a:pt x="32" y="28"/>
                      </a:cubicBezTo>
                      <a:cubicBezTo>
                        <a:pt x="27" y="37"/>
                        <a:pt x="31" y="47"/>
                        <a:pt x="39" y="51"/>
                      </a:cubicBezTo>
                      <a:cubicBezTo>
                        <a:pt x="47" y="56"/>
                        <a:pt x="58" y="52"/>
                        <a:pt x="62" y="44"/>
                      </a:cubicBezTo>
                      <a:cubicBezTo>
                        <a:pt x="64" y="41"/>
                        <a:pt x="64" y="37"/>
                        <a:pt x="64" y="34"/>
                      </a:cubicBezTo>
                      <a:cubicBezTo>
                        <a:pt x="87" y="30"/>
                        <a:pt x="87" y="30"/>
                        <a:pt x="87" y="30"/>
                      </a:cubicBezTo>
                      <a:cubicBezTo>
                        <a:pt x="89" y="38"/>
                        <a:pt x="87" y="47"/>
                        <a:pt x="83" y="55"/>
                      </a:cubicBezTo>
                      <a:cubicBezTo>
                        <a:pt x="73" y="75"/>
                        <a:pt x="48" y="83"/>
                        <a:pt x="28" y="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2"/>
                <p:cNvSpPr/>
                <p:nvPr/>
              </p:nvSpPr>
              <p:spPr>
                <a:xfrm>
                  <a:off x="3265375" y="2120115"/>
                  <a:ext cx="132821" cy="6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27" extrusionOk="0">
                      <a:moveTo>
                        <a:pt x="0" y="6"/>
                      </a:moveTo>
                      <a:cubicBezTo>
                        <a:pt x="0" y="4"/>
                        <a:pt x="1" y="2"/>
                        <a:pt x="2" y="0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4" y="23"/>
                        <a:pt x="53" y="25"/>
                        <a:pt x="53" y="27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32"/>
                <p:cNvSpPr/>
                <p:nvPr/>
              </p:nvSpPr>
              <p:spPr>
                <a:xfrm>
                  <a:off x="3231659" y="2217177"/>
                  <a:ext cx="134865" cy="55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54" extrusionOk="0">
                      <a:moveTo>
                        <a:pt x="0" y="16"/>
                      </a:moveTo>
                      <a:lnTo>
                        <a:pt x="2" y="0"/>
                      </a:lnTo>
                      <a:lnTo>
                        <a:pt x="132" y="40"/>
                      </a:lnTo>
                      <a:lnTo>
                        <a:pt x="128" y="5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32"/>
                <p:cNvSpPr/>
                <p:nvPr/>
              </p:nvSpPr>
              <p:spPr>
                <a:xfrm>
                  <a:off x="3210203" y="2325477"/>
                  <a:ext cx="137930" cy="2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2" extrusionOk="0">
                      <a:moveTo>
                        <a:pt x="0" y="8"/>
                      </a:moveTo>
                      <a:cubicBezTo>
                        <a:pt x="0" y="5"/>
                        <a:pt x="0" y="3"/>
                        <a:pt x="1" y="0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57" y="9"/>
                        <a:pt x="57" y="11"/>
                        <a:pt x="57" y="12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32"/>
                <p:cNvSpPr/>
                <p:nvPr/>
              </p:nvSpPr>
              <p:spPr>
                <a:xfrm>
                  <a:off x="3215312" y="2420496"/>
                  <a:ext cx="136908" cy="4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8" extrusionOk="0">
                      <a:moveTo>
                        <a:pt x="1" y="18"/>
                      </a:moveTo>
                      <a:cubicBezTo>
                        <a:pt x="1" y="15"/>
                        <a:pt x="0" y="13"/>
                        <a:pt x="0" y="1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2"/>
                        <a:pt x="56" y="3"/>
                        <a:pt x="57" y="5"/>
                      </a:cubicBezTo>
                      <a:lnTo>
                        <a:pt x="1" y="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32"/>
                <p:cNvSpPr/>
                <p:nvPr/>
              </p:nvSpPr>
              <p:spPr>
                <a:xfrm>
                  <a:off x="3260266" y="2485885"/>
                  <a:ext cx="121583" cy="9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92" extrusionOk="0">
                      <a:moveTo>
                        <a:pt x="12" y="92"/>
                      </a:moveTo>
                      <a:lnTo>
                        <a:pt x="0" y="75"/>
                      </a:lnTo>
                      <a:lnTo>
                        <a:pt x="112" y="0"/>
                      </a:lnTo>
                      <a:lnTo>
                        <a:pt x="119" y="9"/>
                      </a:lnTo>
                      <a:lnTo>
                        <a:pt x="12" y="9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32"/>
                <p:cNvSpPr/>
                <p:nvPr/>
              </p:nvSpPr>
              <p:spPr>
                <a:xfrm>
                  <a:off x="3350176" y="2533905"/>
                  <a:ext cx="84802" cy="125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52" extrusionOk="0">
                      <a:moveTo>
                        <a:pt x="7" y="52"/>
                      </a:moveTo>
                      <a:cubicBezTo>
                        <a:pt x="5" y="51"/>
                        <a:pt x="3" y="50"/>
                        <a:pt x="0" y="48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2" y="1"/>
                        <a:pt x="33" y="1"/>
                        <a:pt x="35" y="2"/>
                      </a:cubicBez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32"/>
                <p:cNvSpPr/>
                <p:nvPr/>
              </p:nvSpPr>
              <p:spPr>
                <a:xfrm>
                  <a:off x="3461541" y="2562513"/>
                  <a:ext cx="48020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35" extrusionOk="0">
                      <a:moveTo>
                        <a:pt x="16" y="135"/>
                      </a:moveTo>
                      <a:lnTo>
                        <a:pt x="0" y="130"/>
                      </a:lnTo>
                      <a:lnTo>
                        <a:pt x="33" y="0"/>
                      </a:lnTo>
                      <a:lnTo>
                        <a:pt x="47" y="3"/>
                      </a:lnTo>
                      <a:lnTo>
                        <a:pt x="16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32"/>
                <p:cNvSpPr/>
                <p:nvPr/>
              </p:nvSpPr>
              <p:spPr>
                <a:xfrm>
                  <a:off x="3569842" y="2576816"/>
                  <a:ext cx="24521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135" extrusionOk="0">
                      <a:moveTo>
                        <a:pt x="17" y="135"/>
                      </a:moveTo>
                      <a:lnTo>
                        <a:pt x="0" y="135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17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32"/>
                <p:cNvSpPr/>
                <p:nvPr/>
              </p:nvSpPr>
              <p:spPr>
                <a:xfrm>
                  <a:off x="3610710" y="2548209"/>
                  <a:ext cx="102170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86" extrusionOk="0">
                      <a:moveTo>
                        <a:pt x="20" y="85"/>
                      </a:moveTo>
                      <a:cubicBezTo>
                        <a:pt x="20" y="86"/>
                        <a:pt x="13" y="80"/>
                        <a:pt x="12" y="79"/>
                      </a:cubicBezTo>
                      <a:cubicBezTo>
                        <a:pt x="9" y="75"/>
                        <a:pt x="7" y="72"/>
                        <a:pt x="5" y="68"/>
                      </a:cubicBezTo>
                      <a:cubicBezTo>
                        <a:pt x="1" y="59"/>
                        <a:pt x="0" y="50"/>
                        <a:pt x="1" y="42"/>
                      </a:cubicBezTo>
                      <a:cubicBezTo>
                        <a:pt x="3" y="20"/>
                        <a:pt x="20" y="3"/>
                        <a:pt x="42" y="0"/>
                      </a:cubicBezTo>
                      <a:cubicBezTo>
                        <a:pt x="42" y="0"/>
                        <a:pt x="20" y="84"/>
                        <a:pt x="20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32"/>
                <p:cNvSpPr/>
                <p:nvPr/>
              </p:nvSpPr>
              <p:spPr>
                <a:xfrm>
                  <a:off x="4019391" y="2581925"/>
                  <a:ext cx="251339" cy="17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72" extrusionOk="0">
                      <a:moveTo>
                        <a:pt x="22" y="0"/>
                      </a:moveTo>
                      <a:cubicBezTo>
                        <a:pt x="11" y="0"/>
                        <a:pt x="2" y="7"/>
                        <a:pt x="1" y="17"/>
                      </a:cubicBezTo>
                      <a:cubicBezTo>
                        <a:pt x="0" y="28"/>
                        <a:pt x="8" y="37"/>
                        <a:pt x="18" y="38"/>
                      </a:cubicBezTo>
                      <a:cubicBezTo>
                        <a:pt x="33" y="39"/>
                        <a:pt x="76" y="48"/>
                        <a:pt x="88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95" y="60"/>
                        <a:pt x="101" y="47"/>
                        <a:pt x="104" y="33"/>
                      </a:cubicBezTo>
                      <a:cubicBezTo>
                        <a:pt x="75" y="6"/>
                        <a:pt x="28" y="1"/>
                        <a:pt x="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32"/>
                <p:cNvSpPr/>
                <p:nvPr/>
              </p:nvSpPr>
              <p:spPr>
                <a:xfrm>
                  <a:off x="4180820" y="2629945"/>
                  <a:ext cx="58237" cy="87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6" extrusionOk="0">
                      <a:moveTo>
                        <a:pt x="6" y="36"/>
                      </a:moveTo>
                      <a:cubicBezTo>
                        <a:pt x="3" y="35"/>
                        <a:pt x="2" y="34"/>
                        <a:pt x="0" y="3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1"/>
                        <a:pt x="23" y="2"/>
                        <a:pt x="24" y="3"/>
                      </a:cubicBezTo>
                      <a:lnTo>
                        <a:pt x="6" y="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32"/>
                <p:cNvSpPr/>
                <p:nvPr/>
              </p:nvSpPr>
              <p:spPr>
                <a:xfrm>
                  <a:off x="4051064" y="2548209"/>
                  <a:ext cx="103192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86" extrusionOk="0">
                      <a:moveTo>
                        <a:pt x="23" y="85"/>
                      </a:moveTo>
                      <a:cubicBezTo>
                        <a:pt x="23" y="86"/>
                        <a:pt x="30" y="80"/>
                        <a:pt x="31" y="79"/>
                      </a:cubicBezTo>
                      <a:cubicBezTo>
                        <a:pt x="34" y="75"/>
                        <a:pt x="36" y="72"/>
                        <a:pt x="38" y="68"/>
                      </a:cubicBezTo>
                      <a:cubicBezTo>
                        <a:pt x="41" y="59"/>
                        <a:pt x="43" y="50"/>
                        <a:pt x="42" y="42"/>
                      </a:cubicBezTo>
                      <a:cubicBezTo>
                        <a:pt x="39" y="20"/>
                        <a:pt x="22" y="3"/>
                        <a:pt x="0" y="0"/>
                      </a:cubicBezTo>
                      <a:cubicBezTo>
                        <a:pt x="0" y="0"/>
                        <a:pt x="22" y="84"/>
                        <a:pt x="23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32"/>
                <p:cNvSpPr/>
                <p:nvPr/>
              </p:nvSpPr>
              <p:spPr>
                <a:xfrm>
                  <a:off x="3654643" y="2470559"/>
                  <a:ext cx="453636" cy="49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204" extrusionOk="0">
                      <a:moveTo>
                        <a:pt x="94" y="0"/>
                      </a:move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27" y="195"/>
                        <a:pt x="57" y="204"/>
                        <a:pt x="91" y="204"/>
                      </a:cubicBezTo>
                      <a:cubicBezTo>
                        <a:pt x="127" y="204"/>
                        <a:pt x="161" y="193"/>
                        <a:pt x="188" y="173"/>
                      </a:cubicBezTo>
                      <a:cubicBezTo>
                        <a:pt x="188" y="94"/>
                        <a:pt x="188" y="94"/>
                        <a:pt x="188" y="94"/>
                      </a:cubicBezTo>
                      <a:cubicBezTo>
                        <a:pt x="188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32"/>
                <p:cNvSpPr/>
                <p:nvPr/>
              </p:nvSpPr>
              <p:spPr>
                <a:xfrm>
                  <a:off x="3792573" y="2695334"/>
                  <a:ext cx="161429" cy="268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11" extrusionOk="0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1" y="110"/>
                        <a:pt x="22" y="111"/>
                        <a:pt x="34" y="111"/>
                      </a:cubicBezTo>
                      <a:cubicBezTo>
                        <a:pt x="45" y="111"/>
                        <a:pt x="56" y="110"/>
                        <a:pt x="67" y="108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7" y="15"/>
                        <a:pt x="52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32"/>
                <p:cNvSpPr/>
                <p:nvPr/>
              </p:nvSpPr>
              <p:spPr>
                <a:xfrm>
                  <a:off x="3780312" y="2487929"/>
                  <a:ext cx="188100" cy="81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32"/>
                <p:cNvSpPr/>
                <p:nvPr/>
              </p:nvSpPr>
              <p:spPr>
                <a:xfrm>
                  <a:off x="3826289" y="2383715"/>
                  <a:ext cx="96040" cy="16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0" extrusionOk="0">
                      <a:moveTo>
                        <a:pt x="0" y="0"/>
                      </a:move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4"/>
                        <a:pt x="1" y="67"/>
                        <a:pt x="4" y="68"/>
                      </a:cubicBezTo>
                      <a:cubicBezTo>
                        <a:pt x="8" y="69"/>
                        <a:pt x="13" y="70"/>
                        <a:pt x="20" y="70"/>
                      </a:cubicBezTo>
                      <a:cubicBezTo>
                        <a:pt x="26" y="70"/>
                        <a:pt x="32" y="69"/>
                        <a:pt x="36" y="68"/>
                      </a:cubicBezTo>
                      <a:cubicBezTo>
                        <a:pt x="38" y="67"/>
                        <a:pt x="40" y="64"/>
                        <a:pt x="40" y="62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32"/>
                <p:cNvSpPr/>
                <p:nvPr/>
              </p:nvSpPr>
              <p:spPr>
                <a:xfrm>
                  <a:off x="3635231" y="1943360"/>
                  <a:ext cx="476100" cy="477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32"/>
                <p:cNvSpPr/>
                <p:nvPr/>
              </p:nvSpPr>
              <p:spPr>
                <a:xfrm>
                  <a:off x="3729227" y="2265197"/>
                  <a:ext cx="287099" cy="8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36" extrusionOk="0">
                      <a:moveTo>
                        <a:pt x="4" y="0"/>
                      </a:moveTo>
                      <a:cubicBezTo>
                        <a:pt x="2" y="0"/>
                        <a:pt x="0" y="3"/>
                        <a:pt x="2" y="5"/>
                      </a:cubicBezTo>
                      <a:cubicBezTo>
                        <a:pt x="14" y="24"/>
                        <a:pt x="36" y="36"/>
                        <a:pt x="60" y="36"/>
                      </a:cubicBezTo>
                      <a:cubicBezTo>
                        <a:pt x="84" y="36"/>
                        <a:pt x="105" y="24"/>
                        <a:pt x="118" y="5"/>
                      </a:cubicBezTo>
                      <a:cubicBezTo>
                        <a:pt x="119" y="3"/>
                        <a:pt x="118" y="0"/>
                        <a:pt x="11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32"/>
                <p:cNvSpPr/>
                <p:nvPr/>
              </p:nvSpPr>
              <p:spPr>
                <a:xfrm>
                  <a:off x="3707772" y="2098659"/>
                  <a:ext cx="331031" cy="113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47" extrusionOk="0">
                      <a:moveTo>
                        <a:pt x="125" y="47"/>
                      </a:move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5" y="47"/>
                        <a:pt x="0" y="41"/>
                        <a:pt x="0" y="3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5" y="0"/>
                        <a:pt x="12" y="0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31" y="0"/>
                        <a:pt x="137" y="6"/>
                        <a:pt x="137" y="12"/>
                      </a:cubicBezTo>
                      <a:cubicBezTo>
                        <a:pt x="137" y="35"/>
                        <a:pt x="137" y="35"/>
                        <a:pt x="137" y="35"/>
                      </a:cubicBezTo>
                      <a:cubicBezTo>
                        <a:pt x="137" y="41"/>
                        <a:pt x="131" y="47"/>
                        <a:pt x="125" y="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32"/>
                <p:cNvSpPr/>
                <p:nvPr/>
              </p:nvSpPr>
              <p:spPr>
                <a:xfrm>
                  <a:off x="3768052" y="2132376"/>
                  <a:ext cx="43934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0" extrusionOk="0">
                      <a:moveTo>
                        <a:pt x="43" y="10"/>
                      </a:moveTo>
                      <a:lnTo>
                        <a:pt x="35" y="10"/>
                      </a:lnTo>
                      <a:lnTo>
                        <a:pt x="35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5" y="50"/>
                      </a:lnTo>
                      <a:lnTo>
                        <a:pt x="35" y="40"/>
                      </a:lnTo>
                      <a:lnTo>
                        <a:pt x="43" y="40"/>
                      </a:lnTo>
                      <a:lnTo>
                        <a:pt x="43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32"/>
                <p:cNvSpPr/>
                <p:nvPr/>
              </p:nvSpPr>
              <p:spPr>
                <a:xfrm>
                  <a:off x="3939698" y="2132376"/>
                  <a:ext cx="40868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50" extrusionOk="0">
                      <a:moveTo>
                        <a:pt x="40" y="10"/>
                      </a:moveTo>
                      <a:lnTo>
                        <a:pt x="33" y="10"/>
                      </a:lnTo>
                      <a:lnTo>
                        <a:pt x="33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3" y="50"/>
                      </a:lnTo>
                      <a:lnTo>
                        <a:pt x="33" y="40"/>
                      </a:lnTo>
                      <a:lnTo>
                        <a:pt x="40" y="40"/>
                      </a:lnTo>
                      <a:lnTo>
                        <a:pt x="40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32"/>
                <p:cNvSpPr/>
                <p:nvPr/>
              </p:nvSpPr>
              <p:spPr>
                <a:xfrm>
                  <a:off x="3613775" y="2098659"/>
                  <a:ext cx="45977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5" y="60"/>
                        <a:pt x="19" y="56"/>
                        <a:pt x="19" y="5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4"/>
                        <a:pt x="15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32"/>
                <p:cNvSpPr/>
                <p:nvPr/>
              </p:nvSpPr>
              <p:spPr>
                <a:xfrm>
                  <a:off x="3543278" y="2158940"/>
                  <a:ext cx="90000" cy="17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32"/>
                <p:cNvSpPr/>
                <p:nvPr/>
              </p:nvSpPr>
              <p:spPr>
                <a:xfrm>
                  <a:off x="3526930" y="2149744"/>
                  <a:ext cx="378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32"/>
                <p:cNvSpPr/>
                <p:nvPr/>
              </p:nvSpPr>
              <p:spPr>
                <a:xfrm>
                  <a:off x="3808920" y="1943360"/>
                  <a:ext cx="130778" cy="10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43" extrusionOk="0">
                      <a:moveTo>
                        <a:pt x="17" y="43"/>
                      </a:move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6" y="43"/>
                        <a:pt x="54" y="35"/>
                        <a:pt x="54" y="2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45" y="1"/>
                        <a:pt x="36" y="0"/>
                        <a:pt x="27" y="0"/>
                      </a:cubicBezTo>
                      <a:cubicBezTo>
                        <a:pt x="17" y="0"/>
                        <a:pt x="8" y="1"/>
                        <a:pt x="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5"/>
                        <a:pt x="8" y="43"/>
                        <a:pt x="17" y="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32"/>
                <p:cNvSpPr/>
                <p:nvPr/>
              </p:nvSpPr>
              <p:spPr>
                <a:xfrm>
                  <a:off x="3865114" y="1859580"/>
                  <a:ext cx="16500" cy="87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32"/>
                <p:cNvSpPr/>
                <p:nvPr/>
              </p:nvSpPr>
              <p:spPr>
                <a:xfrm>
                  <a:off x="3847745" y="1833016"/>
                  <a:ext cx="53100" cy="55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32"/>
                <p:cNvSpPr/>
                <p:nvPr/>
              </p:nvSpPr>
              <p:spPr>
                <a:xfrm>
                  <a:off x="4088866" y="2098659"/>
                  <a:ext cx="43933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4" y="60"/>
                        <a:pt x="18" y="56"/>
                        <a:pt x="18" y="51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4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32"/>
                <p:cNvSpPr/>
                <p:nvPr/>
              </p:nvSpPr>
              <p:spPr>
                <a:xfrm>
                  <a:off x="4113387" y="2160983"/>
                  <a:ext cx="90000" cy="15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32"/>
                <p:cNvSpPr/>
                <p:nvPr/>
              </p:nvSpPr>
              <p:spPr>
                <a:xfrm>
                  <a:off x="4180820" y="2149744"/>
                  <a:ext cx="387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32"/>
                <p:cNvSpPr/>
                <p:nvPr/>
              </p:nvSpPr>
              <p:spPr>
                <a:xfrm>
                  <a:off x="3222463" y="1040175"/>
                  <a:ext cx="1294496" cy="722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99" extrusionOk="0">
                      <a:moveTo>
                        <a:pt x="49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7"/>
                        <a:pt x="0" y="37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9"/>
                        <a:pt x="16" y="225"/>
                        <a:pt x="37" y="225"/>
                      </a:cubicBezTo>
                      <a:cubicBezTo>
                        <a:pt x="214" y="225"/>
                        <a:pt x="214" y="225"/>
                        <a:pt x="214" y="225"/>
                      </a:cubicBezTo>
                      <a:cubicBezTo>
                        <a:pt x="252" y="288"/>
                        <a:pt x="252" y="288"/>
                        <a:pt x="252" y="288"/>
                      </a:cubicBezTo>
                      <a:cubicBezTo>
                        <a:pt x="259" y="299"/>
                        <a:pt x="276" y="299"/>
                        <a:pt x="284" y="288"/>
                      </a:cubicBezTo>
                      <a:cubicBezTo>
                        <a:pt x="322" y="225"/>
                        <a:pt x="322" y="225"/>
                        <a:pt x="322" y="225"/>
                      </a:cubicBezTo>
                      <a:cubicBezTo>
                        <a:pt x="499" y="225"/>
                        <a:pt x="499" y="225"/>
                        <a:pt x="499" y="225"/>
                      </a:cubicBezTo>
                      <a:cubicBezTo>
                        <a:pt x="520" y="225"/>
                        <a:pt x="536" y="209"/>
                        <a:pt x="536" y="188"/>
                      </a:cubicBezTo>
                      <a:cubicBezTo>
                        <a:pt x="536" y="37"/>
                        <a:pt x="536" y="37"/>
                        <a:pt x="536" y="37"/>
                      </a:cubicBezTo>
                      <a:cubicBezTo>
                        <a:pt x="536" y="17"/>
                        <a:pt x="520" y="0"/>
                        <a:pt x="4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6" name="Google Shape;726;p32"/>
              <p:cNvSpPr/>
              <p:nvPr/>
            </p:nvSpPr>
            <p:spPr>
              <a:xfrm>
                <a:off x="3800666" y="2433987"/>
                <a:ext cx="983484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167"/>
                    </a:move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17"/>
                      <a:pt x="67" y="0"/>
                      <a:pt x="87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63" y="0"/>
                      <a:pt x="480" y="17"/>
                      <a:pt x="480" y="37"/>
                    </a:cubicBezTo>
                    <a:cubicBezTo>
                      <a:pt x="480" y="139"/>
                      <a:pt x="480" y="139"/>
                      <a:pt x="480" y="139"/>
                    </a:cubicBezTo>
                    <a:cubicBezTo>
                      <a:pt x="480" y="160"/>
                      <a:pt x="463" y="176"/>
                      <a:pt x="443" y="176"/>
                    </a:cubicBezTo>
                    <a:cubicBezTo>
                      <a:pt x="7" y="176"/>
                      <a:pt x="7" y="176"/>
                      <a:pt x="7" y="176"/>
                    </a:cubicBezTo>
                    <a:cubicBezTo>
                      <a:pt x="3" y="176"/>
                      <a:pt x="0" y="171"/>
                      <a:pt x="4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4520348" y="2363800"/>
                <a:ext cx="47578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4057152" y="2563097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4057152" y="262461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4057152" y="2686141"/>
                <a:ext cx="567562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3800666" y="3160986"/>
                <a:ext cx="983484" cy="36133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9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50" y="139"/>
                      <a:pt x="50" y="139"/>
                      <a:pt x="50" y="139"/>
                    </a:cubicBezTo>
                    <a:cubicBezTo>
                      <a:pt x="50" y="159"/>
                      <a:pt x="67" y="176"/>
                      <a:pt x="87" y="176"/>
                    </a:cubicBezTo>
                    <a:cubicBezTo>
                      <a:pt x="443" y="176"/>
                      <a:pt x="443" y="176"/>
                      <a:pt x="443" y="176"/>
                    </a:cubicBezTo>
                    <a:cubicBezTo>
                      <a:pt x="463" y="176"/>
                      <a:pt x="480" y="159"/>
                      <a:pt x="480" y="139"/>
                    </a:cubicBezTo>
                    <a:cubicBezTo>
                      <a:pt x="480" y="37"/>
                      <a:pt x="480" y="37"/>
                      <a:pt x="480" y="37"/>
                    </a:cubicBezTo>
                    <a:cubicBezTo>
                      <a:pt x="480" y="17"/>
                      <a:pt x="463" y="0"/>
                      <a:pt x="44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6"/>
                      <a:pt x="4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4520348" y="3093399"/>
                <a:ext cx="47578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4057152" y="32926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4057152" y="33542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4057152" y="34157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677713" y="1912386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7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60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892607" y="1842199"/>
                <a:ext cx="46815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837150" y="20414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837150" y="21030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837150" y="21645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677713" y="2640252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9"/>
                    </a:moveTo>
                    <a:cubicBezTo>
                      <a:pt x="430" y="56"/>
                      <a:pt x="430" y="56"/>
                      <a:pt x="430" y="56"/>
                    </a:cubicBezTo>
                    <a:cubicBezTo>
                      <a:pt x="430" y="139"/>
                      <a:pt x="430" y="139"/>
                      <a:pt x="430" y="139"/>
                    </a:cubicBezTo>
                    <a:cubicBezTo>
                      <a:pt x="430" y="159"/>
                      <a:pt x="413" y="176"/>
                      <a:pt x="393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17" y="176"/>
                      <a:pt x="0" y="159"/>
                      <a:pt x="0" y="13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7" y="0"/>
                      <a:pt x="37" y="0"/>
                    </a:cubicBezTo>
                    <a:cubicBezTo>
                      <a:pt x="473" y="0"/>
                      <a:pt x="473" y="0"/>
                      <a:pt x="473" y="0"/>
                    </a:cubicBezTo>
                    <a:cubicBezTo>
                      <a:pt x="478" y="0"/>
                      <a:pt x="480" y="5"/>
                      <a:pt x="477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892607" y="2572664"/>
                <a:ext cx="46815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837150" y="2771094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837150" y="2832616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837150" y="289413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6" name="Google Shape;746;p32"/>
              <p:cNvGrpSpPr/>
              <p:nvPr/>
            </p:nvGrpSpPr>
            <p:grpSpPr>
              <a:xfrm>
                <a:off x="2325022" y="1663641"/>
                <a:ext cx="811825" cy="199548"/>
                <a:chOff x="572168" y="935960"/>
                <a:chExt cx="669215" cy="164495"/>
              </a:xfrm>
            </p:grpSpPr>
            <p:sp>
              <p:nvSpPr>
                <p:cNvPr id="747" name="Google Shape;747;p32"/>
                <p:cNvSpPr/>
                <p:nvPr/>
              </p:nvSpPr>
              <p:spPr>
                <a:xfrm>
                  <a:off x="572168" y="935960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2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32"/>
                <p:cNvSpPr/>
                <p:nvPr/>
              </p:nvSpPr>
              <p:spPr>
                <a:xfrm>
                  <a:off x="572168" y="100850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32"/>
                <p:cNvSpPr/>
                <p:nvPr/>
              </p:nvSpPr>
              <p:spPr>
                <a:xfrm>
                  <a:off x="572168" y="108104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0" name="Google Shape;750;p32"/>
              <p:cNvGrpSpPr/>
              <p:nvPr/>
            </p:nvGrpSpPr>
            <p:grpSpPr>
              <a:xfrm>
                <a:off x="839508" y="17815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51" name="Google Shape;751;p32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32"/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32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4" name="Google Shape;754;p32"/>
              <p:cNvGrpSpPr/>
              <p:nvPr/>
            </p:nvGrpSpPr>
            <p:grpSpPr>
              <a:xfrm>
                <a:off x="839508" y="250633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5" name="Google Shape;755;p32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32"/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32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8" name="Google Shape;758;p32"/>
              <p:cNvGrpSpPr/>
              <p:nvPr/>
            </p:nvGrpSpPr>
            <p:grpSpPr>
              <a:xfrm>
                <a:off x="4443821" y="232068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9" name="Google Shape;759;p32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32"/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32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2" name="Google Shape;762;p32"/>
              <p:cNvGrpSpPr/>
              <p:nvPr/>
            </p:nvGrpSpPr>
            <p:grpSpPr>
              <a:xfrm>
                <a:off x="4443821" y="30454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63" name="Google Shape;763;p32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32"/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32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2EAB67-5DEF-D9A5-F90B-8CD8D8D0E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3"/>
          <p:cNvSpPr txBox="1">
            <a:spLocks noGrp="1"/>
          </p:cNvSpPr>
          <p:nvPr>
            <p:ph type="subTitle" idx="3"/>
          </p:nvPr>
        </p:nvSpPr>
        <p:spPr>
          <a:xfrm>
            <a:off x="711885" y="1625503"/>
            <a:ext cx="3413400" cy="868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Users today seek AI companions that feel more personal, emotionally aware, and relatable.</a:t>
            </a:r>
            <a:endParaRPr sz="1600" dirty="0"/>
          </a:p>
        </p:txBody>
      </p:sp>
      <p:sp>
        <p:nvSpPr>
          <p:cNvPr id="774" name="Google Shape;774;p33"/>
          <p:cNvSpPr txBox="1">
            <a:spLocks noGrp="1"/>
          </p:cNvSpPr>
          <p:nvPr>
            <p:ph type="subTitle" idx="4"/>
          </p:nvPr>
        </p:nvSpPr>
        <p:spPr>
          <a:xfrm>
            <a:off x="4362299" y="1663282"/>
            <a:ext cx="3413400" cy="961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Current chatbots often fail to reflect the user’s unique style or emotional tone.</a:t>
            </a:r>
            <a:endParaRPr sz="1600" dirty="0"/>
          </a:p>
        </p:txBody>
      </p:sp>
      <p:sp>
        <p:nvSpPr>
          <p:cNvPr id="775" name="Google Shape;775;p33"/>
          <p:cNvSpPr/>
          <p:nvPr/>
        </p:nvSpPr>
        <p:spPr>
          <a:xfrm>
            <a:off x="3884999" y="2904786"/>
            <a:ext cx="477300" cy="47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5653025" y="1047499"/>
            <a:ext cx="477300" cy="47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82" name="Google Shape;782;p33"/>
          <p:cNvGrpSpPr/>
          <p:nvPr/>
        </p:nvGrpSpPr>
        <p:grpSpPr>
          <a:xfrm>
            <a:off x="5788041" y="1141977"/>
            <a:ext cx="280958" cy="280929"/>
            <a:chOff x="-34003850" y="3227275"/>
            <a:chExt cx="291450" cy="291450"/>
          </a:xfrm>
        </p:grpSpPr>
        <p:sp>
          <p:nvSpPr>
            <p:cNvPr id="783" name="Google Shape;783;p33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-34003825" y="3279250"/>
              <a:ext cx="189050" cy="188274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3"/>
          <p:cNvGrpSpPr/>
          <p:nvPr/>
        </p:nvGrpSpPr>
        <p:grpSpPr>
          <a:xfrm>
            <a:off x="7926232" y="1017723"/>
            <a:ext cx="761742" cy="1168207"/>
            <a:chOff x="8056294" y="1017723"/>
            <a:chExt cx="761742" cy="1168207"/>
          </a:xfrm>
        </p:grpSpPr>
        <p:grpSp>
          <p:nvGrpSpPr>
            <p:cNvPr id="789" name="Google Shape;789;p33"/>
            <p:cNvGrpSpPr/>
            <p:nvPr/>
          </p:nvGrpSpPr>
          <p:grpSpPr>
            <a:xfrm>
              <a:off x="8337491" y="1331024"/>
              <a:ext cx="480545" cy="481555"/>
              <a:chOff x="5471892" y="3290059"/>
              <a:chExt cx="174300" cy="174654"/>
            </a:xfrm>
          </p:grpSpPr>
          <p:sp>
            <p:nvSpPr>
              <p:cNvPr id="790" name="Google Shape;790;p3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3" name="Google Shape;793;p33"/>
            <p:cNvGrpSpPr/>
            <p:nvPr/>
          </p:nvGrpSpPr>
          <p:grpSpPr>
            <a:xfrm>
              <a:off x="8185131" y="1017723"/>
              <a:ext cx="243759" cy="244271"/>
              <a:chOff x="5471892" y="3290059"/>
              <a:chExt cx="174300" cy="174654"/>
            </a:xfrm>
          </p:grpSpPr>
          <p:sp>
            <p:nvSpPr>
              <p:cNvPr id="794" name="Google Shape;794;p3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33"/>
            <p:cNvGrpSpPr/>
            <p:nvPr/>
          </p:nvGrpSpPr>
          <p:grpSpPr>
            <a:xfrm>
              <a:off x="8056294" y="1812572"/>
              <a:ext cx="372601" cy="373357"/>
              <a:chOff x="5471892" y="3290059"/>
              <a:chExt cx="174300" cy="174654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" name="Google Shape;775;p33">
            <a:extLst>
              <a:ext uri="{FF2B5EF4-FFF2-40B4-BE49-F238E27FC236}">
                <a16:creationId xmlns:a16="http://schemas.microsoft.com/office/drawing/2014/main" id="{F3FA9C78-E5E5-8779-5DF6-13A40352FDDC}"/>
              </a:ext>
            </a:extLst>
          </p:cNvPr>
          <p:cNvSpPr/>
          <p:nvPr/>
        </p:nvSpPr>
        <p:spPr>
          <a:xfrm>
            <a:off x="2009568" y="1047499"/>
            <a:ext cx="477300" cy="47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77" name="Google Shape;777;p33"/>
          <p:cNvGrpSpPr/>
          <p:nvPr/>
        </p:nvGrpSpPr>
        <p:grpSpPr>
          <a:xfrm>
            <a:off x="2076928" y="1113458"/>
            <a:ext cx="342580" cy="339271"/>
            <a:chOff x="5049725" y="1435050"/>
            <a:chExt cx="486550" cy="481850"/>
          </a:xfrm>
        </p:grpSpPr>
        <p:sp>
          <p:nvSpPr>
            <p:cNvPr id="778" name="Google Shape;778;p33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8" name="Google Shape;5602;p60">
            <a:extLst>
              <a:ext uri="{FF2B5EF4-FFF2-40B4-BE49-F238E27FC236}">
                <a16:creationId xmlns:a16="http://schemas.microsoft.com/office/drawing/2014/main" id="{6015986C-9E74-4A41-6B33-21BFA20C3240}"/>
              </a:ext>
            </a:extLst>
          </p:cNvPr>
          <p:cNvGrpSpPr/>
          <p:nvPr/>
        </p:nvGrpSpPr>
        <p:grpSpPr>
          <a:xfrm>
            <a:off x="3954049" y="3012085"/>
            <a:ext cx="339200" cy="339271"/>
            <a:chOff x="5049725" y="2027900"/>
            <a:chExt cx="481750" cy="481850"/>
          </a:xfrm>
        </p:grpSpPr>
        <p:sp>
          <p:nvSpPr>
            <p:cNvPr id="9" name="Google Shape;5603;p60">
              <a:extLst>
                <a:ext uri="{FF2B5EF4-FFF2-40B4-BE49-F238E27FC236}">
                  <a16:creationId xmlns:a16="http://schemas.microsoft.com/office/drawing/2014/main" id="{08A5D5A1-214E-302E-8C6B-FC57C16CBBBC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604;p60">
              <a:extLst>
                <a:ext uri="{FF2B5EF4-FFF2-40B4-BE49-F238E27FC236}">
                  <a16:creationId xmlns:a16="http://schemas.microsoft.com/office/drawing/2014/main" id="{84C29FCC-0C50-FC6A-C39A-92F5CC2DD9D6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605;p60">
              <a:extLst>
                <a:ext uri="{FF2B5EF4-FFF2-40B4-BE49-F238E27FC236}">
                  <a16:creationId xmlns:a16="http://schemas.microsoft.com/office/drawing/2014/main" id="{2E2D910F-54BA-8448-C831-711C5541D654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5606;p60">
              <a:extLst>
                <a:ext uri="{FF2B5EF4-FFF2-40B4-BE49-F238E27FC236}">
                  <a16:creationId xmlns:a16="http://schemas.microsoft.com/office/drawing/2014/main" id="{B1D8AAB0-9FC1-92D4-55C0-D5CF2E260B22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5607;p60">
              <a:extLst>
                <a:ext uri="{FF2B5EF4-FFF2-40B4-BE49-F238E27FC236}">
                  <a16:creationId xmlns:a16="http://schemas.microsoft.com/office/drawing/2014/main" id="{127CFEF1-1D43-5CA4-D2A4-E1A230196316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608;p60">
              <a:extLst>
                <a:ext uri="{FF2B5EF4-FFF2-40B4-BE49-F238E27FC236}">
                  <a16:creationId xmlns:a16="http://schemas.microsoft.com/office/drawing/2014/main" id="{C21ACE10-F8D7-5F26-E654-EBFBDF97BC6D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609;p60">
              <a:extLst>
                <a:ext uri="{FF2B5EF4-FFF2-40B4-BE49-F238E27FC236}">
                  <a16:creationId xmlns:a16="http://schemas.microsoft.com/office/drawing/2014/main" id="{04AE71F0-3F8C-03F9-221F-77B9E4CBFBE1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610;p60">
              <a:extLst>
                <a:ext uri="{FF2B5EF4-FFF2-40B4-BE49-F238E27FC236}">
                  <a16:creationId xmlns:a16="http://schemas.microsoft.com/office/drawing/2014/main" id="{67F50C47-52DD-769A-EA15-45A7319248F0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1AE7757-B42F-75AF-50E8-31B5368BB134}"/>
              </a:ext>
            </a:extLst>
          </p:cNvPr>
          <p:cNvSpPr txBox="1"/>
          <p:nvPr/>
        </p:nvSpPr>
        <p:spPr>
          <a:xfrm>
            <a:off x="2416181" y="3542122"/>
            <a:ext cx="41232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system creates AI characters that mirror the user’s personality, making conversations more natural and human-like.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69B27-4080-83B4-0254-F539A9CDF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" grpId="0" build="p"/>
      <p:bldP spid="774" grpId="0" build="p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2"/>
          <p:cNvSpPr txBox="1">
            <a:spLocks noGrp="1"/>
          </p:cNvSpPr>
          <p:nvPr>
            <p:ph type="title"/>
          </p:nvPr>
        </p:nvSpPr>
        <p:spPr>
          <a:xfrm>
            <a:off x="5209900" y="2627600"/>
            <a:ext cx="3522964" cy="949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Related work</a:t>
            </a:r>
            <a:endParaRPr sz="4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70" name="Google Shape;670;p32"/>
          <p:cNvSpPr txBox="1">
            <a:spLocks noGrp="1"/>
          </p:cNvSpPr>
          <p:nvPr>
            <p:ph type="title" idx="2"/>
          </p:nvPr>
        </p:nvSpPr>
        <p:spPr>
          <a:xfrm>
            <a:off x="7104400" y="1755138"/>
            <a:ext cx="12297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71" name="Google Shape;671;p32"/>
          <p:cNvGrpSpPr/>
          <p:nvPr/>
        </p:nvGrpSpPr>
        <p:grpSpPr>
          <a:xfrm>
            <a:off x="677713" y="979198"/>
            <a:ext cx="4106436" cy="3338568"/>
            <a:chOff x="677713" y="979198"/>
            <a:chExt cx="4106436" cy="3338568"/>
          </a:xfrm>
        </p:grpSpPr>
        <p:grpSp>
          <p:nvGrpSpPr>
            <p:cNvPr id="672" name="Google Shape;672;p32"/>
            <p:cNvGrpSpPr/>
            <p:nvPr/>
          </p:nvGrpSpPr>
          <p:grpSpPr>
            <a:xfrm>
              <a:off x="1529466" y="1284974"/>
              <a:ext cx="480545" cy="481555"/>
              <a:chOff x="5471892" y="3290059"/>
              <a:chExt cx="174300" cy="174654"/>
            </a:xfrm>
          </p:grpSpPr>
          <p:sp>
            <p:nvSpPr>
              <p:cNvPr id="673" name="Google Shape;673;p32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32"/>
            <p:cNvGrpSpPr/>
            <p:nvPr/>
          </p:nvGrpSpPr>
          <p:grpSpPr>
            <a:xfrm>
              <a:off x="2111256" y="979198"/>
              <a:ext cx="243759" cy="244271"/>
              <a:chOff x="5471892" y="3290059"/>
              <a:chExt cx="174300" cy="174654"/>
            </a:xfrm>
          </p:grpSpPr>
          <p:sp>
            <p:nvSpPr>
              <p:cNvPr id="677" name="Google Shape;677;p32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32"/>
            <p:cNvGrpSpPr/>
            <p:nvPr/>
          </p:nvGrpSpPr>
          <p:grpSpPr>
            <a:xfrm>
              <a:off x="3489532" y="1284972"/>
              <a:ext cx="372601" cy="373357"/>
              <a:chOff x="5471892" y="3290059"/>
              <a:chExt cx="174300" cy="174654"/>
            </a:xfrm>
          </p:grpSpPr>
          <p:sp>
            <p:nvSpPr>
              <p:cNvPr id="681" name="Google Shape;681;p32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4" name="Google Shape;684;p32"/>
            <p:cNvGrpSpPr/>
            <p:nvPr/>
          </p:nvGrpSpPr>
          <p:grpSpPr>
            <a:xfrm>
              <a:off x="677713" y="1538012"/>
              <a:ext cx="4106436" cy="2779754"/>
              <a:chOff x="677713" y="1538012"/>
              <a:chExt cx="4106436" cy="2779754"/>
            </a:xfrm>
          </p:grpSpPr>
          <p:grpSp>
            <p:nvGrpSpPr>
              <p:cNvPr id="685" name="Google Shape;685;p32"/>
              <p:cNvGrpSpPr/>
              <p:nvPr/>
            </p:nvGrpSpPr>
            <p:grpSpPr>
              <a:xfrm>
                <a:off x="1231443" y="1538012"/>
                <a:ext cx="2998974" cy="2779754"/>
                <a:chOff x="2101656" y="1040175"/>
                <a:chExt cx="3536109" cy="3277625"/>
              </a:xfrm>
            </p:grpSpPr>
            <p:sp>
              <p:nvSpPr>
                <p:cNvPr id="686" name="Google Shape;686;p32"/>
                <p:cNvSpPr/>
                <p:nvPr/>
              </p:nvSpPr>
              <p:spPr>
                <a:xfrm>
                  <a:off x="3468694" y="3735428"/>
                  <a:ext cx="798971" cy="454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88" extrusionOk="0">
                      <a:moveTo>
                        <a:pt x="317" y="142"/>
                      </a:moveTo>
                      <a:cubicBezTo>
                        <a:pt x="307" y="0"/>
                        <a:pt x="307" y="0"/>
                        <a:pt x="30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3" y="143"/>
                        <a:pt x="13" y="143"/>
                        <a:pt x="13" y="143"/>
                      </a:cubicBezTo>
                      <a:cubicBezTo>
                        <a:pt x="12" y="159"/>
                        <a:pt x="8" y="175"/>
                        <a:pt x="0" y="188"/>
                      </a:cubicBez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323" y="174"/>
                        <a:pt x="318" y="159"/>
                        <a:pt x="317" y="1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32"/>
                <p:cNvSpPr/>
                <p:nvPr/>
              </p:nvSpPr>
              <p:spPr>
                <a:xfrm>
                  <a:off x="3299091" y="4190087"/>
                  <a:ext cx="1138176" cy="127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3" extrusionOk="0">
                      <a:moveTo>
                        <a:pt x="46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8"/>
                        <a:pt x="5" y="53"/>
                        <a:pt x="11" y="53"/>
                      </a:cubicBezTo>
                      <a:cubicBezTo>
                        <a:pt x="461" y="53"/>
                        <a:pt x="461" y="53"/>
                        <a:pt x="461" y="53"/>
                      </a:cubicBezTo>
                      <a:cubicBezTo>
                        <a:pt x="467" y="53"/>
                        <a:pt x="471" y="48"/>
                        <a:pt x="471" y="42"/>
                      </a:cubicBezTo>
                      <a:cubicBezTo>
                        <a:pt x="471" y="11"/>
                        <a:pt x="471" y="11"/>
                        <a:pt x="471" y="11"/>
                      </a:cubicBezTo>
                      <a:cubicBezTo>
                        <a:pt x="471" y="5"/>
                        <a:pt x="467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32"/>
                <p:cNvSpPr/>
                <p:nvPr/>
              </p:nvSpPr>
              <p:spPr>
                <a:xfrm>
                  <a:off x="2101656" y="3488176"/>
                  <a:ext cx="3536109" cy="32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136" extrusionOk="0">
                      <a:moveTo>
                        <a:pt x="0" y="0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116"/>
                        <a:pt x="21" y="136"/>
                        <a:pt x="46" y="136"/>
                      </a:cubicBezTo>
                      <a:cubicBezTo>
                        <a:pt x="1418" y="136"/>
                        <a:pt x="1418" y="136"/>
                        <a:pt x="1418" y="136"/>
                      </a:cubicBezTo>
                      <a:cubicBezTo>
                        <a:pt x="1443" y="136"/>
                        <a:pt x="1464" y="116"/>
                        <a:pt x="1464" y="90"/>
                      </a:cubicBezTo>
                      <a:cubicBezTo>
                        <a:pt x="1464" y="0"/>
                        <a:pt x="1464" y="0"/>
                        <a:pt x="146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32"/>
                <p:cNvSpPr/>
                <p:nvPr/>
              </p:nvSpPr>
              <p:spPr>
                <a:xfrm>
                  <a:off x="2101656" y="1380402"/>
                  <a:ext cx="3536109" cy="210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872" extrusionOk="0">
                      <a:moveTo>
                        <a:pt x="1418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21" y="0"/>
                        <a:pt x="0" y="21"/>
                        <a:pt x="0" y="46"/>
                      </a:cubicBezTo>
                      <a:cubicBezTo>
                        <a:pt x="0" y="872"/>
                        <a:pt x="0" y="872"/>
                        <a:pt x="0" y="872"/>
                      </a:cubicBezTo>
                      <a:cubicBezTo>
                        <a:pt x="1464" y="872"/>
                        <a:pt x="1464" y="872"/>
                        <a:pt x="1464" y="872"/>
                      </a:cubicBezTo>
                      <a:cubicBezTo>
                        <a:pt x="1464" y="46"/>
                        <a:pt x="1464" y="46"/>
                        <a:pt x="1464" y="46"/>
                      </a:cubicBezTo>
                      <a:cubicBezTo>
                        <a:pt x="1464" y="21"/>
                        <a:pt x="1443" y="0"/>
                        <a:pt x="14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32"/>
                <p:cNvSpPr/>
                <p:nvPr/>
              </p:nvSpPr>
              <p:spPr>
                <a:xfrm>
                  <a:off x="2248781" y="1520375"/>
                  <a:ext cx="3229500" cy="1827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32"/>
                <p:cNvSpPr/>
                <p:nvPr/>
              </p:nvSpPr>
              <p:spPr>
                <a:xfrm>
                  <a:off x="3461541" y="2142593"/>
                  <a:ext cx="823500" cy="821400"/>
                </a:xfrm>
                <a:prstGeom prst="ellipse">
                  <a:avLst/>
                </a:prstGeom>
                <a:solidFill>
                  <a:srgbClr val="FFFFFF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32"/>
                <p:cNvSpPr/>
                <p:nvPr/>
              </p:nvSpPr>
              <p:spPr>
                <a:xfrm>
                  <a:off x="3238810" y="2031227"/>
                  <a:ext cx="481222" cy="6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73" extrusionOk="0">
                      <a:moveTo>
                        <a:pt x="66" y="22"/>
                      </a:moveTo>
                      <a:cubicBezTo>
                        <a:pt x="66" y="22"/>
                        <a:pt x="64" y="27"/>
                        <a:pt x="60" y="36"/>
                      </a:cubicBezTo>
                      <a:cubicBezTo>
                        <a:pt x="56" y="45"/>
                        <a:pt x="51" y="58"/>
                        <a:pt x="45" y="73"/>
                      </a:cubicBezTo>
                      <a:cubicBezTo>
                        <a:pt x="40" y="88"/>
                        <a:pt x="35" y="107"/>
                        <a:pt x="32" y="126"/>
                      </a:cubicBezTo>
                      <a:cubicBezTo>
                        <a:pt x="31" y="135"/>
                        <a:pt x="31" y="145"/>
                        <a:pt x="32" y="155"/>
                      </a:cubicBezTo>
                      <a:cubicBezTo>
                        <a:pt x="33" y="164"/>
                        <a:pt x="35" y="17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40" y="184"/>
                        <a:pt x="40" y="184"/>
                        <a:pt x="40" y="184"/>
                      </a:cubicBezTo>
                      <a:cubicBezTo>
                        <a:pt x="41" y="186"/>
                        <a:pt x="41" y="186"/>
                        <a:pt x="41" y="186"/>
                      </a:cubicBezTo>
                      <a:cubicBezTo>
                        <a:pt x="41" y="187"/>
                        <a:pt x="42" y="189"/>
                        <a:pt x="42" y="189"/>
                      </a:cubicBezTo>
                      <a:cubicBezTo>
                        <a:pt x="44" y="192"/>
                        <a:pt x="44" y="192"/>
                        <a:pt x="44" y="192"/>
                      </a:cubicBezTo>
                      <a:cubicBezTo>
                        <a:pt x="44" y="193"/>
                        <a:pt x="45" y="194"/>
                        <a:pt x="46" y="195"/>
                      </a:cubicBezTo>
                      <a:cubicBezTo>
                        <a:pt x="48" y="199"/>
                        <a:pt x="51" y="202"/>
                        <a:pt x="54" y="205"/>
                      </a:cubicBezTo>
                      <a:cubicBezTo>
                        <a:pt x="61" y="212"/>
                        <a:pt x="68" y="217"/>
                        <a:pt x="76" y="221"/>
                      </a:cubicBezTo>
                      <a:cubicBezTo>
                        <a:pt x="93" y="229"/>
                        <a:pt x="111" y="233"/>
                        <a:pt x="126" y="235"/>
                      </a:cubicBezTo>
                      <a:cubicBezTo>
                        <a:pt x="141" y="237"/>
                        <a:pt x="155" y="237"/>
                        <a:pt x="164" y="237"/>
                      </a:cubicBezTo>
                      <a:cubicBezTo>
                        <a:pt x="168" y="237"/>
                        <a:pt x="172" y="236"/>
                        <a:pt x="175" y="236"/>
                      </a:cubicBezTo>
                      <a:cubicBezTo>
                        <a:pt x="177" y="236"/>
                        <a:pt x="178" y="236"/>
                        <a:pt x="178" y="236"/>
                      </a:cubicBezTo>
                      <a:cubicBezTo>
                        <a:pt x="179" y="236"/>
                        <a:pt x="179" y="236"/>
                        <a:pt x="179" y="236"/>
                      </a:cubicBezTo>
                      <a:cubicBezTo>
                        <a:pt x="188" y="235"/>
                        <a:pt x="197" y="242"/>
                        <a:pt x="198" y="252"/>
                      </a:cubicBezTo>
                      <a:cubicBezTo>
                        <a:pt x="199" y="262"/>
                        <a:pt x="192" y="271"/>
                        <a:pt x="182" y="272"/>
                      </a:cubicBezTo>
                      <a:cubicBezTo>
                        <a:pt x="182" y="272"/>
                        <a:pt x="182" y="272"/>
                        <a:pt x="181" y="272"/>
                      </a:cubicBezTo>
                      <a:cubicBezTo>
                        <a:pt x="181" y="272"/>
                        <a:pt x="180" y="272"/>
                        <a:pt x="177" y="272"/>
                      </a:cubicBezTo>
                      <a:cubicBezTo>
                        <a:pt x="174" y="272"/>
                        <a:pt x="170" y="272"/>
                        <a:pt x="165" y="272"/>
                      </a:cubicBezTo>
                      <a:cubicBezTo>
                        <a:pt x="154" y="273"/>
                        <a:pt x="139" y="272"/>
                        <a:pt x="121" y="270"/>
                      </a:cubicBezTo>
                      <a:cubicBezTo>
                        <a:pt x="112" y="268"/>
                        <a:pt x="103" y="266"/>
                        <a:pt x="92" y="264"/>
                      </a:cubicBezTo>
                      <a:cubicBezTo>
                        <a:pt x="82" y="261"/>
                        <a:pt x="71" y="256"/>
                        <a:pt x="61" y="251"/>
                      </a:cubicBezTo>
                      <a:cubicBezTo>
                        <a:pt x="50" y="245"/>
                        <a:pt x="40" y="238"/>
                        <a:pt x="31" y="228"/>
                      </a:cubicBezTo>
                      <a:cubicBezTo>
                        <a:pt x="26" y="223"/>
                        <a:pt x="22" y="218"/>
                        <a:pt x="19" y="213"/>
                      </a:cubicBezTo>
                      <a:cubicBezTo>
                        <a:pt x="18" y="211"/>
                        <a:pt x="17" y="210"/>
                        <a:pt x="16" y="208"/>
                      </a:cubicBezTo>
                      <a:cubicBezTo>
                        <a:pt x="13" y="204"/>
                        <a:pt x="13" y="204"/>
                        <a:pt x="13" y="204"/>
                      </a:cubicBezTo>
                      <a:cubicBezTo>
                        <a:pt x="12" y="202"/>
                        <a:pt x="12" y="201"/>
                        <a:pt x="11" y="199"/>
                      </a:cubicBezTo>
                      <a:cubicBezTo>
                        <a:pt x="11" y="198"/>
                        <a:pt x="11" y="198"/>
                        <a:pt x="11" y="198"/>
                      </a:cubicBezTo>
                      <a:cubicBezTo>
                        <a:pt x="10" y="197"/>
                        <a:pt x="10" y="197"/>
                        <a:pt x="10" y="197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9" y="195"/>
                        <a:pt x="9" y="195"/>
                        <a:pt x="9" y="195"/>
                      </a:cubicBezTo>
                      <a:cubicBezTo>
                        <a:pt x="5" y="183"/>
                        <a:pt x="2" y="170"/>
                        <a:pt x="1" y="158"/>
                      </a:cubicBezTo>
                      <a:cubicBezTo>
                        <a:pt x="0" y="145"/>
                        <a:pt x="0" y="133"/>
                        <a:pt x="2" y="122"/>
                      </a:cubicBezTo>
                      <a:cubicBezTo>
                        <a:pt x="5" y="99"/>
                        <a:pt x="12" y="79"/>
                        <a:pt x="18" y="63"/>
                      </a:cubicBezTo>
                      <a:cubicBezTo>
                        <a:pt x="24" y="47"/>
                        <a:pt x="30" y="34"/>
                        <a:pt x="34" y="25"/>
                      </a:cubicBezTo>
                      <a:cubicBezTo>
                        <a:pt x="38" y="15"/>
                        <a:pt x="40" y="10"/>
                        <a:pt x="40" y="10"/>
                      </a:cubicBezTo>
                      <a:cubicBezTo>
                        <a:pt x="43" y="3"/>
                        <a:pt x="52" y="0"/>
                        <a:pt x="59" y="3"/>
                      </a:cubicBezTo>
                      <a:cubicBezTo>
                        <a:pt x="66" y="6"/>
                        <a:pt x="69" y="14"/>
                        <a:pt x="66" y="21"/>
                      </a:cubicBezTo>
                      <a:lnTo>
                        <a:pt x="66" y="2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32"/>
                <p:cNvSpPr/>
                <p:nvPr/>
              </p:nvSpPr>
              <p:spPr>
                <a:xfrm>
                  <a:off x="3323612" y="2011815"/>
                  <a:ext cx="106257" cy="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3" extrusionOk="0">
                      <a:moveTo>
                        <a:pt x="15" y="1"/>
                      </a:moveTo>
                      <a:cubicBezTo>
                        <a:pt x="13" y="0"/>
                        <a:pt x="12" y="0"/>
                        <a:pt x="10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ubicBezTo>
                        <a:pt x="0" y="8"/>
                        <a:pt x="0" y="12"/>
                        <a:pt x="2" y="15"/>
                      </a:cubicBezTo>
                      <a:cubicBezTo>
                        <a:pt x="3" y="18"/>
                        <a:pt x="5" y="20"/>
                        <a:pt x="9" y="22"/>
                      </a:cubicBezTo>
                      <a:cubicBezTo>
                        <a:pt x="13" y="24"/>
                        <a:pt x="18" y="26"/>
                        <a:pt x="23" y="28"/>
                      </a:cubicBezTo>
                      <a:cubicBezTo>
                        <a:pt x="25" y="29"/>
                        <a:pt x="28" y="30"/>
                        <a:pt x="31" y="31"/>
                      </a:cubicBezTo>
                      <a:cubicBezTo>
                        <a:pt x="36" y="33"/>
                        <a:pt x="41" y="30"/>
                        <a:pt x="43" y="25"/>
                      </a:cubicBezTo>
                      <a:cubicBezTo>
                        <a:pt x="44" y="23"/>
                        <a:pt x="44" y="20"/>
                        <a:pt x="43" y="17"/>
                      </a:cubicBezTo>
                      <a:cubicBezTo>
                        <a:pt x="41" y="14"/>
                        <a:pt x="39" y="13"/>
                        <a:pt x="36" y="11"/>
                      </a:cubicBezTo>
                      <a:cubicBezTo>
                        <a:pt x="31" y="8"/>
                        <a:pt x="25" y="5"/>
                        <a:pt x="20" y="3"/>
                      </a:cubicBezTo>
                      <a:cubicBezTo>
                        <a:pt x="18" y="2"/>
                        <a:pt x="17" y="2"/>
                        <a:pt x="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2"/>
                <p:cNvSpPr/>
                <p:nvPr/>
              </p:nvSpPr>
              <p:spPr>
                <a:xfrm>
                  <a:off x="3311352" y="1859580"/>
                  <a:ext cx="215580" cy="20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3" extrusionOk="0">
                      <a:moveTo>
                        <a:pt x="28" y="73"/>
                      </a:moveTo>
                      <a:cubicBezTo>
                        <a:pt x="8" y="62"/>
                        <a:pt x="0" y="38"/>
                        <a:pt x="10" y="17"/>
                      </a:cubicBezTo>
                      <a:cubicBezTo>
                        <a:pt x="14" y="10"/>
                        <a:pt x="20" y="4"/>
                        <a:pt x="28" y="0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6" y="23"/>
                        <a:pt x="33" y="25"/>
                        <a:pt x="32" y="28"/>
                      </a:cubicBezTo>
                      <a:cubicBezTo>
                        <a:pt x="27" y="37"/>
                        <a:pt x="31" y="47"/>
                        <a:pt x="39" y="51"/>
                      </a:cubicBezTo>
                      <a:cubicBezTo>
                        <a:pt x="47" y="56"/>
                        <a:pt x="58" y="52"/>
                        <a:pt x="62" y="44"/>
                      </a:cubicBezTo>
                      <a:cubicBezTo>
                        <a:pt x="64" y="41"/>
                        <a:pt x="64" y="37"/>
                        <a:pt x="64" y="34"/>
                      </a:cubicBezTo>
                      <a:cubicBezTo>
                        <a:pt x="87" y="30"/>
                        <a:pt x="87" y="30"/>
                        <a:pt x="87" y="30"/>
                      </a:cubicBezTo>
                      <a:cubicBezTo>
                        <a:pt x="89" y="38"/>
                        <a:pt x="87" y="47"/>
                        <a:pt x="83" y="55"/>
                      </a:cubicBezTo>
                      <a:cubicBezTo>
                        <a:pt x="73" y="75"/>
                        <a:pt x="48" y="83"/>
                        <a:pt x="28" y="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2"/>
                <p:cNvSpPr/>
                <p:nvPr/>
              </p:nvSpPr>
              <p:spPr>
                <a:xfrm>
                  <a:off x="3265375" y="2120115"/>
                  <a:ext cx="132821" cy="6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27" extrusionOk="0">
                      <a:moveTo>
                        <a:pt x="0" y="6"/>
                      </a:moveTo>
                      <a:cubicBezTo>
                        <a:pt x="0" y="4"/>
                        <a:pt x="1" y="2"/>
                        <a:pt x="2" y="0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4" y="23"/>
                        <a:pt x="53" y="25"/>
                        <a:pt x="53" y="27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32"/>
                <p:cNvSpPr/>
                <p:nvPr/>
              </p:nvSpPr>
              <p:spPr>
                <a:xfrm>
                  <a:off x="3231659" y="2217177"/>
                  <a:ext cx="134865" cy="55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54" extrusionOk="0">
                      <a:moveTo>
                        <a:pt x="0" y="16"/>
                      </a:moveTo>
                      <a:lnTo>
                        <a:pt x="2" y="0"/>
                      </a:lnTo>
                      <a:lnTo>
                        <a:pt x="132" y="40"/>
                      </a:lnTo>
                      <a:lnTo>
                        <a:pt x="128" y="5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32"/>
                <p:cNvSpPr/>
                <p:nvPr/>
              </p:nvSpPr>
              <p:spPr>
                <a:xfrm>
                  <a:off x="3210203" y="2325477"/>
                  <a:ext cx="137930" cy="2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2" extrusionOk="0">
                      <a:moveTo>
                        <a:pt x="0" y="8"/>
                      </a:moveTo>
                      <a:cubicBezTo>
                        <a:pt x="0" y="5"/>
                        <a:pt x="0" y="3"/>
                        <a:pt x="1" y="0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57" y="9"/>
                        <a:pt x="57" y="11"/>
                        <a:pt x="57" y="12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32"/>
                <p:cNvSpPr/>
                <p:nvPr/>
              </p:nvSpPr>
              <p:spPr>
                <a:xfrm>
                  <a:off x="3215312" y="2420496"/>
                  <a:ext cx="136908" cy="4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8" extrusionOk="0">
                      <a:moveTo>
                        <a:pt x="1" y="18"/>
                      </a:moveTo>
                      <a:cubicBezTo>
                        <a:pt x="1" y="15"/>
                        <a:pt x="0" y="13"/>
                        <a:pt x="0" y="1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2"/>
                        <a:pt x="56" y="3"/>
                        <a:pt x="57" y="5"/>
                      </a:cubicBezTo>
                      <a:lnTo>
                        <a:pt x="1" y="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32"/>
                <p:cNvSpPr/>
                <p:nvPr/>
              </p:nvSpPr>
              <p:spPr>
                <a:xfrm>
                  <a:off x="3260266" y="2485885"/>
                  <a:ext cx="121583" cy="9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92" extrusionOk="0">
                      <a:moveTo>
                        <a:pt x="12" y="92"/>
                      </a:moveTo>
                      <a:lnTo>
                        <a:pt x="0" y="75"/>
                      </a:lnTo>
                      <a:lnTo>
                        <a:pt x="112" y="0"/>
                      </a:lnTo>
                      <a:lnTo>
                        <a:pt x="119" y="9"/>
                      </a:lnTo>
                      <a:lnTo>
                        <a:pt x="12" y="9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32"/>
                <p:cNvSpPr/>
                <p:nvPr/>
              </p:nvSpPr>
              <p:spPr>
                <a:xfrm>
                  <a:off x="3350176" y="2533905"/>
                  <a:ext cx="84802" cy="125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52" extrusionOk="0">
                      <a:moveTo>
                        <a:pt x="7" y="52"/>
                      </a:moveTo>
                      <a:cubicBezTo>
                        <a:pt x="5" y="51"/>
                        <a:pt x="3" y="50"/>
                        <a:pt x="0" y="48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2" y="1"/>
                        <a:pt x="33" y="1"/>
                        <a:pt x="35" y="2"/>
                      </a:cubicBez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32"/>
                <p:cNvSpPr/>
                <p:nvPr/>
              </p:nvSpPr>
              <p:spPr>
                <a:xfrm>
                  <a:off x="3461541" y="2562513"/>
                  <a:ext cx="48020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35" extrusionOk="0">
                      <a:moveTo>
                        <a:pt x="16" y="135"/>
                      </a:moveTo>
                      <a:lnTo>
                        <a:pt x="0" y="130"/>
                      </a:lnTo>
                      <a:lnTo>
                        <a:pt x="33" y="0"/>
                      </a:lnTo>
                      <a:lnTo>
                        <a:pt x="47" y="3"/>
                      </a:lnTo>
                      <a:lnTo>
                        <a:pt x="16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32"/>
                <p:cNvSpPr/>
                <p:nvPr/>
              </p:nvSpPr>
              <p:spPr>
                <a:xfrm>
                  <a:off x="3569842" y="2576816"/>
                  <a:ext cx="24521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135" extrusionOk="0">
                      <a:moveTo>
                        <a:pt x="17" y="135"/>
                      </a:moveTo>
                      <a:lnTo>
                        <a:pt x="0" y="135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17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32"/>
                <p:cNvSpPr/>
                <p:nvPr/>
              </p:nvSpPr>
              <p:spPr>
                <a:xfrm>
                  <a:off x="3610710" y="2548209"/>
                  <a:ext cx="102170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86" extrusionOk="0">
                      <a:moveTo>
                        <a:pt x="20" y="85"/>
                      </a:moveTo>
                      <a:cubicBezTo>
                        <a:pt x="20" y="86"/>
                        <a:pt x="13" y="80"/>
                        <a:pt x="12" y="79"/>
                      </a:cubicBezTo>
                      <a:cubicBezTo>
                        <a:pt x="9" y="75"/>
                        <a:pt x="7" y="72"/>
                        <a:pt x="5" y="68"/>
                      </a:cubicBezTo>
                      <a:cubicBezTo>
                        <a:pt x="1" y="59"/>
                        <a:pt x="0" y="50"/>
                        <a:pt x="1" y="42"/>
                      </a:cubicBezTo>
                      <a:cubicBezTo>
                        <a:pt x="3" y="20"/>
                        <a:pt x="20" y="3"/>
                        <a:pt x="42" y="0"/>
                      </a:cubicBezTo>
                      <a:cubicBezTo>
                        <a:pt x="42" y="0"/>
                        <a:pt x="20" y="84"/>
                        <a:pt x="20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32"/>
                <p:cNvSpPr/>
                <p:nvPr/>
              </p:nvSpPr>
              <p:spPr>
                <a:xfrm>
                  <a:off x="4019391" y="2581925"/>
                  <a:ext cx="251339" cy="17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72" extrusionOk="0">
                      <a:moveTo>
                        <a:pt x="22" y="0"/>
                      </a:moveTo>
                      <a:cubicBezTo>
                        <a:pt x="11" y="0"/>
                        <a:pt x="2" y="7"/>
                        <a:pt x="1" y="17"/>
                      </a:cubicBezTo>
                      <a:cubicBezTo>
                        <a:pt x="0" y="28"/>
                        <a:pt x="8" y="37"/>
                        <a:pt x="18" y="38"/>
                      </a:cubicBezTo>
                      <a:cubicBezTo>
                        <a:pt x="33" y="39"/>
                        <a:pt x="76" y="48"/>
                        <a:pt x="88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95" y="60"/>
                        <a:pt x="101" y="47"/>
                        <a:pt x="104" y="33"/>
                      </a:cubicBezTo>
                      <a:cubicBezTo>
                        <a:pt x="75" y="6"/>
                        <a:pt x="28" y="1"/>
                        <a:pt x="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32"/>
                <p:cNvSpPr/>
                <p:nvPr/>
              </p:nvSpPr>
              <p:spPr>
                <a:xfrm>
                  <a:off x="4180820" y="2629945"/>
                  <a:ext cx="58237" cy="87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6" extrusionOk="0">
                      <a:moveTo>
                        <a:pt x="6" y="36"/>
                      </a:moveTo>
                      <a:cubicBezTo>
                        <a:pt x="3" y="35"/>
                        <a:pt x="2" y="34"/>
                        <a:pt x="0" y="3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1"/>
                        <a:pt x="23" y="2"/>
                        <a:pt x="24" y="3"/>
                      </a:cubicBezTo>
                      <a:lnTo>
                        <a:pt x="6" y="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32"/>
                <p:cNvSpPr/>
                <p:nvPr/>
              </p:nvSpPr>
              <p:spPr>
                <a:xfrm>
                  <a:off x="4051064" y="2548209"/>
                  <a:ext cx="103192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86" extrusionOk="0">
                      <a:moveTo>
                        <a:pt x="23" y="85"/>
                      </a:moveTo>
                      <a:cubicBezTo>
                        <a:pt x="23" y="86"/>
                        <a:pt x="30" y="80"/>
                        <a:pt x="31" y="79"/>
                      </a:cubicBezTo>
                      <a:cubicBezTo>
                        <a:pt x="34" y="75"/>
                        <a:pt x="36" y="72"/>
                        <a:pt x="38" y="68"/>
                      </a:cubicBezTo>
                      <a:cubicBezTo>
                        <a:pt x="41" y="59"/>
                        <a:pt x="43" y="50"/>
                        <a:pt x="42" y="42"/>
                      </a:cubicBezTo>
                      <a:cubicBezTo>
                        <a:pt x="39" y="20"/>
                        <a:pt x="22" y="3"/>
                        <a:pt x="0" y="0"/>
                      </a:cubicBezTo>
                      <a:cubicBezTo>
                        <a:pt x="0" y="0"/>
                        <a:pt x="22" y="84"/>
                        <a:pt x="23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32"/>
                <p:cNvSpPr/>
                <p:nvPr/>
              </p:nvSpPr>
              <p:spPr>
                <a:xfrm>
                  <a:off x="3654643" y="2470559"/>
                  <a:ext cx="453636" cy="49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204" extrusionOk="0">
                      <a:moveTo>
                        <a:pt x="94" y="0"/>
                      </a:move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27" y="195"/>
                        <a:pt x="57" y="204"/>
                        <a:pt x="91" y="204"/>
                      </a:cubicBezTo>
                      <a:cubicBezTo>
                        <a:pt x="127" y="204"/>
                        <a:pt x="161" y="193"/>
                        <a:pt x="188" y="173"/>
                      </a:cubicBezTo>
                      <a:cubicBezTo>
                        <a:pt x="188" y="94"/>
                        <a:pt x="188" y="94"/>
                        <a:pt x="188" y="94"/>
                      </a:cubicBezTo>
                      <a:cubicBezTo>
                        <a:pt x="188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32"/>
                <p:cNvSpPr/>
                <p:nvPr/>
              </p:nvSpPr>
              <p:spPr>
                <a:xfrm>
                  <a:off x="3792573" y="2695334"/>
                  <a:ext cx="161429" cy="268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11" extrusionOk="0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1" y="110"/>
                        <a:pt x="22" y="111"/>
                        <a:pt x="34" y="111"/>
                      </a:cubicBezTo>
                      <a:cubicBezTo>
                        <a:pt x="45" y="111"/>
                        <a:pt x="56" y="110"/>
                        <a:pt x="67" y="108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7" y="15"/>
                        <a:pt x="52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32"/>
                <p:cNvSpPr/>
                <p:nvPr/>
              </p:nvSpPr>
              <p:spPr>
                <a:xfrm>
                  <a:off x="3780312" y="2487929"/>
                  <a:ext cx="188100" cy="81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32"/>
                <p:cNvSpPr/>
                <p:nvPr/>
              </p:nvSpPr>
              <p:spPr>
                <a:xfrm>
                  <a:off x="3826289" y="2383715"/>
                  <a:ext cx="96040" cy="16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0" extrusionOk="0">
                      <a:moveTo>
                        <a:pt x="0" y="0"/>
                      </a:move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4"/>
                        <a:pt x="1" y="67"/>
                        <a:pt x="4" y="68"/>
                      </a:cubicBezTo>
                      <a:cubicBezTo>
                        <a:pt x="8" y="69"/>
                        <a:pt x="13" y="70"/>
                        <a:pt x="20" y="70"/>
                      </a:cubicBezTo>
                      <a:cubicBezTo>
                        <a:pt x="26" y="70"/>
                        <a:pt x="32" y="69"/>
                        <a:pt x="36" y="68"/>
                      </a:cubicBezTo>
                      <a:cubicBezTo>
                        <a:pt x="38" y="67"/>
                        <a:pt x="40" y="64"/>
                        <a:pt x="40" y="62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32"/>
                <p:cNvSpPr/>
                <p:nvPr/>
              </p:nvSpPr>
              <p:spPr>
                <a:xfrm>
                  <a:off x="3635231" y="1943360"/>
                  <a:ext cx="476100" cy="477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32"/>
                <p:cNvSpPr/>
                <p:nvPr/>
              </p:nvSpPr>
              <p:spPr>
                <a:xfrm>
                  <a:off x="3729227" y="2265197"/>
                  <a:ext cx="287099" cy="8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36" extrusionOk="0">
                      <a:moveTo>
                        <a:pt x="4" y="0"/>
                      </a:moveTo>
                      <a:cubicBezTo>
                        <a:pt x="2" y="0"/>
                        <a:pt x="0" y="3"/>
                        <a:pt x="2" y="5"/>
                      </a:cubicBezTo>
                      <a:cubicBezTo>
                        <a:pt x="14" y="24"/>
                        <a:pt x="36" y="36"/>
                        <a:pt x="60" y="36"/>
                      </a:cubicBezTo>
                      <a:cubicBezTo>
                        <a:pt x="84" y="36"/>
                        <a:pt x="105" y="24"/>
                        <a:pt x="118" y="5"/>
                      </a:cubicBezTo>
                      <a:cubicBezTo>
                        <a:pt x="119" y="3"/>
                        <a:pt x="118" y="0"/>
                        <a:pt x="11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32"/>
                <p:cNvSpPr/>
                <p:nvPr/>
              </p:nvSpPr>
              <p:spPr>
                <a:xfrm>
                  <a:off x="3707772" y="2098659"/>
                  <a:ext cx="331031" cy="113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47" extrusionOk="0">
                      <a:moveTo>
                        <a:pt x="125" y="47"/>
                      </a:move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5" y="47"/>
                        <a:pt x="0" y="41"/>
                        <a:pt x="0" y="3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5" y="0"/>
                        <a:pt x="12" y="0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31" y="0"/>
                        <a:pt x="137" y="6"/>
                        <a:pt x="137" y="12"/>
                      </a:cubicBezTo>
                      <a:cubicBezTo>
                        <a:pt x="137" y="35"/>
                        <a:pt x="137" y="35"/>
                        <a:pt x="137" y="35"/>
                      </a:cubicBezTo>
                      <a:cubicBezTo>
                        <a:pt x="137" y="41"/>
                        <a:pt x="131" y="47"/>
                        <a:pt x="125" y="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32"/>
                <p:cNvSpPr/>
                <p:nvPr/>
              </p:nvSpPr>
              <p:spPr>
                <a:xfrm>
                  <a:off x="3768052" y="2132376"/>
                  <a:ext cx="43934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0" extrusionOk="0">
                      <a:moveTo>
                        <a:pt x="43" y="10"/>
                      </a:moveTo>
                      <a:lnTo>
                        <a:pt x="35" y="10"/>
                      </a:lnTo>
                      <a:lnTo>
                        <a:pt x="35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5" y="50"/>
                      </a:lnTo>
                      <a:lnTo>
                        <a:pt x="35" y="40"/>
                      </a:lnTo>
                      <a:lnTo>
                        <a:pt x="43" y="40"/>
                      </a:lnTo>
                      <a:lnTo>
                        <a:pt x="43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32"/>
                <p:cNvSpPr/>
                <p:nvPr/>
              </p:nvSpPr>
              <p:spPr>
                <a:xfrm>
                  <a:off x="3939698" y="2132376"/>
                  <a:ext cx="40868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50" extrusionOk="0">
                      <a:moveTo>
                        <a:pt x="40" y="10"/>
                      </a:moveTo>
                      <a:lnTo>
                        <a:pt x="33" y="10"/>
                      </a:lnTo>
                      <a:lnTo>
                        <a:pt x="33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3" y="50"/>
                      </a:lnTo>
                      <a:lnTo>
                        <a:pt x="33" y="40"/>
                      </a:lnTo>
                      <a:lnTo>
                        <a:pt x="40" y="40"/>
                      </a:lnTo>
                      <a:lnTo>
                        <a:pt x="40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32"/>
                <p:cNvSpPr/>
                <p:nvPr/>
              </p:nvSpPr>
              <p:spPr>
                <a:xfrm>
                  <a:off x="3613775" y="2098659"/>
                  <a:ext cx="45977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5" y="60"/>
                        <a:pt x="19" y="56"/>
                        <a:pt x="19" y="5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4"/>
                        <a:pt x="15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32"/>
                <p:cNvSpPr/>
                <p:nvPr/>
              </p:nvSpPr>
              <p:spPr>
                <a:xfrm>
                  <a:off x="3543278" y="2158940"/>
                  <a:ext cx="90000" cy="17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32"/>
                <p:cNvSpPr/>
                <p:nvPr/>
              </p:nvSpPr>
              <p:spPr>
                <a:xfrm>
                  <a:off x="3526930" y="2149744"/>
                  <a:ext cx="378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32"/>
                <p:cNvSpPr/>
                <p:nvPr/>
              </p:nvSpPr>
              <p:spPr>
                <a:xfrm>
                  <a:off x="3808920" y="1943360"/>
                  <a:ext cx="130778" cy="10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43" extrusionOk="0">
                      <a:moveTo>
                        <a:pt x="17" y="43"/>
                      </a:move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6" y="43"/>
                        <a:pt x="54" y="35"/>
                        <a:pt x="54" y="2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45" y="1"/>
                        <a:pt x="36" y="0"/>
                        <a:pt x="27" y="0"/>
                      </a:cubicBezTo>
                      <a:cubicBezTo>
                        <a:pt x="17" y="0"/>
                        <a:pt x="8" y="1"/>
                        <a:pt x="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5"/>
                        <a:pt x="8" y="43"/>
                        <a:pt x="17" y="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32"/>
                <p:cNvSpPr/>
                <p:nvPr/>
              </p:nvSpPr>
              <p:spPr>
                <a:xfrm>
                  <a:off x="3865114" y="1859580"/>
                  <a:ext cx="16500" cy="87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32"/>
                <p:cNvSpPr/>
                <p:nvPr/>
              </p:nvSpPr>
              <p:spPr>
                <a:xfrm>
                  <a:off x="3847745" y="1833016"/>
                  <a:ext cx="53100" cy="55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32"/>
                <p:cNvSpPr/>
                <p:nvPr/>
              </p:nvSpPr>
              <p:spPr>
                <a:xfrm>
                  <a:off x="4088866" y="2098659"/>
                  <a:ext cx="43933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4" y="60"/>
                        <a:pt x="18" y="56"/>
                        <a:pt x="18" y="51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4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32"/>
                <p:cNvSpPr/>
                <p:nvPr/>
              </p:nvSpPr>
              <p:spPr>
                <a:xfrm>
                  <a:off x="4113387" y="2160983"/>
                  <a:ext cx="90000" cy="15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32"/>
                <p:cNvSpPr/>
                <p:nvPr/>
              </p:nvSpPr>
              <p:spPr>
                <a:xfrm>
                  <a:off x="4180820" y="2149744"/>
                  <a:ext cx="387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32"/>
                <p:cNvSpPr/>
                <p:nvPr/>
              </p:nvSpPr>
              <p:spPr>
                <a:xfrm>
                  <a:off x="3222463" y="1040175"/>
                  <a:ext cx="1294496" cy="722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99" extrusionOk="0">
                      <a:moveTo>
                        <a:pt x="49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7"/>
                        <a:pt x="0" y="37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9"/>
                        <a:pt x="16" y="225"/>
                        <a:pt x="37" y="225"/>
                      </a:cubicBezTo>
                      <a:cubicBezTo>
                        <a:pt x="214" y="225"/>
                        <a:pt x="214" y="225"/>
                        <a:pt x="214" y="225"/>
                      </a:cubicBezTo>
                      <a:cubicBezTo>
                        <a:pt x="252" y="288"/>
                        <a:pt x="252" y="288"/>
                        <a:pt x="252" y="288"/>
                      </a:cubicBezTo>
                      <a:cubicBezTo>
                        <a:pt x="259" y="299"/>
                        <a:pt x="276" y="299"/>
                        <a:pt x="284" y="288"/>
                      </a:cubicBezTo>
                      <a:cubicBezTo>
                        <a:pt x="322" y="225"/>
                        <a:pt x="322" y="225"/>
                        <a:pt x="322" y="225"/>
                      </a:cubicBezTo>
                      <a:cubicBezTo>
                        <a:pt x="499" y="225"/>
                        <a:pt x="499" y="225"/>
                        <a:pt x="499" y="225"/>
                      </a:cubicBezTo>
                      <a:cubicBezTo>
                        <a:pt x="520" y="225"/>
                        <a:pt x="536" y="209"/>
                        <a:pt x="536" y="188"/>
                      </a:cubicBezTo>
                      <a:cubicBezTo>
                        <a:pt x="536" y="37"/>
                        <a:pt x="536" y="37"/>
                        <a:pt x="536" y="37"/>
                      </a:cubicBezTo>
                      <a:cubicBezTo>
                        <a:pt x="536" y="17"/>
                        <a:pt x="520" y="0"/>
                        <a:pt x="4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6" name="Google Shape;726;p32"/>
              <p:cNvSpPr/>
              <p:nvPr/>
            </p:nvSpPr>
            <p:spPr>
              <a:xfrm>
                <a:off x="3800666" y="2433987"/>
                <a:ext cx="983484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167"/>
                    </a:move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17"/>
                      <a:pt x="67" y="0"/>
                      <a:pt x="87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63" y="0"/>
                      <a:pt x="480" y="17"/>
                      <a:pt x="480" y="37"/>
                    </a:cubicBezTo>
                    <a:cubicBezTo>
                      <a:pt x="480" y="139"/>
                      <a:pt x="480" y="139"/>
                      <a:pt x="480" y="139"/>
                    </a:cubicBezTo>
                    <a:cubicBezTo>
                      <a:pt x="480" y="160"/>
                      <a:pt x="463" y="176"/>
                      <a:pt x="443" y="176"/>
                    </a:cubicBezTo>
                    <a:cubicBezTo>
                      <a:pt x="7" y="176"/>
                      <a:pt x="7" y="176"/>
                      <a:pt x="7" y="176"/>
                    </a:cubicBezTo>
                    <a:cubicBezTo>
                      <a:pt x="3" y="176"/>
                      <a:pt x="0" y="171"/>
                      <a:pt x="4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4520348" y="2363800"/>
                <a:ext cx="47578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4057152" y="2563097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4057152" y="262461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4057152" y="2686141"/>
                <a:ext cx="567562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3800666" y="3160986"/>
                <a:ext cx="983484" cy="36133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9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50" y="139"/>
                      <a:pt x="50" y="139"/>
                      <a:pt x="50" y="139"/>
                    </a:cubicBezTo>
                    <a:cubicBezTo>
                      <a:pt x="50" y="159"/>
                      <a:pt x="67" y="176"/>
                      <a:pt x="87" y="176"/>
                    </a:cubicBezTo>
                    <a:cubicBezTo>
                      <a:pt x="443" y="176"/>
                      <a:pt x="443" y="176"/>
                      <a:pt x="443" y="176"/>
                    </a:cubicBezTo>
                    <a:cubicBezTo>
                      <a:pt x="463" y="176"/>
                      <a:pt x="480" y="159"/>
                      <a:pt x="480" y="139"/>
                    </a:cubicBezTo>
                    <a:cubicBezTo>
                      <a:pt x="480" y="37"/>
                      <a:pt x="480" y="37"/>
                      <a:pt x="480" y="37"/>
                    </a:cubicBezTo>
                    <a:cubicBezTo>
                      <a:pt x="480" y="17"/>
                      <a:pt x="463" y="0"/>
                      <a:pt x="44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6"/>
                      <a:pt x="4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4520348" y="3093399"/>
                <a:ext cx="47578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4057152" y="32926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4057152" y="33542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4057152" y="34157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677713" y="1912386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7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60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892607" y="1842199"/>
                <a:ext cx="46815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837150" y="20414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837150" y="21030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837150" y="21645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677713" y="2640252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9"/>
                    </a:moveTo>
                    <a:cubicBezTo>
                      <a:pt x="430" y="56"/>
                      <a:pt x="430" y="56"/>
                      <a:pt x="430" y="56"/>
                    </a:cubicBezTo>
                    <a:cubicBezTo>
                      <a:pt x="430" y="139"/>
                      <a:pt x="430" y="139"/>
                      <a:pt x="430" y="139"/>
                    </a:cubicBezTo>
                    <a:cubicBezTo>
                      <a:pt x="430" y="159"/>
                      <a:pt x="413" y="176"/>
                      <a:pt x="393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17" y="176"/>
                      <a:pt x="0" y="159"/>
                      <a:pt x="0" y="13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7" y="0"/>
                      <a:pt x="37" y="0"/>
                    </a:cubicBezTo>
                    <a:cubicBezTo>
                      <a:pt x="473" y="0"/>
                      <a:pt x="473" y="0"/>
                      <a:pt x="473" y="0"/>
                    </a:cubicBezTo>
                    <a:cubicBezTo>
                      <a:pt x="478" y="0"/>
                      <a:pt x="480" y="5"/>
                      <a:pt x="477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892607" y="2572664"/>
                <a:ext cx="46815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837150" y="2771094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837150" y="2832616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837150" y="289413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6" name="Google Shape;746;p32"/>
              <p:cNvGrpSpPr/>
              <p:nvPr/>
            </p:nvGrpSpPr>
            <p:grpSpPr>
              <a:xfrm>
                <a:off x="2325022" y="1663641"/>
                <a:ext cx="811825" cy="199548"/>
                <a:chOff x="572168" y="935960"/>
                <a:chExt cx="669215" cy="164495"/>
              </a:xfrm>
            </p:grpSpPr>
            <p:sp>
              <p:nvSpPr>
                <p:cNvPr id="747" name="Google Shape;747;p32"/>
                <p:cNvSpPr/>
                <p:nvPr/>
              </p:nvSpPr>
              <p:spPr>
                <a:xfrm>
                  <a:off x="572168" y="935960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2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32"/>
                <p:cNvSpPr/>
                <p:nvPr/>
              </p:nvSpPr>
              <p:spPr>
                <a:xfrm>
                  <a:off x="572168" y="100850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32"/>
                <p:cNvSpPr/>
                <p:nvPr/>
              </p:nvSpPr>
              <p:spPr>
                <a:xfrm>
                  <a:off x="572168" y="108104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0" name="Google Shape;750;p32"/>
              <p:cNvGrpSpPr/>
              <p:nvPr/>
            </p:nvGrpSpPr>
            <p:grpSpPr>
              <a:xfrm>
                <a:off x="839508" y="17815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51" name="Google Shape;751;p32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32"/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32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4" name="Google Shape;754;p32"/>
              <p:cNvGrpSpPr/>
              <p:nvPr/>
            </p:nvGrpSpPr>
            <p:grpSpPr>
              <a:xfrm>
                <a:off x="839508" y="250633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5" name="Google Shape;755;p32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32"/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32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8" name="Google Shape;758;p32"/>
              <p:cNvGrpSpPr/>
              <p:nvPr/>
            </p:nvGrpSpPr>
            <p:grpSpPr>
              <a:xfrm>
                <a:off x="4443821" y="2320681"/>
                <a:ext cx="201752" cy="202179"/>
                <a:chOff x="5471892" y="3290059"/>
                <a:chExt cx="174300" cy="174654"/>
              </a:xfrm>
            </p:grpSpPr>
            <p:sp>
              <p:nvSpPr>
                <p:cNvPr id="759" name="Google Shape;759;p32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32"/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32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2" name="Google Shape;762;p32"/>
              <p:cNvGrpSpPr/>
              <p:nvPr/>
            </p:nvGrpSpPr>
            <p:grpSpPr>
              <a:xfrm>
                <a:off x="4443821" y="3045456"/>
                <a:ext cx="201752" cy="202179"/>
                <a:chOff x="5471892" y="3290059"/>
                <a:chExt cx="174300" cy="174654"/>
              </a:xfrm>
            </p:grpSpPr>
            <p:sp>
              <p:nvSpPr>
                <p:cNvPr id="763" name="Google Shape;763;p32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32"/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32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20C5-AF20-B00E-0387-D132E22B0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1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8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Related work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522" name="Google Shape;522;p29"/>
          <p:cNvGrpSpPr/>
          <p:nvPr/>
        </p:nvGrpSpPr>
        <p:grpSpPr>
          <a:xfrm>
            <a:off x="7629226" y="1564314"/>
            <a:ext cx="1042869" cy="963363"/>
            <a:chOff x="7381133" y="534994"/>
            <a:chExt cx="1042869" cy="963363"/>
          </a:xfrm>
        </p:grpSpPr>
        <p:grpSp>
          <p:nvGrpSpPr>
            <p:cNvPr id="523" name="Google Shape;523;p29"/>
            <p:cNvGrpSpPr/>
            <p:nvPr/>
          </p:nvGrpSpPr>
          <p:grpSpPr>
            <a:xfrm>
              <a:off x="7488159" y="652914"/>
              <a:ext cx="935843" cy="343781"/>
              <a:chOff x="7020125" y="1702324"/>
              <a:chExt cx="1502398" cy="551904"/>
            </a:xfrm>
          </p:grpSpPr>
          <p:sp>
            <p:nvSpPr>
              <p:cNvPr id="524" name="Google Shape;524;p29"/>
              <p:cNvSpPr/>
              <p:nvPr/>
            </p:nvSpPr>
            <p:spPr>
              <a:xfrm>
                <a:off x="7020125" y="1702324"/>
                <a:ext cx="1502398" cy="55190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6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6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59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9"/>
              <p:cNvSpPr/>
              <p:nvPr/>
            </p:nvSpPr>
            <p:spPr>
              <a:xfrm>
                <a:off x="7263056" y="1898086"/>
                <a:ext cx="867947" cy="235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7263056" y="1990069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7263056" y="2084412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" name="Google Shape;528;p29"/>
            <p:cNvGrpSpPr/>
            <p:nvPr/>
          </p:nvGrpSpPr>
          <p:grpSpPr>
            <a:xfrm flipH="1">
              <a:off x="7381133" y="1154577"/>
              <a:ext cx="935843" cy="343781"/>
              <a:chOff x="7020125" y="1702324"/>
              <a:chExt cx="1502398" cy="551904"/>
            </a:xfrm>
          </p:grpSpPr>
          <p:sp>
            <p:nvSpPr>
              <p:cNvPr id="529" name="Google Shape;529;p29"/>
              <p:cNvSpPr/>
              <p:nvPr/>
            </p:nvSpPr>
            <p:spPr>
              <a:xfrm>
                <a:off x="7020125" y="1702324"/>
                <a:ext cx="1502398" cy="55190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6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6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59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9"/>
              <p:cNvSpPr/>
              <p:nvPr/>
            </p:nvSpPr>
            <p:spPr>
              <a:xfrm>
                <a:off x="7263056" y="1898086"/>
                <a:ext cx="867947" cy="235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9"/>
              <p:cNvSpPr/>
              <p:nvPr/>
            </p:nvSpPr>
            <p:spPr>
              <a:xfrm>
                <a:off x="7263056" y="1990069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9"/>
              <p:cNvSpPr/>
              <p:nvPr/>
            </p:nvSpPr>
            <p:spPr>
              <a:xfrm>
                <a:off x="7263056" y="2084412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29"/>
            <p:cNvGrpSpPr/>
            <p:nvPr/>
          </p:nvGrpSpPr>
          <p:grpSpPr>
            <a:xfrm>
              <a:off x="7522856" y="534994"/>
              <a:ext cx="187187" cy="187536"/>
              <a:chOff x="8366386" y="859280"/>
              <a:chExt cx="345300" cy="346007"/>
            </a:xfrm>
          </p:grpSpPr>
          <p:sp>
            <p:nvSpPr>
              <p:cNvPr id="534" name="Google Shape;534;p29"/>
              <p:cNvSpPr/>
              <p:nvPr/>
            </p:nvSpPr>
            <p:spPr>
              <a:xfrm>
                <a:off x="8366386" y="859280"/>
                <a:ext cx="345300" cy="345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8480210" y="934877"/>
                <a:ext cx="116477" cy="11411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9"/>
              <p:cNvSpPr/>
              <p:nvPr/>
            </p:nvSpPr>
            <p:spPr>
              <a:xfrm>
                <a:off x="8467556" y="1070870"/>
                <a:ext cx="142281" cy="134417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29"/>
            <p:cNvGrpSpPr/>
            <p:nvPr/>
          </p:nvGrpSpPr>
          <p:grpSpPr>
            <a:xfrm>
              <a:off x="8093731" y="1037619"/>
              <a:ext cx="187187" cy="187536"/>
              <a:chOff x="8366386" y="859280"/>
              <a:chExt cx="345300" cy="346007"/>
            </a:xfrm>
          </p:grpSpPr>
          <p:sp>
            <p:nvSpPr>
              <p:cNvPr id="538" name="Google Shape;538;p29"/>
              <p:cNvSpPr/>
              <p:nvPr/>
            </p:nvSpPr>
            <p:spPr>
              <a:xfrm>
                <a:off x="8366386" y="859280"/>
                <a:ext cx="345300" cy="34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9"/>
              <p:cNvSpPr/>
              <p:nvPr/>
            </p:nvSpPr>
            <p:spPr>
              <a:xfrm>
                <a:off x="8480210" y="934877"/>
                <a:ext cx="116400" cy="11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9"/>
              <p:cNvSpPr/>
              <p:nvPr/>
            </p:nvSpPr>
            <p:spPr>
              <a:xfrm>
                <a:off x="8467556" y="1070870"/>
                <a:ext cx="142281" cy="134417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F61356-2560-46F6-B987-22B2D9F0F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66601"/>
              </p:ext>
            </p:extLst>
          </p:nvPr>
        </p:nvGraphicFramePr>
        <p:xfrm>
          <a:off x="562562" y="1186883"/>
          <a:ext cx="6605920" cy="3688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21184">
                  <a:extLst>
                    <a:ext uri="{9D8B030D-6E8A-4147-A177-3AD203B41FA5}">
                      <a16:colId xmlns:a16="http://schemas.microsoft.com/office/drawing/2014/main" val="1478524394"/>
                    </a:ext>
                  </a:extLst>
                </a:gridCol>
                <a:gridCol w="1321184">
                  <a:extLst>
                    <a:ext uri="{9D8B030D-6E8A-4147-A177-3AD203B41FA5}">
                      <a16:colId xmlns:a16="http://schemas.microsoft.com/office/drawing/2014/main" val="1755746838"/>
                    </a:ext>
                  </a:extLst>
                </a:gridCol>
                <a:gridCol w="1321184">
                  <a:extLst>
                    <a:ext uri="{9D8B030D-6E8A-4147-A177-3AD203B41FA5}">
                      <a16:colId xmlns:a16="http://schemas.microsoft.com/office/drawing/2014/main" val="416480178"/>
                    </a:ext>
                  </a:extLst>
                </a:gridCol>
                <a:gridCol w="1434087">
                  <a:extLst>
                    <a:ext uri="{9D8B030D-6E8A-4147-A177-3AD203B41FA5}">
                      <a16:colId xmlns:a16="http://schemas.microsoft.com/office/drawing/2014/main" val="1929487630"/>
                    </a:ext>
                  </a:extLst>
                </a:gridCol>
                <a:gridCol w="1208281">
                  <a:extLst>
                    <a:ext uri="{9D8B030D-6E8A-4147-A177-3AD203B41FA5}">
                      <a16:colId xmlns:a16="http://schemas.microsoft.com/office/drawing/2014/main" val="2794799583"/>
                    </a:ext>
                  </a:extLst>
                </a:gridCol>
              </a:tblGrid>
              <a:tr h="252932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Replika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Character.Ai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55192"/>
                  </a:ext>
                </a:extLst>
              </a:tr>
              <a:tr h="37939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Lato" panose="020B0604020202020204" charset="0"/>
                        </a:rPr>
                        <a:t>Mimics user’s real personality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(based on real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Limited (scripted)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Partially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42522"/>
                  </a:ext>
                </a:extLst>
              </a:tr>
              <a:tr h="379398">
                <a:tc>
                  <a:txBody>
                    <a:bodyPr/>
                    <a:lstStyle/>
                    <a:p>
                      <a:r>
                        <a:rPr lang="en-US" sz="1200" dirty="0"/>
                        <a:t>Learns from real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Whatsapp</a:t>
                      </a:r>
                      <a:r>
                        <a:rPr lang="en-US" sz="1200" dirty="0"/>
                        <a:t> , telegram ,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04291"/>
                  </a:ext>
                </a:extLst>
              </a:tr>
              <a:tr h="531157">
                <a:tc>
                  <a:txBody>
                    <a:bodyPr/>
                    <a:lstStyle/>
                    <a:p>
                      <a:r>
                        <a:rPr lang="en-US" sz="1200" dirty="0"/>
                        <a:t>Matches user’s communication style &amp; emotions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Emotionally Reactive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Scripted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Tries To Adapt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67660"/>
                  </a:ext>
                </a:extLst>
              </a:tr>
              <a:tr h="227639">
                <a:tc>
                  <a:txBody>
                    <a:bodyPr/>
                    <a:lstStyle/>
                    <a:p>
                      <a:r>
                        <a:rPr lang="en-US" sz="1200" dirty="0"/>
                        <a:t>Supports 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38855"/>
                  </a:ext>
                </a:extLst>
              </a:tr>
              <a:tr h="379398">
                <a:tc>
                  <a:txBody>
                    <a:bodyPr/>
                    <a:lstStyle/>
                    <a:p>
                      <a:r>
                        <a:rPr lang="en-US" sz="1200" dirty="0"/>
                        <a:t>Supports voice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(Basic)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64219"/>
                  </a:ext>
                </a:extLst>
              </a:tr>
              <a:tr h="379398">
                <a:tc>
                  <a:txBody>
                    <a:bodyPr/>
                    <a:lstStyle/>
                    <a:p>
                      <a:r>
                        <a:rPr lang="en-US" sz="1200" dirty="0"/>
                        <a:t>User created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Focus on one main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51117"/>
                  </a:ext>
                </a:extLst>
              </a:tr>
              <a:tr h="531157">
                <a:tc>
                  <a:txBody>
                    <a:bodyPr/>
                    <a:lstStyle/>
                    <a:p>
                      <a:r>
                        <a:rPr lang="en-US" sz="12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Personalized self-mimicking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Emotional companion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Role-play with any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Emotional chat companion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58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175DA-1F9C-07CA-134B-5A520A5FE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Contd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Related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Work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49" name="Google Shape;649;p31"/>
          <p:cNvSpPr txBox="1">
            <a:spLocks noGrp="1"/>
          </p:cNvSpPr>
          <p:nvPr>
            <p:ph type="body" idx="1"/>
          </p:nvPr>
        </p:nvSpPr>
        <p:spPr>
          <a:xfrm>
            <a:off x="677715" y="1491033"/>
            <a:ext cx="4244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b="1" u="sng" dirty="0">
                <a:hlinkClick r:id="rId3"/>
              </a:rPr>
              <a:t>Character100</a:t>
            </a:r>
            <a:r>
              <a:rPr lang="en-US" b="1" u="sng" dirty="0"/>
              <a:t> : </a:t>
            </a:r>
            <a:r>
              <a:rPr lang="en-US" dirty="0"/>
              <a:t>Unlike</a:t>
            </a:r>
            <a:r>
              <a:rPr lang="en-GB" dirty="0"/>
              <a:t> of using pre-defined data like in Character100, we collect a custom personality profile from the user at runtime, and use </a:t>
            </a:r>
            <a:r>
              <a:rPr lang="en-GB" b="1" dirty="0"/>
              <a:t>prompt engineering</a:t>
            </a:r>
            <a:r>
              <a:rPr lang="en-GB" dirty="0"/>
              <a:t> (rather than fine-tuning) to </a:t>
            </a:r>
            <a:r>
              <a:rPr lang="en-GB" b="1" dirty="0"/>
              <a:t>steer a powerful LLM (</a:t>
            </a:r>
            <a:r>
              <a:rPr lang="en-GB" b="1" dirty="0" err="1"/>
              <a:t>LLaMA</a:t>
            </a:r>
            <a:r>
              <a:rPr lang="en-GB" b="1" dirty="0"/>
              <a:t> 3.3 70B via </a:t>
            </a:r>
            <a:r>
              <a:rPr lang="en-GB" b="1" dirty="0" err="1"/>
              <a:t>Groq</a:t>
            </a:r>
            <a:r>
              <a:rPr lang="en-GB" b="1" dirty="0"/>
              <a:t>)</a:t>
            </a:r>
            <a:r>
              <a:rPr lang="en-GB" dirty="0"/>
              <a:t> to adopt that personality in real-time conversations.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US" b="1" dirty="0"/>
              <a:t>Authors</a:t>
            </a:r>
            <a:r>
              <a:rPr lang="en-US" dirty="0"/>
              <a:t>: Wendi Zhou, </a:t>
            </a:r>
            <a:r>
              <a:rPr lang="en-US" dirty="0" err="1"/>
              <a:t>Yuxuan</a:t>
            </a:r>
            <a:r>
              <a:rPr lang="en-US" dirty="0"/>
              <a:t> Wang, </a:t>
            </a:r>
            <a:r>
              <a:rPr lang="en-US" dirty="0" err="1"/>
              <a:t>Yichi</a:t>
            </a:r>
            <a:r>
              <a:rPr lang="en-US" dirty="0"/>
              <a:t> Zhang, et al. (COLING 2024)</a:t>
            </a:r>
            <a:br>
              <a:rPr lang="en-US" dirty="0"/>
            </a:br>
            <a:r>
              <a:rPr lang="en-US" b="1" dirty="0"/>
              <a:t>Results</a:t>
            </a:r>
            <a:r>
              <a:rPr lang="en-US" dirty="0"/>
              <a:t>: 69.4 BLEU, 78.5 ROUGE-L, 74% style consistency.</a:t>
            </a:r>
          </a:p>
          <a:p>
            <a:pPr marL="152400" indent="0">
              <a:buNone/>
            </a:pPr>
            <a:endParaRPr lang="en-GB" dirty="0"/>
          </a:p>
        </p:txBody>
      </p:sp>
      <p:sp>
        <p:nvSpPr>
          <p:cNvPr id="651" name="Google Shape;651;p31"/>
          <p:cNvSpPr/>
          <p:nvPr/>
        </p:nvSpPr>
        <p:spPr>
          <a:xfrm>
            <a:off x="6184251" y="1454213"/>
            <a:ext cx="2359" cy="7075"/>
          </a:xfrm>
          <a:custGeom>
            <a:avLst/>
            <a:gdLst/>
            <a:ahLst/>
            <a:cxnLst/>
            <a:rect l="l" t="t" r="r" b="b"/>
            <a:pathLst>
              <a:path w="1" h="2" extrusionOk="0">
                <a:moveTo>
                  <a:pt x="0" y="1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2"/>
                  <a:pt x="0" y="2"/>
                </a:cubicBezTo>
                <a:lnTo>
                  <a:pt x="0" y="1"/>
                </a:lnTo>
                <a:close/>
              </a:path>
            </a:pathLst>
          </a:custGeom>
          <a:solidFill>
            <a:srgbClr val="7A2B0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31"/>
          <p:cNvGrpSpPr/>
          <p:nvPr/>
        </p:nvGrpSpPr>
        <p:grpSpPr>
          <a:xfrm>
            <a:off x="5052391" y="3353673"/>
            <a:ext cx="724298" cy="1254832"/>
            <a:chOff x="4964391" y="3310748"/>
            <a:chExt cx="724298" cy="1254832"/>
          </a:xfrm>
        </p:grpSpPr>
        <p:grpSp>
          <p:nvGrpSpPr>
            <p:cNvPr id="653" name="Google Shape;653;p31"/>
            <p:cNvGrpSpPr/>
            <p:nvPr/>
          </p:nvGrpSpPr>
          <p:grpSpPr>
            <a:xfrm>
              <a:off x="4964391" y="3555024"/>
              <a:ext cx="480545" cy="481555"/>
              <a:chOff x="5471892" y="3290059"/>
              <a:chExt cx="174300" cy="174654"/>
            </a:xfrm>
          </p:grpSpPr>
          <p:sp>
            <p:nvSpPr>
              <p:cNvPr id="654" name="Google Shape;654;p31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>
              <a:off x="5444931" y="3310748"/>
              <a:ext cx="243759" cy="244271"/>
              <a:chOff x="5387588" y="3290059"/>
              <a:chExt cx="174300" cy="174654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5387588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5445049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5438661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>
              <a:off x="5199207" y="4192222"/>
              <a:ext cx="372601" cy="373357"/>
              <a:chOff x="5439030" y="3290059"/>
              <a:chExt cx="174300" cy="174654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5439030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5496491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5490103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" name="Google Shape;818;p34">
            <a:extLst>
              <a:ext uri="{FF2B5EF4-FFF2-40B4-BE49-F238E27FC236}">
                <a16:creationId xmlns:a16="http://schemas.microsoft.com/office/drawing/2014/main" id="{1AB22433-945D-4FF7-95E0-2E46F1816DE2}"/>
              </a:ext>
            </a:extLst>
          </p:cNvPr>
          <p:cNvSpPr/>
          <p:nvPr/>
        </p:nvSpPr>
        <p:spPr>
          <a:xfrm>
            <a:off x="7092297" y="3115470"/>
            <a:ext cx="1042851" cy="1040163"/>
          </a:xfrm>
          <a:prstGeom prst="ellipse">
            <a:avLst/>
          </a:prstGeom>
          <a:solidFill>
            <a:srgbClr val="FFFFFF">
              <a:alpha val="4063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C367CD5-490F-4225-9E90-8CB4E145449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27902" r="27902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900123-8AB7-60E5-42AE-5C561C1D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Contd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Related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Work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49" name="Google Shape;649;p31"/>
          <p:cNvSpPr txBox="1">
            <a:spLocks noGrp="1"/>
          </p:cNvSpPr>
          <p:nvPr>
            <p:ph type="body" idx="1"/>
          </p:nvPr>
        </p:nvSpPr>
        <p:spPr>
          <a:xfrm>
            <a:off x="327599" y="1364688"/>
            <a:ext cx="6590651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1" u="sng" dirty="0"/>
              <a:t>Retrieval-Augmented Generation for Knowledge-Intensive NLP Tasks</a:t>
            </a:r>
            <a:r>
              <a:rPr lang="en-US" sz="1400" b="1" u="sng" dirty="0"/>
              <a:t> : </a:t>
            </a:r>
            <a:r>
              <a:rPr lang="en-GB" sz="1400" dirty="0"/>
              <a:t>Proposed a Retrieval-Augmented Generation (RAG) framework that combines dense retrieval with sequence-to-sequence models to improve performance in knowledge-intensive NLP tasks like QA and fact generation.</a:t>
            </a:r>
          </a:p>
          <a:p>
            <a:pPr marL="152400" indent="0">
              <a:buNone/>
            </a:pPr>
            <a:endParaRPr lang="en-GB" sz="1400" dirty="0"/>
          </a:p>
          <a:p>
            <a:r>
              <a:rPr lang="en-US" sz="1400" b="1" dirty="0"/>
              <a:t>Authors</a:t>
            </a:r>
            <a:r>
              <a:rPr lang="en-US" sz="1400" dirty="0"/>
              <a:t>: Patrick Lewis, Ethan Perez, Aleksandra </a:t>
            </a:r>
            <a:r>
              <a:rPr lang="en-US" sz="1400" dirty="0" err="1"/>
              <a:t>Piktus</a:t>
            </a:r>
            <a:r>
              <a:rPr lang="en-US" sz="1400" dirty="0"/>
              <a:t>, et al. (</a:t>
            </a:r>
            <a:r>
              <a:rPr lang="en-US" sz="1400" dirty="0" err="1"/>
              <a:t>NeurIPS</a:t>
            </a:r>
            <a:r>
              <a:rPr lang="en-US" sz="1400" dirty="0"/>
              <a:t> 2020)</a:t>
            </a:r>
            <a:endParaRPr lang="ar-EG" sz="1400" dirty="0"/>
          </a:p>
          <a:p>
            <a:endParaRPr lang="ar-EG" sz="1400" dirty="0"/>
          </a:p>
          <a:p>
            <a:r>
              <a:rPr lang="en-US" sz="1400" b="1" dirty="0"/>
              <a:t>Results</a:t>
            </a:r>
            <a:r>
              <a:rPr lang="en-US" sz="1400" dirty="0"/>
              <a:t>: </a:t>
            </a:r>
            <a:r>
              <a:rPr lang="en-GB" sz="1400" dirty="0"/>
              <a:t>Outperformed standard seq2seq baselines on tasks like Natural Questions and </a:t>
            </a:r>
            <a:r>
              <a:rPr lang="en-GB" sz="1400" dirty="0" err="1"/>
              <a:t>TriviaQA</a:t>
            </a:r>
            <a:r>
              <a:rPr lang="en-GB" sz="1400" dirty="0"/>
              <a:t>, with higher factual accuracy and relevance.</a:t>
            </a:r>
            <a:br>
              <a:rPr lang="en-US" sz="1400" dirty="0"/>
            </a:br>
            <a:endParaRPr lang="en-GB" sz="1400" dirty="0"/>
          </a:p>
        </p:txBody>
      </p:sp>
      <p:sp>
        <p:nvSpPr>
          <p:cNvPr id="651" name="Google Shape;651;p31"/>
          <p:cNvSpPr/>
          <p:nvPr/>
        </p:nvSpPr>
        <p:spPr>
          <a:xfrm>
            <a:off x="6184251" y="1454213"/>
            <a:ext cx="2359" cy="7075"/>
          </a:xfrm>
          <a:custGeom>
            <a:avLst/>
            <a:gdLst/>
            <a:ahLst/>
            <a:cxnLst/>
            <a:rect l="l" t="t" r="r" b="b"/>
            <a:pathLst>
              <a:path w="1" h="2" extrusionOk="0">
                <a:moveTo>
                  <a:pt x="0" y="1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2"/>
                  <a:pt x="0" y="2"/>
                </a:cubicBezTo>
                <a:lnTo>
                  <a:pt x="0" y="1"/>
                </a:lnTo>
                <a:close/>
              </a:path>
            </a:pathLst>
          </a:custGeom>
          <a:solidFill>
            <a:srgbClr val="7A2B0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818;p34">
            <a:extLst>
              <a:ext uri="{FF2B5EF4-FFF2-40B4-BE49-F238E27FC236}">
                <a16:creationId xmlns:a16="http://schemas.microsoft.com/office/drawing/2014/main" id="{1AB22433-945D-4FF7-95E0-2E46F1816DE2}"/>
              </a:ext>
            </a:extLst>
          </p:cNvPr>
          <p:cNvSpPr/>
          <p:nvPr/>
        </p:nvSpPr>
        <p:spPr>
          <a:xfrm>
            <a:off x="7092297" y="3115470"/>
            <a:ext cx="1042851" cy="1040163"/>
          </a:xfrm>
          <a:prstGeom prst="ellipse">
            <a:avLst/>
          </a:prstGeom>
          <a:solidFill>
            <a:srgbClr val="FFFFFF">
              <a:alpha val="4063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92CB3C-B10A-558D-F900-B9D991BD2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AADFD-24FE-49D2-AF46-64147F5E72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31002"/>
      </p:ext>
    </p:extLst>
  </p:cSld>
  <p:clrMapOvr>
    <a:masterClrMapping/>
  </p:clrMapOvr>
</p:sld>
</file>

<file path=ppt/theme/theme1.xml><?xml version="1.0" encoding="utf-8"?>
<a:theme xmlns:a="http://schemas.openxmlformats.org/drawingml/2006/main" name="Chatbot Social Media Strategy by Slidesgo">
  <a:themeElements>
    <a:clrScheme name="Simple Light">
      <a:dk1>
        <a:srgbClr val="1A113F"/>
      </a:dk1>
      <a:lt1>
        <a:srgbClr val="FFFFFF"/>
      </a:lt1>
      <a:dk2>
        <a:srgbClr val="DDD0FB"/>
      </a:dk2>
      <a:lt2>
        <a:srgbClr val="724AC3"/>
      </a:lt2>
      <a:accent1>
        <a:srgbClr val="E7B02F"/>
      </a:accent1>
      <a:accent2>
        <a:srgbClr val="C76D0D"/>
      </a:accent2>
      <a:accent3>
        <a:srgbClr val="52348F"/>
      </a:accent3>
      <a:accent4>
        <a:srgbClr val="FFFFFF"/>
      </a:accent4>
      <a:accent5>
        <a:srgbClr val="FFFFFF"/>
      </a:accent5>
      <a:accent6>
        <a:srgbClr val="FFFFFF"/>
      </a:accent6>
      <a:hlink>
        <a:srgbClr val="1A11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1013</Words>
  <Application>Microsoft Office PowerPoint</Application>
  <PresentationFormat>On-screen Show (16:9)</PresentationFormat>
  <Paragraphs>237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Inter</vt:lpstr>
      <vt:lpstr>Lato</vt:lpstr>
      <vt:lpstr>Nunito Light</vt:lpstr>
      <vt:lpstr>Lato Light</vt:lpstr>
      <vt:lpstr>Arial</vt:lpstr>
      <vt:lpstr>Calibri</vt:lpstr>
      <vt:lpstr>Chatbot Social Media Strategy by Slidesgo</vt:lpstr>
      <vt:lpstr>AI Mirror</vt:lpstr>
      <vt:lpstr>Team Members</vt:lpstr>
      <vt:lpstr>Outline</vt:lpstr>
      <vt:lpstr>Introduction</vt:lpstr>
      <vt:lpstr>PowerPoint Presentation</vt:lpstr>
      <vt:lpstr>Related work</vt:lpstr>
      <vt:lpstr>Related work</vt:lpstr>
      <vt:lpstr>Contd.Related Work</vt:lpstr>
      <vt:lpstr>Contd.Related Work</vt:lpstr>
      <vt:lpstr>System Overview</vt:lpstr>
      <vt:lpstr>PowerPoint Presentation</vt:lpstr>
      <vt:lpstr>Dataset &amp; Preprocessing</vt:lpstr>
      <vt:lpstr>Dataset &amp; Preprocessing</vt:lpstr>
      <vt:lpstr>Contd.Dataset &amp; Preprocessing</vt:lpstr>
      <vt:lpstr>Experiments</vt:lpstr>
      <vt:lpstr>Experiment 1</vt:lpstr>
      <vt:lpstr>Experiment 2</vt:lpstr>
      <vt:lpstr>Experiment 3</vt:lpstr>
      <vt:lpstr>Experiment 4</vt:lpstr>
      <vt:lpstr>Experiment 5</vt:lpstr>
      <vt:lpstr>Experiment 6 (Final Result):</vt:lpstr>
      <vt:lpstr>Conclusion</vt:lpstr>
      <vt:lpstr>Conclusion</vt:lpstr>
      <vt:lpstr>Live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Mirror</dc:title>
  <dc:creator>pc1</dc:creator>
  <cp:lastModifiedBy>Mennatullah Essam</cp:lastModifiedBy>
  <cp:revision>21</cp:revision>
  <dcterms:modified xsi:type="dcterms:W3CDTF">2025-06-09T13:32:58Z</dcterms:modified>
</cp:coreProperties>
</file>