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33413700" cy="23622000"/>
  <p:notesSz cx="6858000" cy="9144000"/>
  <p:embeddedFontLst>
    <p:embeddedFont>
      <p:font typeface="Gotham Bold" panose="020B0604020202020204" charset="0"/>
      <p:regular r:id="rId3"/>
    </p:embeddedFont>
    <p:embeddedFont>
      <p:font typeface="Gotham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4" d="100"/>
          <a:sy n="24" d="100"/>
        </p:scale>
        <p:origin x="1373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49910"/>
            <a:ext cx="33413700" cy="23622000"/>
          </a:xfrm>
          <a:custGeom>
            <a:avLst/>
            <a:gdLst/>
            <a:ahLst/>
            <a:cxnLst/>
            <a:rect l="l" t="t" r="r" b="b"/>
            <a:pathLst>
              <a:path w="33413700" h="23622000">
                <a:moveTo>
                  <a:pt x="0" y="0"/>
                </a:moveTo>
                <a:lnTo>
                  <a:pt x="33413700" y="0"/>
                </a:lnTo>
                <a:lnTo>
                  <a:pt x="33413700" y="23622000"/>
                </a:lnTo>
                <a:lnTo>
                  <a:pt x="0" y="2362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191" b="-3191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817565" y="18567801"/>
            <a:ext cx="1679859" cy="1679852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468973" y="18434127"/>
            <a:ext cx="1679859" cy="167985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5967982" y="18434127"/>
            <a:ext cx="1679859" cy="167985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2726" r="-42726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305851" y="18442382"/>
            <a:ext cx="1679859" cy="1679852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593627" y="18442382"/>
            <a:ext cx="1679859" cy="1679852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5883085" y="18442382"/>
            <a:ext cx="1679859" cy="1679852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8615498" y="18434127"/>
            <a:ext cx="1679859" cy="1679852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4210" r="-4210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305851" y="0"/>
            <a:ext cx="8927782" cy="10988040"/>
            <a:chOff x="0" y="0"/>
            <a:chExt cx="6604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</a:path>
              </a:pathLst>
            </a:custGeom>
            <a:blipFill>
              <a:blip r:embed="rId8"/>
              <a:stretch>
                <a:fillRect l="-20893" r="-63491"/>
              </a:stretch>
            </a:blipFill>
          </p:spPr>
        </p:sp>
      </p:grpSp>
      <p:sp>
        <p:nvSpPr>
          <p:cNvPr id="19" name="AutoShape 19"/>
          <p:cNvSpPr/>
          <p:nvPr/>
        </p:nvSpPr>
        <p:spPr>
          <a:xfrm flipH="1">
            <a:off x="9331793" y="12757737"/>
            <a:ext cx="3632" cy="7487275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H="1">
            <a:off x="21057005" y="12757737"/>
            <a:ext cx="3632" cy="7487275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22007925" y="13845139"/>
            <a:ext cx="2096057" cy="154926"/>
            <a:chOff x="0" y="0"/>
            <a:chExt cx="240408" cy="1776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40408" cy="17769"/>
            </a:xfrm>
            <a:custGeom>
              <a:avLst/>
              <a:gdLst/>
              <a:ahLst/>
              <a:cxnLst/>
              <a:rect l="l" t="t" r="r" b="b"/>
              <a:pathLst>
                <a:path w="240408" h="17769">
                  <a:moveTo>
                    <a:pt x="8885" y="0"/>
                  </a:moveTo>
                  <a:lnTo>
                    <a:pt x="231523" y="0"/>
                  </a:lnTo>
                  <a:cubicBezTo>
                    <a:pt x="236430" y="0"/>
                    <a:pt x="240408" y="3978"/>
                    <a:pt x="240408" y="8885"/>
                  </a:cubicBezTo>
                  <a:lnTo>
                    <a:pt x="240408" y="8885"/>
                  </a:lnTo>
                  <a:cubicBezTo>
                    <a:pt x="240408" y="11241"/>
                    <a:pt x="239472" y="13501"/>
                    <a:pt x="237806" y="15167"/>
                  </a:cubicBezTo>
                  <a:cubicBezTo>
                    <a:pt x="236140" y="16833"/>
                    <a:pt x="233880" y="17769"/>
                    <a:pt x="231523" y="17769"/>
                  </a:cubicBezTo>
                  <a:lnTo>
                    <a:pt x="8885" y="17769"/>
                  </a:lnTo>
                  <a:cubicBezTo>
                    <a:pt x="3978" y="17769"/>
                    <a:pt x="0" y="13791"/>
                    <a:pt x="0" y="8885"/>
                  </a:cubicBezTo>
                  <a:lnTo>
                    <a:pt x="0" y="8885"/>
                  </a:lnTo>
                  <a:cubicBezTo>
                    <a:pt x="0" y="3978"/>
                    <a:pt x="3978" y="0"/>
                    <a:pt x="8885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61925"/>
              <a:ext cx="812800" cy="974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2007925" y="13373458"/>
            <a:ext cx="7086603" cy="8498522"/>
            <a:chOff x="0" y="-161925"/>
            <a:chExt cx="812800" cy="97472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0408" cy="20313"/>
            </a:xfrm>
            <a:custGeom>
              <a:avLst/>
              <a:gdLst/>
              <a:ahLst/>
              <a:cxnLst/>
              <a:rect l="l" t="t" r="r" b="b"/>
              <a:pathLst>
                <a:path w="120204" h="17769">
                  <a:moveTo>
                    <a:pt x="8885" y="0"/>
                  </a:moveTo>
                  <a:lnTo>
                    <a:pt x="111319" y="0"/>
                  </a:lnTo>
                  <a:cubicBezTo>
                    <a:pt x="116226" y="0"/>
                    <a:pt x="120204" y="3978"/>
                    <a:pt x="120204" y="8885"/>
                  </a:cubicBezTo>
                  <a:lnTo>
                    <a:pt x="120204" y="8885"/>
                  </a:lnTo>
                  <a:cubicBezTo>
                    <a:pt x="120204" y="11241"/>
                    <a:pt x="119268" y="13501"/>
                    <a:pt x="117602" y="15167"/>
                  </a:cubicBezTo>
                  <a:cubicBezTo>
                    <a:pt x="115936" y="16833"/>
                    <a:pt x="113676" y="17769"/>
                    <a:pt x="111319" y="17769"/>
                  </a:cubicBezTo>
                  <a:lnTo>
                    <a:pt x="8885" y="17769"/>
                  </a:lnTo>
                  <a:cubicBezTo>
                    <a:pt x="3978" y="17769"/>
                    <a:pt x="0" y="13791"/>
                    <a:pt x="0" y="8885"/>
                  </a:cubicBezTo>
                  <a:lnTo>
                    <a:pt x="0" y="8885"/>
                  </a:lnTo>
                  <a:cubicBezTo>
                    <a:pt x="0" y="3978"/>
                    <a:pt x="3978" y="0"/>
                    <a:pt x="8885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61925"/>
              <a:ext cx="812800" cy="974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2007925" y="13014911"/>
            <a:ext cx="1584876" cy="154926"/>
            <a:chOff x="0" y="0"/>
            <a:chExt cx="181778" cy="1776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1778" cy="17769"/>
            </a:xfrm>
            <a:custGeom>
              <a:avLst/>
              <a:gdLst/>
              <a:ahLst/>
              <a:cxnLst/>
              <a:rect l="l" t="t" r="r" b="b"/>
              <a:pathLst>
                <a:path w="181778" h="17769">
                  <a:moveTo>
                    <a:pt x="8885" y="0"/>
                  </a:moveTo>
                  <a:lnTo>
                    <a:pt x="172893" y="0"/>
                  </a:lnTo>
                  <a:cubicBezTo>
                    <a:pt x="175250" y="0"/>
                    <a:pt x="177509" y="936"/>
                    <a:pt x="179176" y="2602"/>
                  </a:cubicBezTo>
                  <a:cubicBezTo>
                    <a:pt x="180842" y="4268"/>
                    <a:pt x="181778" y="6528"/>
                    <a:pt x="181778" y="8885"/>
                  </a:cubicBezTo>
                  <a:lnTo>
                    <a:pt x="181778" y="8885"/>
                  </a:lnTo>
                  <a:cubicBezTo>
                    <a:pt x="181778" y="13791"/>
                    <a:pt x="177800" y="17769"/>
                    <a:pt x="172893" y="17769"/>
                  </a:cubicBezTo>
                  <a:lnTo>
                    <a:pt x="8885" y="17769"/>
                  </a:lnTo>
                  <a:cubicBezTo>
                    <a:pt x="3978" y="17769"/>
                    <a:pt x="0" y="13791"/>
                    <a:pt x="0" y="8885"/>
                  </a:cubicBezTo>
                  <a:lnTo>
                    <a:pt x="0" y="8885"/>
                  </a:lnTo>
                  <a:cubicBezTo>
                    <a:pt x="0" y="3978"/>
                    <a:pt x="3978" y="0"/>
                    <a:pt x="8885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61925"/>
              <a:ext cx="812800" cy="974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1457126" y="1295399"/>
            <a:ext cx="9803102" cy="1066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 err="1" smtClean="0">
                <a:solidFill>
                  <a:srgbClr val="FFFFFF"/>
                </a:solidFill>
                <a:latin typeface="Gotham Bold"/>
              </a:rPr>
              <a:t>Développeur</a:t>
            </a:r>
            <a:r>
              <a:rPr lang="en-US" sz="5999" dirty="0" smtClean="0">
                <a:solidFill>
                  <a:srgbClr val="FFFFFF"/>
                </a:solidFill>
                <a:latin typeface="Gotham Bold"/>
              </a:rPr>
              <a:t> </a:t>
            </a:r>
            <a:r>
              <a:rPr lang="en-US" sz="5999" dirty="0">
                <a:solidFill>
                  <a:srgbClr val="FFFFFF"/>
                </a:solidFill>
                <a:latin typeface="Gotham Bold"/>
              </a:rPr>
              <a:t>Salesforce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05851" y="11091488"/>
            <a:ext cx="4151991" cy="101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80"/>
              </a:lnSpc>
            </a:pPr>
            <a:r>
              <a:rPr lang="en-US" sz="5700" dirty="0">
                <a:solidFill>
                  <a:srgbClr val="38B6FF"/>
                </a:solidFill>
                <a:latin typeface="Gotham Bold"/>
              </a:rPr>
              <a:t>Formation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863279" y="11081963"/>
            <a:ext cx="8571106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38B6FF"/>
                </a:solidFill>
                <a:latin typeface="Gotham Bold"/>
              </a:rPr>
              <a:t>Réalisations Salesforce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05851" y="16841548"/>
            <a:ext cx="4151991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38B6FF"/>
                </a:solidFill>
                <a:latin typeface="Gotham Bold"/>
              </a:rPr>
              <a:t>Badges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1845276" y="11090218"/>
            <a:ext cx="10097710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38B6FF"/>
                </a:solidFill>
                <a:latin typeface="Gotham Bold"/>
              </a:rPr>
              <a:t>Compétences développées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63279" y="16833292"/>
            <a:ext cx="9025708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38B6FF"/>
                </a:solidFill>
                <a:latin typeface="Gotham Bold"/>
              </a:rPr>
              <a:t>Certifications obtenues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295357" y="3342188"/>
            <a:ext cx="4982249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FFFFFF"/>
                </a:solidFill>
                <a:latin typeface="Gotham Bold"/>
              </a:rPr>
              <a:t>Qui suis-je ?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1079687" y="4530168"/>
            <a:ext cx="10545375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5"/>
              </a:lnSpc>
            </a:pPr>
            <a:r>
              <a:rPr lang="en-US" sz="3600" dirty="0" err="1">
                <a:solidFill>
                  <a:srgbClr val="FFFFFF"/>
                </a:solidFill>
                <a:latin typeface="Gotham"/>
              </a:rPr>
              <a:t>Ajouter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des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lignes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dans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le corps du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texteAjouter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des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lignes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dans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le corps du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texteAjouter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des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lignes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dans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le corps du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texteAjouter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des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lignes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dans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le corps du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texteAjouter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des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lignes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dans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le corps du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texteAjouter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des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lignes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dans</a:t>
            </a:r>
            <a:r>
              <a:rPr lang="en-US" sz="3600" dirty="0">
                <a:solidFill>
                  <a:srgbClr val="FFFFFF"/>
                </a:solidFill>
                <a:latin typeface="Gotham"/>
              </a:rPr>
              <a:t> le corps du </a:t>
            </a:r>
            <a:r>
              <a:rPr lang="en-US" sz="3600" dirty="0" err="1">
                <a:solidFill>
                  <a:srgbClr val="FFFFFF"/>
                </a:solidFill>
                <a:latin typeface="Gotham"/>
              </a:rPr>
              <a:t>texte</a:t>
            </a:r>
            <a:endParaRPr lang="en-US" sz="3600" dirty="0">
              <a:solidFill>
                <a:srgbClr val="FFFFFF"/>
              </a:solidFill>
              <a:latin typeface="Gotham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1457126" y="4511118"/>
            <a:ext cx="8285811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7"/>
              </a:lnSpc>
            </a:pPr>
            <a:r>
              <a:rPr lang="en-US" sz="4000" b="1" dirty="0" err="1" smtClean="0">
                <a:solidFill>
                  <a:srgbClr val="FFFFFF"/>
                </a:solidFill>
                <a:latin typeface="Gotham"/>
              </a:rPr>
              <a:t>rokaya.oujer@intelcia,com</a:t>
            </a:r>
            <a:endParaRPr lang="en-US" sz="4000" b="1" dirty="0">
              <a:solidFill>
                <a:srgbClr val="FFFFFF"/>
              </a:solidFill>
              <a:latin typeface="Gotham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1457126" y="5341738"/>
            <a:ext cx="8285811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7"/>
              </a:lnSpc>
            </a:pPr>
            <a:r>
              <a:rPr lang="en-US" sz="4000" dirty="0" smtClean="0">
                <a:solidFill>
                  <a:srgbClr val="FFFFFF"/>
                </a:solidFill>
                <a:latin typeface="Gotham"/>
              </a:rPr>
              <a:t>+212708000555</a:t>
            </a:r>
            <a:endParaRPr lang="en-US" sz="4000" dirty="0">
              <a:solidFill>
                <a:srgbClr val="FFFFFF"/>
              </a:solidFill>
              <a:latin typeface="Gotham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457126" y="6257965"/>
            <a:ext cx="8838230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7"/>
              </a:lnSpc>
            </a:pPr>
            <a:r>
              <a:rPr lang="en-US" sz="4000" dirty="0" smtClean="0">
                <a:solidFill>
                  <a:srgbClr val="FFFFFF"/>
                </a:solidFill>
                <a:latin typeface="Gotham"/>
              </a:rPr>
              <a:t>22 </a:t>
            </a:r>
            <a:r>
              <a:rPr lang="en-US" sz="4000" dirty="0" err="1" smtClean="0">
                <a:solidFill>
                  <a:srgbClr val="FFFFFF"/>
                </a:solidFill>
                <a:latin typeface="Gotham"/>
              </a:rPr>
              <a:t>ans</a:t>
            </a:r>
            <a:endParaRPr lang="en-US" sz="4000" dirty="0">
              <a:solidFill>
                <a:srgbClr val="FFFFFF"/>
              </a:solidFill>
              <a:latin typeface="Gotham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124866" y="12718358"/>
            <a:ext cx="7232139" cy="38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5" lvl="1" indent="-237487" algn="ctr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000000"/>
                </a:solidFill>
                <a:latin typeface="Gotham"/>
              </a:rPr>
              <a:t>Ajouter</a:t>
            </a:r>
            <a:r>
              <a:rPr lang="en-US" sz="2199" dirty="0">
                <a:solidFill>
                  <a:srgbClr val="000000"/>
                </a:solidFill>
                <a:latin typeface="Gotham"/>
              </a:rPr>
              <a:t> des </a:t>
            </a:r>
            <a:r>
              <a:rPr lang="en-US" sz="2199" dirty="0" err="1">
                <a:solidFill>
                  <a:srgbClr val="000000"/>
                </a:solidFill>
                <a:latin typeface="Gotham"/>
              </a:rPr>
              <a:t>lignes</a:t>
            </a:r>
            <a:r>
              <a:rPr lang="en-US" sz="2199" dirty="0">
                <a:solidFill>
                  <a:srgbClr val="000000"/>
                </a:solidFill>
                <a:latin typeface="Gotham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Gotham"/>
              </a:rPr>
              <a:t>dans</a:t>
            </a:r>
            <a:r>
              <a:rPr lang="en-US" sz="2199" dirty="0">
                <a:solidFill>
                  <a:srgbClr val="000000"/>
                </a:solidFill>
                <a:latin typeface="Gotham"/>
              </a:rPr>
              <a:t> le corps du </a:t>
            </a:r>
            <a:r>
              <a:rPr lang="en-US" sz="2199" dirty="0" err="1">
                <a:solidFill>
                  <a:srgbClr val="000000"/>
                </a:solidFill>
                <a:latin typeface="Gotham"/>
              </a:rPr>
              <a:t>texte</a:t>
            </a:r>
            <a:endParaRPr lang="en-US" sz="2199" dirty="0">
              <a:solidFill>
                <a:srgbClr val="000000"/>
              </a:solidFill>
              <a:latin typeface="Gotham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0863279" y="12710103"/>
            <a:ext cx="7232139" cy="38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5" lvl="1" indent="-237487" algn="ctr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Gotham"/>
              </a:rPr>
              <a:t>Ajouter des lignes dans le corps du texte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24866" y="13576879"/>
            <a:ext cx="7232139" cy="38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5" lvl="1" indent="-237487" algn="ctr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Gotham"/>
              </a:rPr>
              <a:t>Ajouter des lignes dans le corps du texte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863279" y="13568624"/>
            <a:ext cx="7232139" cy="38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5" lvl="1" indent="-237487" algn="ctr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Gotham"/>
              </a:rPr>
              <a:t>Ajouter des lignes dans le corps du texte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24866" y="14435399"/>
            <a:ext cx="7232139" cy="38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5" lvl="1" indent="-237487" algn="ctr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000000"/>
                </a:solidFill>
                <a:latin typeface="Gotham"/>
              </a:rPr>
              <a:t>Ajouter</a:t>
            </a:r>
            <a:r>
              <a:rPr lang="en-US" sz="2199" dirty="0">
                <a:solidFill>
                  <a:srgbClr val="000000"/>
                </a:solidFill>
                <a:latin typeface="Gotham"/>
              </a:rPr>
              <a:t> des </a:t>
            </a:r>
            <a:r>
              <a:rPr lang="en-US" sz="2199" dirty="0" err="1">
                <a:solidFill>
                  <a:srgbClr val="000000"/>
                </a:solidFill>
                <a:latin typeface="Gotham"/>
              </a:rPr>
              <a:t>lignes</a:t>
            </a:r>
            <a:r>
              <a:rPr lang="en-US" sz="2199" dirty="0">
                <a:solidFill>
                  <a:srgbClr val="000000"/>
                </a:solidFill>
                <a:latin typeface="Gotham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Gotham"/>
              </a:rPr>
              <a:t>dans</a:t>
            </a:r>
            <a:r>
              <a:rPr lang="en-US" sz="2199" dirty="0">
                <a:solidFill>
                  <a:srgbClr val="000000"/>
                </a:solidFill>
                <a:latin typeface="Gotham"/>
              </a:rPr>
              <a:t> le corps du </a:t>
            </a:r>
            <a:r>
              <a:rPr lang="en-US" sz="2199" dirty="0" err="1">
                <a:solidFill>
                  <a:srgbClr val="000000"/>
                </a:solidFill>
                <a:latin typeface="Gotham"/>
              </a:rPr>
              <a:t>texte</a:t>
            </a:r>
            <a:endParaRPr lang="en-US" sz="2199" dirty="0">
              <a:solidFill>
                <a:srgbClr val="000000"/>
              </a:solidFill>
              <a:latin typeface="Gotham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0863279" y="14427144"/>
            <a:ext cx="7232139" cy="38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5" lvl="1" indent="-237487" algn="ctr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Gotham"/>
              </a:rPr>
              <a:t>Ajouter des lignes dans le corps du texte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24866" y="15293920"/>
            <a:ext cx="7232139" cy="38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5" lvl="1" indent="-237487" algn="ctr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Gotham"/>
              </a:rPr>
              <a:t>Ajouter des lignes dans le corps du texte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863279" y="15285665"/>
            <a:ext cx="7232139" cy="38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5" lvl="1" indent="-237487" algn="ctr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Gotham"/>
              </a:rPr>
              <a:t>Ajouter des lignes dans le corps du texte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457126" y="3370545"/>
            <a:ext cx="8616963" cy="79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51"/>
              </a:lnSpc>
            </a:pPr>
            <a:r>
              <a:rPr lang="en-US" sz="4965" dirty="0">
                <a:solidFill>
                  <a:schemeClr val="accent6">
                    <a:lumMod val="75000"/>
                  </a:schemeClr>
                </a:solidFill>
                <a:latin typeface="Gotham Bold"/>
              </a:rPr>
              <a:t>OUJER </a:t>
            </a:r>
            <a:r>
              <a:rPr lang="en-US" sz="4965" dirty="0" err="1">
                <a:solidFill>
                  <a:schemeClr val="accent6">
                    <a:lumMod val="75000"/>
                  </a:schemeClr>
                </a:solidFill>
                <a:latin typeface="Gotham Bold"/>
              </a:rPr>
              <a:t>Rokaya</a:t>
            </a:r>
            <a:endParaRPr lang="en-US" sz="4965" dirty="0">
              <a:solidFill>
                <a:schemeClr val="accent6">
                  <a:lumMod val="75000"/>
                </a:schemeClr>
              </a:solidFill>
              <a:latin typeface="Gotham Bold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24846932" y="12770808"/>
            <a:ext cx="2621153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Gotham Bold"/>
              </a:rPr>
              <a:t>Salesforce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24846932" y="13655377"/>
            <a:ext cx="2540479" cy="56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63"/>
              </a:lnSpc>
            </a:pPr>
            <a:r>
              <a:rPr lang="en-US" sz="3116">
                <a:solidFill>
                  <a:srgbClr val="000000"/>
                </a:solidFill>
                <a:latin typeface="Gotham Bold"/>
              </a:rPr>
              <a:t>HTML, CSS,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24846932" y="14594475"/>
            <a:ext cx="1808942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Gotham Bold"/>
              </a:rPr>
              <a:t>PHP,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4846932" y="15506308"/>
            <a:ext cx="2540479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Gotham Bold"/>
              </a:rPr>
              <a:t>SQL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24846932" y="16418142"/>
            <a:ext cx="1808942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Gotham Bold"/>
              </a:rPr>
              <a:t>C/C++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24846932" y="17329975"/>
            <a:ext cx="2621153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Gotham Bold"/>
              </a:rPr>
              <a:t>Powerpoint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24846932" y="18241809"/>
            <a:ext cx="1808942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Gotham Bold"/>
              </a:rPr>
              <a:t>Velocity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24846932" y="19159753"/>
            <a:ext cx="1808942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Gotham Bold"/>
              </a:rPr>
              <a:t>Java,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2007925" y="15725391"/>
            <a:ext cx="2618598" cy="154926"/>
            <a:chOff x="0" y="0"/>
            <a:chExt cx="300341" cy="17769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300341" cy="17769"/>
            </a:xfrm>
            <a:custGeom>
              <a:avLst/>
              <a:gdLst/>
              <a:ahLst/>
              <a:cxnLst/>
              <a:rect l="l" t="t" r="r" b="b"/>
              <a:pathLst>
                <a:path w="300341" h="17769">
                  <a:moveTo>
                    <a:pt x="8885" y="0"/>
                  </a:moveTo>
                  <a:lnTo>
                    <a:pt x="291456" y="0"/>
                  </a:lnTo>
                  <a:cubicBezTo>
                    <a:pt x="293813" y="0"/>
                    <a:pt x="296073" y="936"/>
                    <a:pt x="297739" y="2602"/>
                  </a:cubicBezTo>
                  <a:cubicBezTo>
                    <a:pt x="299405" y="4268"/>
                    <a:pt x="300341" y="6528"/>
                    <a:pt x="300341" y="8885"/>
                  </a:cubicBezTo>
                  <a:lnTo>
                    <a:pt x="300341" y="8885"/>
                  </a:lnTo>
                  <a:cubicBezTo>
                    <a:pt x="300341" y="13791"/>
                    <a:pt x="296363" y="17769"/>
                    <a:pt x="291456" y="17769"/>
                  </a:cubicBezTo>
                  <a:lnTo>
                    <a:pt x="8885" y="17769"/>
                  </a:lnTo>
                  <a:cubicBezTo>
                    <a:pt x="3978" y="17769"/>
                    <a:pt x="0" y="13791"/>
                    <a:pt x="0" y="8885"/>
                  </a:cubicBezTo>
                  <a:lnTo>
                    <a:pt x="0" y="8885"/>
                  </a:lnTo>
                  <a:cubicBezTo>
                    <a:pt x="0" y="3978"/>
                    <a:pt x="3978" y="0"/>
                    <a:pt x="8885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60" name="TextBox 60"/>
            <p:cNvSpPr txBox="1"/>
            <p:nvPr/>
          </p:nvSpPr>
          <p:spPr>
            <a:xfrm>
              <a:off x="0" y="-161925"/>
              <a:ext cx="812800" cy="974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22007925" y="16665516"/>
            <a:ext cx="1908624" cy="154926"/>
            <a:chOff x="0" y="0"/>
            <a:chExt cx="218910" cy="17769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218910" cy="17769"/>
            </a:xfrm>
            <a:custGeom>
              <a:avLst/>
              <a:gdLst/>
              <a:ahLst/>
              <a:cxnLst/>
              <a:rect l="l" t="t" r="r" b="b"/>
              <a:pathLst>
                <a:path w="218910" h="17769">
                  <a:moveTo>
                    <a:pt x="8885" y="0"/>
                  </a:moveTo>
                  <a:lnTo>
                    <a:pt x="210026" y="0"/>
                  </a:lnTo>
                  <a:cubicBezTo>
                    <a:pt x="212382" y="0"/>
                    <a:pt x="214642" y="936"/>
                    <a:pt x="216308" y="2602"/>
                  </a:cubicBezTo>
                  <a:cubicBezTo>
                    <a:pt x="217974" y="4268"/>
                    <a:pt x="218910" y="6528"/>
                    <a:pt x="218910" y="8885"/>
                  </a:cubicBezTo>
                  <a:lnTo>
                    <a:pt x="218910" y="8885"/>
                  </a:lnTo>
                  <a:cubicBezTo>
                    <a:pt x="218910" y="13791"/>
                    <a:pt x="214932" y="17769"/>
                    <a:pt x="210026" y="17769"/>
                  </a:cubicBezTo>
                  <a:lnTo>
                    <a:pt x="8885" y="17769"/>
                  </a:lnTo>
                  <a:cubicBezTo>
                    <a:pt x="3978" y="17769"/>
                    <a:pt x="0" y="13791"/>
                    <a:pt x="0" y="8885"/>
                  </a:cubicBezTo>
                  <a:lnTo>
                    <a:pt x="0" y="8885"/>
                  </a:lnTo>
                  <a:cubicBezTo>
                    <a:pt x="0" y="3978"/>
                    <a:pt x="3978" y="0"/>
                    <a:pt x="8885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0" y="-161925"/>
              <a:ext cx="812800" cy="974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22007925" y="17605642"/>
            <a:ext cx="2328929" cy="154926"/>
            <a:chOff x="0" y="0"/>
            <a:chExt cx="267117" cy="17769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267117" cy="17769"/>
            </a:xfrm>
            <a:custGeom>
              <a:avLst/>
              <a:gdLst/>
              <a:ahLst/>
              <a:cxnLst/>
              <a:rect l="l" t="t" r="r" b="b"/>
              <a:pathLst>
                <a:path w="267117" h="17769">
                  <a:moveTo>
                    <a:pt x="8885" y="0"/>
                  </a:moveTo>
                  <a:lnTo>
                    <a:pt x="258233" y="0"/>
                  </a:lnTo>
                  <a:cubicBezTo>
                    <a:pt x="260589" y="0"/>
                    <a:pt x="262849" y="936"/>
                    <a:pt x="264515" y="2602"/>
                  </a:cubicBezTo>
                  <a:cubicBezTo>
                    <a:pt x="266181" y="4268"/>
                    <a:pt x="267117" y="6528"/>
                    <a:pt x="267117" y="8885"/>
                  </a:cubicBezTo>
                  <a:lnTo>
                    <a:pt x="267117" y="8885"/>
                  </a:lnTo>
                  <a:cubicBezTo>
                    <a:pt x="267117" y="13791"/>
                    <a:pt x="263139" y="17769"/>
                    <a:pt x="258233" y="17769"/>
                  </a:cubicBezTo>
                  <a:lnTo>
                    <a:pt x="8885" y="17769"/>
                  </a:lnTo>
                  <a:cubicBezTo>
                    <a:pt x="3978" y="17769"/>
                    <a:pt x="0" y="13791"/>
                    <a:pt x="0" y="8885"/>
                  </a:cubicBezTo>
                  <a:lnTo>
                    <a:pt x="0" y="8885"/>
                  </a:lnTo>
                  <a:cubicBezTo>
                    <a:pt x="0" y="3978"/>
                    <a:pt x="3978" y="0"/>
                    <a:pt x="8885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-161925"/>
              <a:ext cx="812800" cy="974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22007925" y="18545768"/>
            <a:ext cx="2487963" cy="154926"/>
            <a:chOff x="0" y="0"/>
            <a:chExt cx="285358" cy="17769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285358" cy="17769"/>
            </a:xfrm>
            <a:custGeom>
              <a:avLst/>
              <a:gdLst/>
              <a:ahLst/>
              <a:cxnLst/>
              <a:rect l="l" t="t" r="r" b="b"/>
              <a:pathLst>
                <a:path w="285358" h="17769">
                  <a:moveTo>
                    <a:pt x="8885" y="0"/>
                  </a:moveTo>
                  <a:lnTo>
                    <a:pt x="276473" y="0"/>
                  </a:lnTo>
                  <a:cubicBezTo>
                    <a:pt x="281380" y="0"/>
                    <a:pt x="285358" y="3978"/>
                    <a:pt x="285358" y="8885"/>
                  </a:cubicBezTo>
                  <a:lnTo>
                    <a:pt x="285358" y="8885"/>
                  </a:lnTo>
                  <a:cubicBezTo>
                    <a:pt x="285358" y="11241"/>
                    <a:pt x="284422" y="13501"/>
                    <a:pt x="282756" y="15167"/>
                  </a:cubicBezTo>
                  <a:cubicBezTo>
                    <a:pt x="281089" y="16833"/>
                    <a:pt x="278829" y="17769"/>
                    <a:pt x="276473" y="17769"/>
                  </a:cubicBezTo>
                  <a:lnTo>
                    <a:pt x="8885" y="17769"/>
                  </a:lnTo>
                  <a:cubicBezTo>
                    <a:pt x="3978" y="17769"/>
                    <a:pt x="0" y="13791"/>
                    <a:pt x="0" y="8885"/>
                  </a:cubicBezTo>
                  <a:lnTo>
                    <a:pt x="0" y="8885"/>
                  </a:lnTo>
                  <a:cubicBezTo>
                    <a:pt x="0" y="3978"/>
                    <a:pt x="3978" y="0"/>
                    <a:pt x="8885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-161925"/>
              <a:ext cx="812800" cy="974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22007925" y="19463713"/>
            <a:ext cx="2487963" cy="154926"/>
            <a:chOff x="0" y="0"/>
            <a:chExt cx="285358" cy="17769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285358" cy="17769"/>
            </a:xfrm>
            <a:custGeom>
              <a:avLst/>
              <a:gdLst/>
              <a:ahLst/>
              <a:cxnLst/>
              <a:rect l="l" t="t" r="r" b="b"/>
              <a:pathLst>
                <a:path w="285358" h="17769">
                  <a:moveTo>
                    <a:pt x="8885" y="0"/>
                  </a:moveTo>
                  <a:lnTo>
                    <a:pt x="276473" y="0"/>
                  </a:lnTo>
                  <a:cubicBezTo>
                    <a:pt x="281380" y="0"/>
                    <a:pt x="285358" y="3978"/>
                    <a:pt x="285358" y="8885"/>
                  </a:cubicBezTo>
                  <a:lnTo>
                    <a:pt x="285358" y="8885"/>
                  </a:lnTo>
                  <a:cubicBezTo>
                    <a:pt x="285358" y="11241"/>
                    <a:pt x="284422" y="13501"/>
                    <a:pt x="282756" y="15167"/>
                  </a:cubicBezTo>
                  <a:cubicBezTo>
                    <a:pt x="281089" y="16833"/>
                    <a:pt x="278829" y="17769"/>
                    <a:pt x="276473" y="17769"/>
                  </a:cubicBezTo>
                  <a:lnTo>
                    <a:pt x="8885" y="17769"/>
                  </a:lnTo>
                  <a:cubicBezTo>
                    <a:pt x="3978" y="17769"/>
                    <a:pt x="0" y="13791"/>
                    <a:pt x="0" y="8885"/>
                  </a:cubicBezTo>
                  <a:lnTo>
                    <a:pt x="0" y="8885"/>
                  </a:lnTo>
                  <a:cubicBezTo>
                    <a:pt x="0" y="3978"/>
                    <a:pt x="3978" y="0"/>
                    <a:pt x="8885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-161925"/>
              <a:ext cx="812800" cy="974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141</Words>
  <Application>Microsoft Office PowerPoint</Application>
  <PresentationFormat>Personnalisé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Gotham Bold</vt:lpstr>
      <vt:lpstr>Gotham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 de Développeurs Salesforce</dc:title>
  <dc:creator>Zineb Baili</dc:creator>
  <cp:lastModifiedBy>Zineb Baili</cp:lastModifiedBy>
  <cp:revision>2</cp:revision>
  <dcterms:created xsi:type="dcterms:W3CDTF">2006-08-16T00:00:00Z</dcterms:created>
  <dcterms:modified xsi:type="dcterms:W3CDTF">2023-08-23T11:33:14Z</dcterms:modified>
  <dc:identifier>DAFsWdN2OM4</dc:identifier>
</cp:coreProperties>
</file>