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89" r:id="rId17"/>
    <p:sldId id="2590" r:id="rId18"/>
    <p:sldId id="2591" r:id="rId19"/>
    <p:sldId id="2592" r:id="rId20"/>
    <p:sldId id="2593" r:id="rId21"/>
    <p:sldId id="2594" r:id="rId22"/>
    <p:sldId id="2567" r:id="rId23"/>
    <p:sldId id="2568" r:id="rId24"/>
    <p:sldId id="2586" r:id="rId25"/>
    <p:sldId id="2588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17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83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4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6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4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58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Ana Sophia Santana Santos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1472221787"/>
              </p:ext>
            </p:extLst>
          </p:nvPr>
        </p:nvGraphicFramePr>
        <p:xfrm>
          <a:off x="210654" y="971454"/>
          <a:ext cx="11380050" cy="5573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Produto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 </a:t>
                      </a:r>
                      <a:r>
                        <a:rPr lang="pt-BR" sz="1800" u="none" strike="noStrike" cap="none"/>
                        <a:t>usuário desejo fazer o registro dos materiais que serão controlados no sistema almoxarifado. Pode ser material de consumo ou permanentes. Para cada item deve ter (Código, descrição, categoria, quantidade mínima, unidades medida, nome fornecedor).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Estoque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</a:t>
                      </a:r>
                      <a:r>
                        <a:rPr lang="pt-BR" sz="1800" u="none" strike="noStrike" cap="none"/>
                        <a:t> usuário desejo que tenha uma tela para poder cadastrar as entradas dos produtos por meio de notas fiscais.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Saída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usuário, desejo que tenha uma lista dos produtos em estoque e que eu possa fazer a requisição de tais produtos.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Relatórios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usuário, desejo obter relatórios de entrada e saída e emitir relatórios financeiros com o custo total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Usuários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, desejo obter diferentes telas e funções para diferentes níveis de acesso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Administradores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total ao sistema. Os relatórios , as listas de produtos , bem como podem cadastrar os produtos e fazer requisições.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Almoxarifes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apenas para fazer os cadastros e ver a lista de produtos.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Secretaria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Possuem acesso apenas para fazer as requisições e ver a lista de produtos.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569835" y="20030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99843" y="2108360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ITENENTRADA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803807" y="5905605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 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477697" y="104319"/>
            <a:ext cx="187140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 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193044" y="417559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 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0405" y="5905605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ITENSAIDA </a:t>
            </a:r>
            <a:endParaRPr lang="pt-BR" dirty="0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53277" y="325325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49951" y="5121293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675519" y="599150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457859" y="549010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7020595" y="1176208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594467" y="222872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342757" y="2784656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294297" y="4842205"/>
            <a:ext cx="48460" cy="129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9850664" y="4813836"/>
            <a:ext cx="4311" cy="100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7412956" y="906790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311196" y="2447357"/>
            <a:ext cx="1258639" cy="1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362295" y="5905605"/>
            <a:ext cx="1488369" cy="55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>
            <a:off x="5196462" y="6315457"/>
            <a:ext cx="1784151" cy="3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0317859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3561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00311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2666900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Endereço</a:t>
                      </a:r>
                      <a:r>
                        <a:rPr lang="pt-BR" baseline="0" dirty="0" err="1" smtClean="0"/>
                        <a:t>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1869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7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0442535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Endereço</a:t>
                      </a:r>
                      <a:r>
                        <a:rPr lang="pt-BR" baseline="0" dirty="0" err="1" smtClean="0"/>
                        <a:t>Sec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3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Secretaria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094410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95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1754477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9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724360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43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0538262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ItenEntrada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pic>
        <p:nvPicPr>
          <p:cNvPr id="6" name="Google Shape;2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45" y="1964940"/>
            <a:ext cx="52197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507" y="770930"/>
            <a:ext cx="5301830" cy="5721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89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2242</Words>
  <Application>Microsoft Office PowerPoint</Application>
  <PresentationFormat>Widescreen</PresentationFormat>
  <Paragraphs>301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Produto</vt:lpstr>
      <vt:lpstr>Apresentação do PowerPoint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20</cp:revision>
  <dcterms:created xsi:type="dcterms:W3CDTF">2025-01-20T01:59:29Z</dcterms:created>
  <dcterms:modified xsi:type="dcterms:W3CDTF">2025-02-14T19:19:17Z</dcterms:modified>
</cp:coreProperties>
</file>