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5" r:id="rId15"/>
    <p:sldId id="2584" r:id="rId16"/>
    <p:sldId id="2589" r:id="rId17"/>
    <p:sldId id="2590" r:id="rId18"/>
    <p:sldId id="2591" r:id="rId19"/>
    <p:sldId id="2592" r:id="rId20"/>
    <p:sldId id="2593" r:id="rId21"/>
    <p:sldId id="2594" r:id="rId22"/>
    <p:sldId id="2567" r:id="rId23"/>
    <p:sldId id="2568" r:id="rId24"/>
    <p:sldId id="2586" r:id="rId25"/>
    <p:sldId id="2588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017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838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34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46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476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358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smtClean="0"/>
              <a:t>Ana Sophia Santana Santos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27947" y="4893733"/>
            <a:ext cx="92814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3094381" y="4432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Google Shape;193;g3275b89c82a_19_0"/>
          <p:cNvGraphicFramePr/>
          <p:nvPr>
            <p:extLst>
              <p:ext uri="{D42A27DB-BD31-4B8C-83A1-F6EECF244321}">
                <p14:modId xmlns:p14="http://schemas.microsoft.com/office/powerpoint/2010/main" val="1472221787"/>
              </p:ext>
            </p:extLst>
          </p:nvPr>
        </p:nvGraphicFramePr>
        <p:xfrm>
          <a:off x="210654" y="971454"/>
          <a:ext cx="11380050" cy="55738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Produto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Como</a:t>
                      </a:r>
                      <a:r>
                        <a:rPr lang="pt-BR" sz="1800"/>
                        <a:t>, </a:t>
                      </a:r>
                      <a:r>
                        <a:rPr lang="pt-BR" sz="1800" u="none" strike="noStrike" cap="none"/>
                        <a:t>usuário desejo fazer o registro dos materiais que serão controlados no sistema almoxarifado. Pode ser material de consumo ou permanentes. Para cada item deve ter (Código, descrição, categoria, quantidade mínima, unidades medida, nome fornecedor).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Controle De Estoque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Como</a:t>
                      </a:r>
                      <a:r>
                        <a:rPr lang="pt-BR" sz="1800"/>
                        <a:t>,</a:t>
                      </a:r>
                      <a:r>
                        <a:rPr lang="pt-BR" sz="1800" u="none" strike="noStrike" cap="none"/>
                        <a:t> usuário desejo que tenha uma tela para poder cadastrar as entradas dos produtos por meio de notas fiscais.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R03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Controle de Saída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Como usuário, desejo que tenha uma lista dos produtos em estoque e que eu possa fazer a requisição de tais produtos. 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R04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Relatórios</a:t>
                      </a:r>
                      <a:endParaRPr sz="180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usuário, desejo obter relatórios de entrada e saída e emitir relatórios financeiros com o custo total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Controle de Usuários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Como usuário , desejo obter diferentes telas e funções para diferentes níveis de acesso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R05.1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Administradores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Possuem acesso total ao sistema. Os relatórios , as listas de produtos , bem como podem cadastrar os produtos e fazer requisições.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R05.2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Almoxarifes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Possuem acesso apenas para fazer os cadastros e ver a lista de produtos.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R05.3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Secretaria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Possuem acesso apenas para fazer as requisições e ver a lista de produtos.</a:t>
                      </a:r>
                      <a:endParaRPr sz="1800" u="none" strike="noStrike" cap="none" dirty="0"/>
                    </a:p>
                  </a:txBody>
                  <a:tcPr marL="91450" marR="91450" marT="45725" marB="4572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2951" y="4073931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58156" y="419430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43767" y="4518252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0960" y="2678189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267494" y="272289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807056" y="465753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569835" y="200303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 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99843" y="2108360"/>
            <a:ext cx="181135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ITENENTRADA 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803807" y="5905605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 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6477697" y="104319"/>
            <a:ext cx="187140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 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193044" y="4175596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 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0405" y="5905605"/>
            <a:ext cx="181135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ITENSAIDA </a:t>
            </a:r>
            <a:endParaRPr lang="pt-BR" dirty="0"/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53277" y="325325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3949951" y="5121293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675519" y="599150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9457859" y="549010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7020595" y="1176208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594467" y="222872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342757" y="2784656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294297" y="4842205"/>
            <a:ext cx="48460" cy="1295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9850664" y="4813836"/>
            <a:ext cx="4311" cy="1000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7412956" y="906790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5311196" y="2447357"/>
            <a:ext cx="1258639" cy="105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362295" y="5905605"/>
            <a:ext cx="1488369" cy="55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>
            <a:off x="5196462" y="6315457"/>
            <a:ext cx="1784151" cy="34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20317859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3561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7003117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2666900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NomeForn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Endereço</a:t>
                      </a:r>
                      <a:r>
                        <a:rPr lang="pt-BR" baseline="0" dirty="0" err="1" smtClean="0"/>
                        <a:t>Forn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1869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768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0442535"/>
              </p:ext>
            </p:extLst>
          </p:nvPr>
        </p:nvGraphicFramePr>
        <p:xfrm>
          <a:off x="566670" y="2250628"/>
          <a:ext cx="1007127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Endereço</a:t>
                      </a:r>
                      <a:r>
                        <a:rPr lang="pt-BR" baseline="0" dirty="0" err="1" smtClean="0"/>
                        <a:t>Sec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63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Secretaria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157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094410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Entrada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959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1754477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290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724360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IdItenSaida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ItenSaida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437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0538262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IdItenEntrada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Fk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ItenEntrada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325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pic>
        <p:nvPicPr>
          <p:cNvPr id="6" name="Google Shape;2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745" y="1964940"/>
            <a:ext cx="5219700" cy="3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3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7507" y="770930"/>
            <a:ext cx="5301830" cy="5721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89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2242</Words>
  <Application>Microsoft Office PowerPoint</Application>
  <PresentationFormat>Widescreen</PresentationFormat>
  <Paragraphs>301</Paragraphs>
  <Slides>26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Wireframe</vt:lpstr>
      <vt:lpstr>Tela de Login</vt:lpstr>
      <vt:lpstr>Tela Produto</vt:lpstr>
      <vt:lpstr>Apresentação do PowerPoint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Tarde Cetafest</cp:lastModifiedBy>
  <cp:revision>20</cp:revision>
  <dcterms:created xsi:type="dcterms:W3CDTF">2025-01-20T01:59:29Z</dcterms:created>
  <dcterms:modified xsi:type="dcterms:W3CDTF">2025-02-14T19:15:20Z</dcterms:modified>
</cp:coreProperties>
</file>