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Proxima Nova Semibold" panose="020B0604020202020204" charset="0"/>
      <p:regular r:id="rId10"/>
      <p:bold r:id="rId11"/>
      <p:boldItalic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4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62bdfab06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62bdfab06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6f911c6f3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6f911c6f3_2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92504ddd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92504ddd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92504ddd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92504ddd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92504dd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92504dd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spcFirstLastPara="1" wrap="square" lIns="0" tIns="57600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CUSTOM_3_1_1_2_1_2_1_1_1_1_1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CUSTOM_3_1_1_2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lang="ru" b="1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выровняйте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spcFirstLastPara="1" wrap="square" lIns="0" tIns="72000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80000" rIns="36000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80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/>
          <p:nvPr/>
        </p:nvSpPr>
        <p:spPr>
          <a:xfrm>
            <a:off x="144250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4854900" y="723900"/>
            <a:ext cx="9563100" cy="9563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4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latin typeface="Proxima Nova"/>
                <a:ea typeface="Proxima Nova"/>
                <a:cs typeface="Proxima Nova"/>
                <a:sym typeface="Proxima Nova"/>
              </a:rPr>
              <a:t>Итоговый проект</a:t>
            </a: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latin typeface="Proxima Nova"/>
                <a:ea typeface="Proxima Nova"/>
                <a:cs typeface="Proxima Nova"/>
                <a:sym typeface="Proxima Nova"/>
              </a:rPr>
              <a:t>по курсу</a:t>
            </a: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A/B-тестирование: </a:t>
            </a: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практическое руководство</a:t>
            </a: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551850" y="7905600"/>
            <a:ext cx="57168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Коротецкая Анастасия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93" name="Google Shape;393;p2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4" name="Google Shape;394;p2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Анализ исходных данных 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571500" y="1238250"/>
            <a:ext cx="11196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5600" b="0" i="0" u="none" strike="noStrike" cap="non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4" name="Google Shape;404;p25"/>
          <p:cNvSpPr txBox="1"/>
          <p:nvPr/>
        </p:nvSpPr>
        <p:spPr>
          <a:xfrm>
            <a:off x="551850" y="1952550"/>
            <a:ext cx="13960500" cy="23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Изучив данные, мною были выделены наиболее интересные метрики. Например, показатель заказов из центра или количество отмененных заказов класса эконом.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Для корректного отображения информации из общей выборки были исключены данные, имеющие пропуски в метриках, полезных для исследования.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457200">
              <a:spcBef>
                <a:spcPts val="2000"/>
              </a:spcBef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Интересным, на мой взгляд, оказалось количество заказов из центра при повышенном спросе. П</a:t>
            </a:r>
            <a:r>
              <a:rPr lang="ru-RU" sz="36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овышенный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спрос есть у всех конкурентов, 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учитывая статистику, </a:t>
            </a: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заказы из центра стабильно высокие , поэтому 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эта метрика была наиболее интересной для АБ тестирования и изучения.</a:t>
            </a:r>
            <a:endParaRPr lang="ru" sz="3600" dirty="0" smtClean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" name="AutoShape 2" descr="акварельные пятна png: 2 тыс изображений найдено в Яндекс Картинках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зеленое пятно png | PNGWi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95311" y="930898"/>
            <a:ext cx="876300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9324" y="-1302792"/>
            <a:ext cx="6096000" cy="6096000"/>
          </a:xfrm>
          <a:prstGeom prst="rect">
            <a:avLst/>
          </a:prstGeom>
        </p:spPr>
      </p:pic>
      <p:sp>
        <p:nvSpPr>
          <p:cNvPr id="409" name="Google Shape;409;p26"/>
          <p:cNvSpPr txBox="1"/>
          <p:nvPr/>
        </p:nvSpPr>
        <p:spPr>
          <a:xfrm>
            <a:off x="892532" y="553232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Формирование гипотез 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Экспресс-анализ производился с учетом значения показательных метрик. В большинстве случаев были выбраны более очевидные, на первый взгляд, метрики для прироста конверсии или прибыли. Благодаря методу </a:t>
            </a:r>
            <a:r>
              <a:rPr lang="en-US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ICE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были отсечены 4 гипотезы в связи с отрицательным значением. Остались гипотезы, имеющие наивысший бал </a:t>
            </a:r>
            <a:r>
              <a:rPr lang="en-US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confidence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при соответствующих затратах.</a:t>
            </a:r>
            <a:endParaRPr lang="ru-RU"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457200">
              <a:spcBef>
                <a:spcPts val="2000"/>
              </a:spcBef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Таким образом была выбрана гипотеза для АБ теста, благодаря тому, что был 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проведен </a:t>
            </a: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конкурентов, имеющих 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интересующую нас </a:t>
            </a: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функцию, которая удобна в использовании  и привлекает пользователей. В данном случае потребность 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существовала </a:t>
            </a: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из-за количества отмененных заказов. 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lvl="0">
              <a:spcBef>
                <a:spcPts val="1200"/>
              </a:spcBef>
            </a:pPr>
            <a:r>
              <a:rPr lang="ru-RU" sz="20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Гипотеза : Если </a:t>
            </a:r>
            <a:r>
              <a:rPr lang="ru-RU" sz="20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при заказе указывать не только стоимость, но и примерную стоимость в течение 15 минут на дальние поездки типа эконом, то количество отмененных заказов упадет на 7%. Пользователи смогут подождать спада высокого спроса и выбрать этот сервис , а не отказаться вовсе.</a:t>
            </a:r>
            <a:endParaRPr sz="20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00366">
            <a:off x="8233763" y="-2199707"/>
            <a:ext cx="6096000" cy="6096000"/>
          </a:xfrm>
          <a:prstGeom prst="rect">
            <a:avLst/>
          </a:prstGeom>
        </p:spPr>
      </p:pic>
      <p:sp>
        <p:nvSpPr>
          <p:cNvPr id="414" name="Google Shape;414;p27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Подготовка к А/Б-тестированию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27"/>
          <p:cNvSpPr txBox="1"/>
          <p:nvPr/>
        </p:nvSpPr>
        <p:spPr>
          <a:xfrm>
            <a:off x="551850" y="1972800"/>
            <a:ext cx="15202500" cy="1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Была выбрана следующая 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гипотеза «При уточнении, уверен ли юзер в отмене заказа не из центра, добавить </a:t>
            </a:r>
            <a:r>
              <a:rPr lang="ru-RU" sz="36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эмодзи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котика, просящего не отменять». Ожидание : ниже отмены по заказам НЕ из центра.</a:t>
            </a:r>
          </a:p>
          <a:p>
            <a:pPr marL="457200" lvl="0" indent="-457200"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Далее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данные были </a:t>
            </a: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отфильтрованы 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 заказам не из центра, произведена проверка на дубликаты, посчитана </a:t>
            </a: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конверсия и присвоена группа по принципу </a:t>
            </a:r>
            <a:r>
              <a:rPr lang="ru-RU" sz="3600" dirty="0" err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рандомного</a:t>
            </a: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распределения 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значений, проверка </a:t>
            </a: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на равное количество выборки и посчитано 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среднее значение. </a:t>
            </a:r>
          </a:p>
          <a:p>
            <a:pPr marL="457200" indent="-457200"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После чего был произведен т-тест, в результате которого 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среднее </a:t>
            </a: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выборок 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было равно, следовательно, </a:t>
            </a: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выборки 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однородны.</a:t>
            </a:r>
            <a:endParaRPr lang="ru-RU"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2402">
            <a:off x="3311857" y="6198175"/>
            <a:ext cx="5791200" cy="3612261"/>
          </a:xfrm>
          <a:prstGeom prst="rect">
            <a:avLst/>
          </a:prstGeom>
        </p:spPr>
      </p:pic>
      <p:sp>
        <p:nvSpPr>
          <p:cNvPr id="420" name="Google Shape;420;p28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Проведение А/Б-теста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668292" y="2112504"/>
            <a:ext cx="13622700" cy="1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Результат АБ теста заключается в том, что изменения между тестовой и контрольной группой на протяжении 7 дней отсутствуют, а это означает, что гипотеза была сформулирована неверно, либо не несет в себе положительного изменения. </a:t>
            </a:r>
            <a:endParaRPr lang="ru"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Результат был получен и интерпретирован благодаря ттесту.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456" y="5748744"/>
            <a:ext cx="8093994" cy="31175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128760" y="0"/>
            <a:ext cx="9159240" cy="8168640"/>
          </a:xfrm>
          <a:prstGeom prst="rect">
            <a:avLst/>
          </a:prstGeom>
        </p:spPr>
      </p:pic>
      <p:sp>
        <p:nvSpPr>
          <p:cNvPr id="426" name="Google Shape;426;p29"/>
          <p:cNvSpPr txBox="1"/>
          <p:nvPr/>
        </p:nvSpPr>
        <p:spPr>
          <a:xfrm>
            <a:off x="841410" y="753897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Анализ результатов А/Б-теста 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551850" y="1972800"/>
            <a:ext cx="8939391" cy="2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2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Из теста следует вывод, что на протяжении 7 дней разницы между тестовой и контрольной группой не наблюдалось, что означает, что от предложенной нами гипотезы эффекта нет.</a:t>
            </a:r>
            <a:endParaRPr lang="ru" sz="32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endParaRPr lang="ru" sz="3200" dirty="0" smtClean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2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Следующим шагом наша команда пересмотрела бы гипотезы и важные метрики, так как в этот раз была выбрана не эффективная. Первым делом произвести анализ данных, выявить слабые места и продумать действия, которые смогут повысить наши ожидания, далее по системе </a:t>
            </a:r>
            <a:r>
              <a:rPr lang="en-US" sz="32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ICE</a:t>
            </a:r>
            <a:r>
              <a:rPr lang="ru-RU" sz="32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отобрать более перспективные варианты и произвести повторный АБ тест.</a:t>
            </a:r>
            <a:endParaRPr lang="ru" sz="3200" dirty="0" smtClean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endParaRPr sz="32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sz="32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2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2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2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2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2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ru-RU" sz="32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32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241" y="2501393"/>
            <a:ext cx="8540598" cy="57739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Инсайты курса 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551850" y="1972800"/>
            <a:ext cx="16852230" cy="1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 i="1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Я </a:t>
            </a:r>
            <a:r>
              <a:rPr lang="ru" sz="3600" i="1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раньше </a:t>
            </a:r>
            <a:r>
              <a:rPr lang="ru" sz="3600" i="1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думала, </a:t>
            </a:r>
            <a:r>
              <a:rPr lang="ru" sz="3600" i="1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</a:t>
            </a:r>
            <a:r>
              <a:rPr lang="ru" sz="3600" i="1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АБ тест – это сравнение двух конкретных показателей с выявлением лучшей метрики, а теперь я знаю, что АБ-тест – это способ понять как повлияло то или иное новвоведение на выборку.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 i="1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Я раньше думала, что АБ-тест – эт</a:t>
            </a:r>
            <a:r>
              <a:rPr lang="ru" sz="3600" i="1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 исключительно</a:t>
            </a:r>
            <a:r>
              <a:rPr lang="ru" sz="3600" i="1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2 показателя, теперь я знаю о ААБ-, АБА-тестировании.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 i="1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Я раньше не знала как правильно составлять гипотезы и как выявлять из них лучшую, теперь я знаю систему построения гипотезы и систему </a:t>
            </a:r>
            <a:r>
              <a:rPr lang="en-US" sz="3600" i="1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i="1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5501640"/>
            <a:ext cx="5715000" cy="571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</TotalTime>
  <Words>557</Words>
  <Application>Microsoft Office PowerPoint</Application>
  <PresentationFormat>Произвольный</PresentationFormat>
  <Paragraphs>67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Proxima Nova Semibold</vt:lpstr>
      <vt:lpstr>Arial</vt:lpstr>
      <vt:lpstr>Proxima Nova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Коротецкая</dc:creator>
  <cp:lastModifiedBy>User</cp:lastModifiedBy>
  <cp:revision>11</cp:revision>
  <dcterms:modified xsi:type="dcterms:W3CDTF">2023-03-12T20:14:34Z</dcterms:modified>
</cp:coreProperties>
</file>