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0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4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64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74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4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635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30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2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4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70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31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8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0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8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3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30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2CCD-4E20-EB47-9348-C3811991392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F300-CD07-D245-9548-FE8504CBD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91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F31F7-B0FC-7441-88B0-17FCF25E4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ru-RU" sz="4600" dirty="0">
                <a:solidFill>
                  <a:srgbClr val="FFFFFF"/>
                </a:solidFill>
              </a:rPr>
              <a:t>Отчет по лабораторной работе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A1E155-77B9-BC4E-B2B1-B56499BE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ru-RU" sz="1700" dirty="0"/>
              <a:t>Подготовила: студентка группы НПМбд-01-20</a:t>
            </a:r>
          </a:p>
          <a:p>
            <a:r>
              <a:rPr lang="ru-RU" sz="1700" dirty="0"/>
              <a:t>Бирюкова Анастасия Анатольевна</a:t>
            </a:r>
          </a:p>
          <a:p>
            <a:r>
              <a:rPr lang="ru-RU" sz="1700" dirty="0"/>
              <a:t>с/б 1032200544</a:t>
            </a:r>
          </a:p>
        </p:txBody>
      </p:sp>
    </p:spTree>
    <p:extLst>
      <p:ext uri="{BB962C8B-B14F-4D97-AF65-F5344CB8AC3E}">
        <p14:creationId xmlns:p14="http://schemas.microsoft.com/office/powerpoint/2010/main" val="34823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B8368-55FB-2C4C-8E82-77E13797D164}"/>
              </a:ext>
            </a:extLst>
          </p:cNvPr>
          <p:cNvSpPr txBox="1"/>
          <p:nvPr/>
        </p:nvSpPr>
        <p:spPr>
          <a:xfrm>
            <a:off x="642423" y="2674947"/>
            <a:ext cx="1090715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2">
                    <a:lumMod val="25000"/>
                  </a:schemeClr>
                </a:solidFill>
              </a:rPr>
              <a:t>Прагматика выполнения лабораторной работы:</a:t>
            </a:r>
          </a:p>
          <a:p>
            <a:r>
              <a:rPr lang="ru-RU" sz="2800" dirty="0">
                <a:solidFill>
                  <a:schemeClr val="tx2">
                    <a:lumMod val="25000"/>
                  </a:schemeClr>
                </a:solidFill>
              </a:rPr>
              <a:t>1) Установка другой операционной системы на компьютер</a:t>
            </a:r>
          </a:p>
          <a:p>
            <a:r>
              <a:rPr lang="ru-RU" sz="2800" dirty="0">
                <a:solidFill>
                  <a:schemeClr val="tx2">
                    <a:lumMod val="25000"/>
                  </a:schemeClr>
                </a:solidFill>
              </a:rPr>
              <a:t>2) Знакомство с другими операционными системами</a:t>
            </a:r>
          </a:p>
        </p:txBody>
      </p:sp>
    </p:spTree>
    <p:extLst>
      <p:ext uri="{BB962C8B-B14F-4D97-AF65-F5344CB8AC3E}">
        <p14:creationId xmlns:p14="http://schemas.microsoft.com/office/powerpoint/2010/main" val="70648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1E03C-FC9A-0046-BEAF-18AF9CC5238E}"/>
              </a:ext>
            </a:extLst>
          </p:cNvPr>
          <p:cNvSpPr txBox="1"/>
          <p:nvPr/>
        </p:nvSpPr>
        <p:spPr>
          <a:xfrm>
            <a:off x="389422" y="682170"/>
            <a:ext cx="103014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tx2">
                    <a:lumMod val="25000"/>
                  </a:schemeClr>
                </a:solidFill>
              </a:rPr>
              <a:t>Цель выполнения лабораторной работы: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2B54-F5BD-C24D-A74C-1DFB3688D71D}"/>
              </a:ext>
            </a:extLst>
          </p:cNvPr>
          <p:cNvSpPr txBox="1"/>
          <p:nvPr/>
        </p:nvSpPr>
        <p:spPr>
          <a:xfrm>
            <a:off x="389422" y="2274838"/>
            <a:ext cx="11413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2">
                    <a:lumMod val="25000"/>
                  </a:schemeClr>
                </a:solidFill>
              </a:rPr>
              <a:t>Целью работы является приобретение практических навыков установки операционной системы на виртуальную машину и настройка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9160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54FD9-E451-7649-8715-E6FB35AA1B21}"/>
              </a:ext>
            </a:extLst>
          </p:cNvPr>
          <p:cNvSpPr txBox="1"/>
          <p:nvPr/>
        </p:nvSpPr>
        <p:spPr>
          <a:xfrm>
            <a:off x="1088572" y="798285"/>
            <a:ext cx="8418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10000"/>
                  </a:schemeClr>
                </a:solidFill>
              </a:rPr>
              <a:t>Задачи выполнения лабораторной работы: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B8CF8-C2CC-F341-A065-EDF5E432B6CA}"/>
              </a:ext>
            </a:extLst>
          </p:cNvPr>
          <p:cNvSpPr txBox="1"/>
          <p:nvPr/>
        </p:nvSpPr>
        <p:spPr>
          <a:xfrm>
            <a:off x="629599" y="2612618"/>
            <a:ext cx="109328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>
                <a:solidFill>
                  <a:schemeClr val="tx2">
                    <a:lumMod val="25000"/>
                  </a:schemeClr>
                </a:solidFill>
              </a:rPr>
              <a:t>Установить </a:t>
            </a:r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VirtualBox 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</a:rPr>
              <a:t>на компьютер.</a:t>
            </a:r>
          </a:p>
          <a:p>
            <a:pPr marL="342900" indent="-342900">
              <a:buAutoNum type="arabicPeriod"/>
            </a:pPr>
            <a:r>
              <a:rPr lang="ru-RU" sz="2800" dirty="0">
                <a:solidFill>
                  <a:schemeClr val="tx2">
                    <a:lumMod val="25000"/>
                  </a:schemeClr>
                </a:solidFill>
              </a:rPr>
              <a:t>Скачать дистрибутив </a:t>
            </a:r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Linux Ubuntu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ru-RU" sz="2800" dirty="0">
                <a:solidFill>
                  <a:schemeClr val="tx2">
                    <a:lumMod val="25000"/>
                  </a:schemeClr>
                </a:solidFill>
              </a:rPr>
              <a:t>Создать и настроить виртуальную машину</a:t>
            </a:r>
          </a:p>
          <a:p>
            <a:pPr marL="342900" indent="-342900">
              <a:buAutoNum type="arabicPeriod"/>
            </a:pPr>
            <a:r>
              <a:rPr lang="ru-RU" sz="2800" dirty="0">
                <a:solidFill>
                  <a:schemeClr val="tx2">
                    <a:lumMod val="25000"/>
                  </a:schemeClr>
                </a:solidFill>
              </a:rPr>
              <a:t>Запустить и подключить образ диска дополнений гостевой ОС</a:t>
            </a:r>
          </a:p>
          <a:p>
            <a:pPr marL="342900" indent="-342900">
              <a:buAutoNum type="arabicPeriod"/>
            </a:pPr>
            <a:r>
              <a:rPr lang="ru-RU" sz="2800" dirty="0">
                <a:solidFill>
                  <a:schemeClr val="tx2">
                    <a:lumMod val="25000"/>
                  </a:schemeClr>
                </a:solidFill>
              </a:rPr>
              <a:t>Выполнить 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280032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79197-AE64-9B42-82A4-CC23F78864B9}"/>
              </a:ext>
            </a:extLst>
          </p:cNvPr>
          <p:cNvSpPr txBox="1"/>
          <p:nvPr/>
        </p:nvSpPr>
        <p:spPr>
          <a:xfrm>
            <a:off x="224971" y="2025471"/>
            <a:ext cx="1174205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tx2">
                    <a:lumMod val="10000"/>
                  </a:schemeClr>
                </a:solidFill>
              </a:rPr>
              <a:t>Результаты выполнения лабораторной работы:</a:t>
            </a:r>
          </a:p>
          <a:p>
            <a:r>
              <a:rPr lang="ru-RU" sz="2400" dirty="0">
                <a:solidFill>
                  <a:schemeClr val="tx2">
                    <a:lumMod val="25000"/>
                  </a:schemeClr>
                </a:solidFill>
              </a:rPr>
              <a:t>Я приобрела практические навыки установки операционной системы на виртуальную машину и настроила минимально необходимые для дальнейшей работы сервисы.</a:t>
            </a:r>
          </a:p>
        </p:txBody>
      </p:sp>
    </p:spTree>
    <p:extLst>
      <p:ext uri="{BB962C8B-B14F-4D97-AF65-F5344CB8AC3E}">
        <p14:creationId xmlns:p14="http://schemas.microsoft.com/office/powerpoint/2010/main" val="11882808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{51B4E58D-4751-054B-A992-0B4B97FF9AF5}tf10001057</Template>
  <TotalTime>25</TotalTime>
  <Words>119</Words>
  <Application>Microsoft Macintosh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Отчет по лабораторной работе №1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№1</dc:title>
  <dc:creator>Анастасия Бирюкова</dc:creator>
  <cp:lastModifiedBy>Анастасия Бирюкова</cp:lastModifiedBy>
  <cp:revision>3</cp:revision>
  <dcterms:created xsi:type="dcterms:W3CDTF">2021-04-30T06:41:20Z</dcterms:created>
  <dcterms:modified xsi:type="dcterms:W3CDTF">2021-04-30T07:06:39Z</dcterms:modified>
</cp:coreProperties>
</file>