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3575-A668-4CA7-ADB2-B2A76716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9EED5-2468-46C5-BCAC-1FE0D48C4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D13A4-1EAB-4054-9041-6B4586C8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06A269-5B44-4344-B398-2EE0886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9C0F0-1D26-4C99-8EFD-C98229C0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AABC0-C34D-4BD1-A2C3-BE4201E9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E0BEA-6FB1-4A96-9025-FF9962C4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7233E-7454-4034-B43A-A14A6BD6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716328-B916-4C59-83E2-400E8EDE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F3CB0-FA06-4932-B8EC-F5A649B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7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093D3A-72D4-4772-8B2D-1685A2ECC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5861C2-E337-4F99-911F-327AD7CE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B5EE1-E24E-4199-AE26-A0C2153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94A59-B9BE-4716-966C-09E20DF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0AFC8-FB3E-4416-9FB7-C02F8A86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28D8F-6C79-4539-96A8-F89B1585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179C1-EB96-4C2D-9A1B-7DE2B7BC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58BF2-5EB1-4056-BCFD-DCEA31EC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6A971-479E-45CC-9438-ACE3DD31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23792-0019-4D30-9AF9-9DC9FD47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CE1BB-1921-420B-8F17-7F61D2D1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41EA01-4547-45DA-B622-8FE5EDD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423F1-FCC9-4F32-A7A7-1B43F5E0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CC5ED-B011-4FD5-8844-54864A73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D4649-C247-45F4-905C-F66D71A5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CD38-C682-43EA-A5EF-416E553A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AC037-B501-4EB8-8260-EFED5E81B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A0785-C378-460E-AEEB-C5DE2DB8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15F82-1444-4684-A430-25B5FC2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DAA36-1D31-44D2-B830-8349DB85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DB5F6-885A-4B66-B770-3D23653E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85EF1-BA8B-4545-A21B-A61AA4D6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F68D2-309B-40EC-A12E-9007D286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9BDBF0-D670-4122-8A37-1BBE7290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933B05-CAD0-4CDB-A063-FB1FF187A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A08458-4FC1-4C9D-9E4F-166B5E6E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F843BE-9765-4903-8770-CC90742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6BE6C6-4CB1-4287-8D90-0D01EA68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2CCC68-7051-486B-9671-859778F1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E59A1-97DE-4348-8095-EB7DD6CE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6D35FB-B0BA-49D6-9C51-0BC62B2D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49538-C06A-41CC-9DF9-6B379C84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B4D699-4D30-496D-BEF8-CE107FA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6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EE89DD-195E-4785-BB93-11507D5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38D860-8FEE-4B3F-9F11-12ECD6E1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4D1931-9022-42DC-BE7B-77DCF0CC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4EC4B-F85B-4226-A61F-90F1BD8C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88410-3D26-4A29-B0A3-F60C83CE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9EFC-B497-443E-B4C7-09F5451E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7306A-423C-42C6-A590-2041F3FB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A6A99D-1C6F-4261-9E0F-AB5C4B3A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02FA9-A988-409C-8766-1631435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70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A4C4A-5DBD-4927-A731-6AC9D00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A5BB6B-AD9C-4984-980C-BC24F37C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346775-9C64-478E-A314-152A289B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D0B600-26FB-4129-969B-2B064F0F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F45CDC-9EC4-47FF-A14E-D9053F78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D2CD4B-E28F-4438-883D-A3FE3F9A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34C55-6475-41B7-9B26-A86C784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DD7CC-1504-4161-9724-963FB504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3B762-8748-44FA-B0D6-4EA4DAE4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CAD8-D94F-4C1E-AF97-763C37EF5C35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360F6-FC11-4761-ACFA-2BAA4A196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1766B-443E-4117-8408-4B8392EA7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97B1-B578-4C9F-A24C-66B3FD46B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C0D43-27CA-47D5-AF3F-646A5313EAF7}"/>
              </a:ext>
            </a:extLst>
          </p:cNvPr>
          <p:cNvSpPr txBox="1"/>
          <p:nvPr/>
        </p:nvSpPr>
        <p:spPr>
          <a:xfrm>
            <a:off x="2644726" y="2707046"/>
            <a:ext cx="64570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SAMPLE PRESENTATION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640932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Карабчевская</dc:creator>
  <cp:lastModifiedBy>Анастасия Карабчевская</cp:lastModifiedBy>
  <cp:revision>1</cp:revision>
  <dcterms:created xsi:type="dcterms:W3CDTF">2021-09-04T12:52:24Z</dcterms:created>
  <dcterms:modified xsi:type="dcterms:W3CDTF">2021-09-04T12:53:36Z</dcterms:modified>
</cp:coreProperties>
</file>