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47A40-5D74-4836-862C-E1A2C47F9FA8}" type="datetimeFigureOut">
              <a:rPr lang="ru-RU" smtClean="0"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E229-85FF-495F-9338-45510DBE585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2043658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Компьютерное зрение в организации безопасности движения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5733256"/>
            <a:ext cx="6944816" cy="76693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smtClean="0"/>
              <a:t>Выполнила студентка группы КТмо1-3</a:t>
            </a:r>
          </a:p>
          <a:p>
            <a:pPr algn="r"/>
            <a:r>
              <a:rPr lang="ru-RU" dirty="0" smtClean="0"/>
              <a:t>Куприянова Анастасия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обнаружения пешехода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829851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системы в сложных условиях мокрой дороги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48405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системы в ночных условиях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916832"/>
            <a:ext cx="860427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/>
          <a:lstStyle/>
          <a:p>
            <a:r>
              <a:rPr lang="ru-RU" dirty="0" smtClean="0"/>
              <a:t>Контроль состояния водителя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Сначала </a:t>
            </a:r>
            <a:r>
              <a:rPr lang="ru-RU" dirty="0"/>
              <a:t>происходит определение лица и случае, если лицо найдено, то происходит поиск открытых глаз. Если с определенной задержкой искомый объект не обнаружен, то производится звуковая сигнализация.</a:t>
            </a:r>
          </a:p>
        </p:txBody>
      </p:sp>
      <p:pic>
        <p:nvPicPr>
          <p:cNvPr id="5" name="Рисунок 4" descr="47bf321f8d2f7ce1bae27424e976556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980728"/>
            <a:ext cx="6408712" cy="4269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ADAS</a:t>
            </a:r>
            <a:br>
              <a:rPr lang="ru-RU" dirty="0" smtClean="0"/>
            </a:br>
            <a:r>
              <a:rPr lang="ru-RU" dirty="0" smtClean="0"/>
              <a:t>СИСТЕМЫ </a:t>
            </a:r>
            <a:r>
              <a:rPr lang="ru-RU" dirty="0"/>
              <a:t>ПОМОЩИ </a:t>
            </a:r>
            <a:r>
              <a:rPr lang="ru-RU" dirty="0" smtClean="0"/>
              <a:t>ВОДИТЕЛЮ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5949280"/>
            <a:ext cx="7344816" cy="432048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ru-RU" dirty="0" smtClean="0"/>
              <a:t>Мультимедиа монитор системы </a:t>
            </a:r>
            <a:r>
              <a:rPr lang="en-US" dirty="0" smtClean="0"/>
              <a:t>Vision-ADAS</a:t>
            </a:r>
            <a:r>
              <a:rPr lang="ru-RU" dirty="0" smtClean="0"/>
              <a:t> в автомобиле </a:t>
            </a:r>
            <a:r>
              <a:rPr lang="ru-RU" dirty="0"/>
              <a:t>УАЗ ПАТРИОТ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 descr="ADAS_uaz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628800"/>
            <a:ext cx="6083695" cy="4057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Аппаратная </a:t>
            </a:r>
            <a:r>
              <a:rPr lang="ru-RU" dirty="0"/>
              <a:t>часть </a:t>
            </a:r>
            <a:r>
              <a:rPr lang="ru-RU" dirty="0" smtClean="0"/>
              <a:t>системы</a:t>
            </a:r>
            <a:br>
              <a:rPr lang="ru-RU" dirty="0" smtClean="0"/>
            </a:br>
            <a:r>
              <a:rPr lang="en-US" dirty="0" smtClean="0"/>
              <a:t>ADAS </a:t>
            </a:r>
            <a:r>
              <a:rPr lang="en-US" dirty="0"/>
              <a:t>Vision</a:t>
            </a:r>
            <a:endParaRPr lang="ru-RU" dirty="0"/>
          </a:p>
        </p:txBody>
      </p:sp>
      <p:pic>
        <p:nvPicPr>
          <p:cNvPr id="4" name="Содержимое 3" descr="uaz2016_acti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700808"/>
            <a:ext cx="8207772" cy="38884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Приложения компьютерного зрения в системах помощи водителю: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68761"/>
            <a:ext cx="8229600" cy="2016223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стереозрение</a:t>
            </a:r>
            <a:r>
              <a:rPr lang="ru-RU" dirty="0"/>
              <a:t>;</a:t>
            </a:r>
          </a:p>
          <a:p>
            <a:r>
              <a:rPr lang="ru-RU" dirty="0" smtClean="0"/>
              <a:t>обнаружение </a:t>
            </a:r>
            <a:r>
              <a:rPr lang="ru-RU" dirty="0"/>
              <a:t>препятствий на дорогах;</a:t>
            </a:r>
          </a:p>
          <a:p>
            <a:r>
              <a:rPr lang="ru-RU" dirty="0" smtClean="0"/>
              <a:t>распознавание </a:t>
            </a:r>
            <a:r>
              <a:rPr lang="ru-RU" dirty="0"/>
              <a:t>дорожных знаков, разметки, пешеходов и автомобилей;</a:t>
            </a:r>
          </a:p>
          <a:p>
            <a:r>
              <a:rPr lang="ru-RU" dirty="0" smtClean="0"/>
              <a:t>задачи</a:t>
            </a:r>
            <a:r>
              <a:rPr lang="ru-RU" dirty="0"/>
              <a:t>, связанные с контролем состояния водителя.</a:t>
            </a:r>
          </a:p>
        </p:txBody>
      </p:sp>
      <p:pic>
        <p:nvPicPr>
          <p:cNvPr id="5" name="Рисунок 4" descr="google-driverless-car-300x1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573016"/>
            <a:ext cx="5740498" cy="2736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7824" y="63093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Беспилотный </a:t>
            </a:r>
            <a:r>
              <a:rPr lang="en-US" dirty="0"/>
              <a:t>Lexus RX450h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подсистемы беспилотного автомобиля </a:t>
            </a:r>
            <a:r>
              <a:rPr lang="ru-RU" dirty="0" err="1"/>
              <a:t>Google</a:t>
            </a:r>
            <a:endParaRPr lang="ru-RU" dirty="0"/>
          </a:p>
        </p:txBody>
      </p:sp>
      <p:pic>
        <p:nvPicPr>
          <p:cNvPr id="4" name="Содержимое 3" descr="google_car_sche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7" y="1268760"/>
            <a:ext cx="8362219" cy="5184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Обнаружение препятствий перед транспортным средством. </a:t>
            </a:r>
            <a:r>
              <a:rPr lang="ru-RU" dirty="0" err="1" smtClean="0"/>
              <a:t>Стереозрение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95736" y="5877272"/>
            <a:ext cx="5292080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Схема расположения камер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76962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Система </a:t>
            </a:r>
            <a:r>
              <a:rPr lang="ru-RU" dirty="0"/>
              <a:t>обнаружения </a:t>
            </a:r>
            <a:r>
              <a:rPr lang="ru-RU" dirty="0" smtClean="0"/>
              <a:t>препятствий, разработанная в </a:t>
            </a:r>
            <a:r>
              <a:rPr lang="ru-RU" dirty="0" err="1"/>
              <a:t>ГосНИИАС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5877272"/>
            <a:ext cx="7571184" cy="392907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ru-RU" dirty="0"/>
              <a:t>структура алгоритма обнаружения препятствий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280" y="1307725"/>
            <a:ext cx="6067048" cy="442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500" dirty="0" smtClean="0"/>
              <a:t>Результаты </a:t>
            </a:r>
            <a:r>
              <a:rPr lang="ru-RU" sz="2500" dirty="0"/>
              <a:t>выделения собственной полосы движения и препятствий, наблюдаемых на дороге в различных условиях освещенности и различных дорожных ситуациях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3962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Обнаружение линий разметки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365104"/>
            <a:ext cx="9144000" cy="249289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	Слева </a:t>
            </a:r>
            <a:r>
              <a:rPr lang="ru-RU" dirty="0"/>
              <a:t>— исходное изображение. Показаны прямоугольная зона поиска и линии </a:t>
            </a:r>
            <a:r>
              <a:rPr lang="ru-RU" dirty="0" smtClean="0"/>
              <a:t>разметки. </a:t>
            </a:r>
            <a:r>
              <a:rPr lang="ru-RU" dirty="0"/>
              <a:t>Справа — аккумулятор модифицированного преобразования </a:t>
            </a:r>
            <a:r>
              <a:rPr lang="ru-RU" dirty="0" err="1"/>
              <a:t>Хафа</a:t>
            </a:r>
            <a:r>
              <a:rPr lang="ru-RU" dirty="0"/>
              <a:t>. Показана прямая, соответствующая предсказанию точки схода. Отмечены границы области точек, отстоящих от этой прямой не более чем на пороговое число </a:t>
            </a:r>
            <a:r>
              <a:rPr lang="ru-RU" dirty="0" err="1"/>
              <a:t>пикселов</a:t>
            </a:r>
            <a:r>
              <a:rPr lang="ru-RU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12682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 smtClean="0"/>
              <a:t>	Обнаруженные </a:t>
            </a:r>
            <a:r>
              <a:rPr lang="ru-RU" dirty="0"/>
              <a:t>линии разметки показаны чёрным цветом. Найденное препятствие — белый прямоугольник.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16137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системы при маневре препятствия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52729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138</Words>
  <Application>Microsoft Office PowerPoint</Application>
  <PresentationFormat>Экран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Компьютерное зрение в организации безопасности движения</vt:lpstr>
      <vt:lpstr>Приложения компьютерного зрения в системах помощи водителю:</vt:lpstr>
      <vt:lpstr>Основные подсистемы беспилотного автомобиля Google</vt:lpstr>
      <vt:lpstr>Обнаружение препятствий перед транспортным средством. Стереозрение.</vt:lpstr>
      <vt:lpstr>Система обнаружения препятствий, разработанная в ГосНИИАС</vt:lpstr>
      <vt:lpstr>Результаты выделения собственной полосы движения и препятствий, наблюдаемых на дороге в различных условиях освещенности и различных дорожных ситуациях</vt:lpstr>
      <vt:lpstr>Обнаружение линий разметки</vt:lpstr>
      <vt:lpstr>Примеры работы системы</vt:lpstr>
      <vt:lpstr>Пример работы системы при маневре препятствия</vt:lpstr>
      <vt:lpstr>Пример обнаружения пешехода</vt:lpstr>
      <vt:lpstr>Пример работы системы в сложных условиях мокрой дороги</vt:lpstr>
      <vt:lpstr>Пример работы системы в ночных условиях</vt:lpstr>
      <vt:lpstr>Контроль состояния водителя</vt:lpstr>
      <vt:lpstr>ADAS СИСТЕМЫ ПОМОЩИ ВОДИТЕЛЮ</vt:lpstr>
      <vt:lpstr>Аппаратная часть системы ADAS Vision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зрение в организации безопасности движения</dc:title>
  <dc:creator>Анастасия</dc:creator>
  <cp:lastModifiedBy>Анастасия</cp:lastModifiedBy>
  <cp:revision>13</cp:revision>
  <dcterms:created xsi:type="dcterms:W3CDTF">2017-05-16T08:11:39Z</dcterms:created>
  <dcterms:modified xsi:type="dcterms:W3CDTF">2017-05-16T09:56:19Z</dcterms:modified>
</cp:coreProperties>
</file>