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85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6E384E-7565-4363-B94E-2494E0003B9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4443A73-B5EA-4DE0-A240-854B472DE18D}">
      <dgm:prSet phldrT="[Текст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ru-RU" sz="140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Глава предприятия</a:t>
          </a:r>
        </a:p>
      </dgm:t>
    </dgm:pt>
    <dgm:pt modelId="{B49DF133-BD27-46CC-BBC7-51F706C6AC70}" type="parTrans" cxnId="{88CEC803-F1A6-4B64-9955-8B6C7C495D5C}">
      <dgm:prSet/>
      <dgm:spPr/>
      <dgm:t>
        <a:bodyPr/>
        <a:lstStyle/>
        <a:p>
          <a:endParaRPr lang="ru-RU"/>
        </a:p>
      </dgm:t>
    </dgm:pt>
    <dgm:pt modelId="{3302DAE6-9BBD-4481-BF7A-DD12DC4127C2}" type="sibTrans" cxnId="{88CEC803-F1A6-4B64-9955-8B6C7C495D5C}">
      <dgm:prSet/>
      <dgm:spPr/>
      <dgm:t>
        <a:bodyPr/>
        <a:lstStyle/>
        <a:p>
          <a:endParaRPr lang="ru-RU"/>
        </a:p>
      </dgm:t>
    </dgm:pt>
    <dgm:pt modelId="{DE591B89-878B-496E-AB7A-FA2829F1E7D0}">
      <dgm:prSet phldrT="[Текст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ru-RU" sz="140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Функциональный руководитель</a:t>
          </a:r>
        </a:p>
      </dgm:t>
    </dgm:pt>
    <dgm:pt modelId="{7CCD36A8-323C-4D4C-9D74-DDE1EF9A26FA}" type="parTrans" cxnId="{6267A51C-D24C-4BF1-81E1-6DA34FE281B2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ru-RU">
            <a:latin typeface="Times New Roman" pitchFamily="18" charset="0"/>
            <a:cs typeface="Times New Roman" pitchFamily="18" charset="0"/>
          </a:endParaRPr>
        </a:p>
      </dgm:t>
    </dgm:pt>
    <dgm:pt modelId="{383F3726-F870-4650-937F-8742E9F2D3E6}" type="sibTrans" cxnId="{6267A51C-D24C-4BF1-81E1-6DA34FE281B2}">
      <dgm:prSet/>
      <dgm:spPr/>
      <dgm:t>
        <a:bodyPr/>
        <a:lstStyle/>
        <a:p>
          <a:endParaRPr lang="ru-RU"/>
        </a:p>
      </dgm:t>
    </dgm:pt>
    <dgm:pt modelId="{EE177E0F-2191-485E-A8EE-1F8898C3FFBF}">
      <dgm:prSet phldrT="[Текст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ru-RU" sz="140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Функциональный руководитель</a:t>
          </a:r>
        </a:p>
      </dgm:t>
    </dgm:pt>
    <dgm:pt modelId="{CBA666E7-C397-4E45-8BD2-70C553D10256}" type="parTrans" cxnId="{CCF4ADFD-1DF0-4848-8D1B-408C87FD325F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ru-RU">
            <a:latin typeface="Times New Roman" pitchFamily="18" charset="0"/>
            <a:cs typeface="Times New Roman" pitchFamily="18" charset="0"/>
          </a:endParaRPr>
        </a:p>
      </dgm:t>
    </dgm:pt>
    <dgm:pt modelId="{02D08B0C-3C8B-40F9-B655-572621CD1B96}" type="sibTrans" cxnId="{CCF4ADFD-1DF0-4848-8D1B-408C87FD325F}">
      <dgm:prSet/>
      <dgm:spPr/>
      <dgm:t>
        <a:bodyPr/>
        <a:lstStyle/>
        <a:p>
          <a:endParaRPr lang="ru-RU"/>
        </a:p>
      </dgm:t>
    </dgm:pt>
    <dgm:pt modelId="{022FF109-AE37-4D61-B1AC-81E0C46C7E4A}">
      <dgm:prSet phldrT="[Текст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ru-RU" sz="140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Функциональный руководитель</a:t>
          </a:r>
        </a:p>
      </dgm:t>
    </dgm:pt>
    <dgm:pt modelId="{A7C7038D-FD89-4AC2-9BD4-9A4554BA9F6E}" type="parTrans" cxnId="{0DDFD8F7-D413-428C-A865-34600AE0F1EE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ru-RU">
            <a:latin typeface="Times New Roman" pitchFamily="18" charset="0"/>
            <a:cs typeface="Times New Roman" pitchFamily="18" charset="0"/>
          </a:endParaRPr>
        </a:p>
      </dgm:t>
    </dgm:pt>
    <dgm:pt modelId="{3FF26672-D00A-4C47-834D-F953A89DC61C}" type="sibTrans" cxnId="{0DDFD8F7-D413-428C-A865-34600AE0F1EE}">
      <dgm:prSet/>
      <dgm:spPr/>
      <dgm:t>
        <a:bodyPr/>
        <a:lstStyle/>
        <a:p>
          <a:endParaRPr lang="ru-RU"/>
        </a:p>
      </dgm:t>
    </dgm:pt>
    <dgm:pt modelId="{55591FC1-A0D1-4AA3-A25C-13BE3A0F3691}">
      <dgm:prSet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ru-RU" sz="140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Персонал</a:t>
          </a:r>
        </a:p>
      </dgm:t>
    </dgm:pt>
    <dgm:pt modelId="{A4711A9B-0D5D-4B65-9D7D-2B8FACC50940}" type="parTrans" cxnId="{592AC06D-6E5C-4CAB-A12B-9BE43EEF2708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ru-RU" sz="1400">
            <a:solidFill>
              <a:sysClr val="windowText" lastClr="000000"/>
            </a:solidFill>
            <a:latin typeface="Times New Roman" pitchFamily="18" charset="0"/>
            <a:cs typeface="Times New Roman" pitchFamily="18" charset="0"/>
          </a:endParaRPr>
        </a:p>
      </dgm:t>
    </dgm:pt>
    <dgm:pt modelId="{464CBD9F-D699-46C5-9812-00CB52279AAF}" type="sibTrans" cxnId="{592AC06D-6E5C-4CAB-A12B-9BE43EEF2708}">
      <dgm:prSet/>
      <dgm:spPr/>
      <dgm:t>
        <a:bodyPr/>
        <a:lstStyle/>
        <a:p>
          <a:endParaRPr lang="ru-RU"/>
        </a:p>
      </dgm:t>
    </dgm:pt>
    <dgm:pt modelId="{E477AA74-E42E-47E0-B269-9B31A0A61F9F}">
      <dgm:prSet custT="1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ru-RU" sz="140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Персонал</a:t>
          </a:r>
        </a:p>
      </dgm:t>
    </dgm:pt>
    <dgm:pt modelId="{DC5FD992-AAA0-414D-820B-95913053A978}" type="parTrans" cxnId="{768E91D5-A307-4A01-B45B-A15D9E58A57F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ru-RU" sz="1400">
            <a:solidFill>
              <a:sysClr val="windowText" lastClr="000000"/>
            </a:solidFill>
            <a:latin typeface="Times New Roman" pitchFamily="18" charset="0"/>
            <a:cs typeface="Times New Roman" pitchFamily="18" charset="0"/>
          </a:endParaRPr>
        </a:p>
      </dgm:t>
    </dgm:pt>
    <dgm:pt modelId="{91E62887-115C-420F-AAC3-BF9B0B279777}" type="sibTrans" cxnId="{768E91D5-A307-4A01-B45B-A15D9E58A57F}">
      <dgm:prSet/>
      <dgm:spPr/>
      <dgm:t>
        <a:bodyPr/>
        <a:lstStyle/>
        <a:p>
          <a:endParaRPr lang="ru-RU"/>
        </a:p>
      </dgm:t>
    </dgm:pt>
    <dgm:pt modelId="{E7CE0C84-6E48-490E-B312-FCE9FFEE7E15}">
      <dgm:prSet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ru-RU" sz="140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Персонал</a:t>
          </a:r>
        </a:p>
      </dgm:t>
    </dgm:pt>
    <dgm:pt modelId="{F683A3DD-9260-4CB0-AC29-7B2EDC23B651}" type="parTrans" cxnId="{03EC0B88-0D55-4B56-B3EC-F4BACC836F5C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ru-RU" sz="1400">
            <a:solidFill>
              <a:sysClr val="windowText" lastClr="000000"/>
            </a:solidFill>
            <a:latin typeface="Times New Roman" pitchFamily="18" charset="0"/>
            <a:cs typeface="Times New Roman" pitchFamily="18" charset="0"/>
          </a:endParaRPr>
        </a:p>
      </dgm:t>
    </dgm:pt>
    <dgm:pt modelId="{ECE24AF3-F157-4C85-A4EC-B50E623F0F10}" type="sibTrans" cxnId="{03EC0B88-0D55-4B56-B3EC-F4BACC836F5C}">
      <dgm:prSet/>
      <dgm:spPr/>
      <dgm:t>
        <a:bodyPr/>
        <a:lstStyle/>
        <a:p>
          <a:endParaRPr lang="ru-RU"/>
        </a:p>
      </dgm:t>
    </dgm:pt>
    <dgm:pt modelId="{65F278AF-DC21-4A97-BB2D-40D1EE5FCA9A}">
      <dgm:prSet custT="1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ru-RU" sz="140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Персонал</a:t>
          </a:r>
        </a:p>
      </dgm:t>
    </dgm:pt>
    <dgm:pt modelId="{84048EA2-BA3D-4BE3-A540-45430E91EAE0}" type="parTrans" cxnId="{E230F8C2-4469-4B75-A150-FD17D80893B1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ru-RU" sz="1400">
            <a:solidFill>
              <a:sysClr val="windowText" lastClr="000000"/>
            </a:solidFill>
            <a:latin typeface="Times New Roman" pitchFamily="18" charset="0"/>
            <a:cs typeface="Times New Roman" pitchFamily="18" charset="0"/>
          </a:endParaRPr>
        </a:p>
      </dgm:t>
    </dgm:pt>
    <dgm:pt modelId="{2A61A618-62F9-4061-A156-3303C409C0B4}" type="sibTrans" cxnId="{E230F8C2-4469-4B75-A150-FD17D80893B1}">
      <dgm:prSet/>
      <dgm:spPr/>
      <dgm:t>
        <a:bodyPr/>
        <a:lstStyle/>
        <a:p>
          <a:endParaRPr lang="ru-RU"/>
        </a:p>
      </dgm:t>
    </dgm:pt>
    <dgm:pt modelId="{31B3A618-DBCD-4D20-AE2F-A9BD95D95DC1}">
      <dgm:prSet custT="1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ru-RU" sz="140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Персонал</a:t>
          </a:r>
        </a:p>
      </dgm:t>
    </dgm:pt>
    <dgm:pt modelId="{2EDC2079-1701-4472-BC7C-207E04F171AE}" type="parTrans" cxnId="{F42F219C-917C-42CA-8A57-F70662FD28A9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ru-RU" sz="1400">
            <a:solidFill>
              <a:sysClr val="windowText" lastClr="000000"/>
            </a:solidFill>
            <a:latin typeface="Times New Roman" pitchFamily="18" charset="0"/>
            <a:cs typeface="Times New Roman" pitchFamily="18" charset="0"/>
          </a:endParaRPr>
        </a:p>
      </dgm:t>
    </dgm:pt>
    <dgm:pt modelId="{69D2ED51-4950-4B66-89E9-90CD2DFDE47D}" type="sibTrans" cxnId="{F42F219C-917C-42CA-8A57-F70662FD28A9}">
      <dgm:prSet/>
      <dgm:spPr/>
      <dgm:t>
        <a:bodyPr/>
        <a:lstStyle/>
        <a:p>
          <a:endParaRPr lang="ru-RU"/>
        </a:p>
      </dgm:t>
    </dgm:pt>
    <dgm:pt modelId="{F0C91890-0934-4223-8433-664184A8B4D9}">
      <dgm:prSet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ru-RU" sz="140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Персонал</a:t>
          </a:r>
        </a:p>
      </dgm:t>
    </dgm:pt>
    <dgm:pt modelId="{5A8B0540-C5AB-4326-94F6-0033DB6060BD}" type="parTrans" cxnId="{DBF196E7-EBB8-4326-8FE9-4C3EE3BE1D23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ru-RU" sz="1400">
            <a:solidFill>
              <a:sysClr val="windowText" lastClr="000000"/>
            </a:solidFill>
            <a:latin typeface="Times New Roman" pitchFamily="18" charset="0"/>
            <a:cs typeface="Times New Roman" pitchFamily="18" charset="0"/>
          </a:endParaRPr>
        </a:p>
      </dgm:t>
    </dgm:pt>
    <dgm:pt modelId="{DFD4D555-CBA3-4F8B-8FFC-FEEC331DD287}" type="sibTrans" cxnId="{DBF196E7-EBB8-4326-8FE9-4C3EE3BE1D23}">
      <dgm:prSet/>
      <dgm:spPr/>
      <dgm:t>
        <a:bodyPr/>
        <a:lstStyle/>
        <a:p>
          <a:endParaRPr lang="ru-RU"/>
        </a:p>
      </dgm:t>
    </dgm:pt>
    <dgm:pt modelId="{D28CAE3A-C50D-404E-82F5-207D4D179DC9}">
      <dgm:prSet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ru-RU" sz="140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Персонал</a:t>
          </a:r>
        </a:p>
      </dgm:t>
    </dgm:pt>
    <dgm:pt modelId="{C55BB9E0-6CE9-428A-99D3-57EC73DC9A00}" type="parTrans" cxnId="{2F706A4B-B1E8-48FD-BF1D-6D494B7DDC06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ru-RU" sz="1400">
            <a:solidFill>
              <a:sysClr val="windowText" lastClr="000000"/>
            </a:solidFill>
            <a:latin typeface="Times New Roman" pitchFamily="18" charset="0"/>
            <a:cs typeface="Times New Roman" pitchFamily="18" charset="0"/>
          </a:endParaRPr>
        </a:p>
      </dgm:t>
    </dgm:pt>
    <dgm:pt modelId="{F36980C0-647B-443D-9E49-E8E7FC269706}" type="sibTrans" cxnId="{2F706A4B-B1E8-48FD-BF1D-6D494B7DDC06}">
      <dgm:prSet/>
      <dgm:spPr/>
      <dgm:t>
        <a:bodyPr/>
        <a:lstStyle/>
        <a:p>
          <a:endParaRPr lang="ru-RU"/>
        </a:p>
      </dgm:t>
    </dgm:pt>
    <dgm:pt modelId="{71E683D6-5EBF-4205-80DD-93F32305BE78}">
      <dgm:prSet custT="1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ru-RU" sz="140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Персонал</a:t>
          </a:r>
        </a:p>
      </dgm:t>
    </dgm:pt>
    <dgm:pt modelId="{437B7EFF-DEE9-4E6C-A6AD-776A7F9DF6CE}" type="parTrans" cxnId="{73D8191A-F18F-421F-844E-3025B2DCA891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ru-RU" sz="1400">
            <a:solidFill>
              <a:sysClr val="windowText" lastClr="000000"/>
            </a:solidFill>
            <a:latin typeface="Times New Roman" pitchFamily="18" charset="0"/>
            <a:cs typeface="Times New Roman" pitchFamily="18" charset="0"/>
          </a:endParaRPr>
        </a:p>
      </dgm:t>
    </dgm:pt>
    <dgm:pt modelId="{9F05B594-199B-43A7-88D6-73E46A756422}" type="sibTrans" cxnId="{73D8191A-F18F-421F-844E-3025B2DCA891}">
      <dgm:prSet/>
      <dgm:spPr/>
      <dgm:t>
        <a:bodyPr/>
        <a:lstStyle/>
        <a:p>
          <a:endParaRPr lang="ru-RU"/>
        </a:p>
      </dgm:t>
    </dgm:pt>
    <dgm:pt modelId="{072ABD34-D563-4FDA-9B0B-AEEB5D10E590}">
      <dgm:prSet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ru-RU" sz="140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Персонал</a:t>
          </a:r>
        </a:p>
      </dgm:t>
    </dgm:pt>
    <dgm:pt modelId="{EECB2510-2A2A-498D-A0FD-00F20720E3E3}" type="parTrans" cxnId="{07706B77-4FCB-4ECF-A2CE-7F525FD6656D}">
      <dgm:prSet/>
      <dgm:spPr>
        <a:ln>
          <a:solidFill>
            <a:schemeClr val="tx1"/>
          </a:solidFill>
        </a:ln>
      </dgm:spPr>
      <dgm:t>
        <a:bodyPr/>
        <a:lstStyle/>
        <a:p>
          <a:endParaRPr lang="ru-RU"/>
        </a:p>
      </dgm:t>
    </dgm:pt>
    <dgm:pt modelId="{800CAD49-3CEA-4ECF-81E5-BE87AEC2D330}" type="sibTrans" cxnId="{07706B77-4FCB-4ECF-A2CE-7F525FD6656D}">
      <dgm:prSet/>
      <dgm:spPr/>
      <dgm:t>
        <a:bodyPr/>
        <a:lstStyle/>
        <a:p>
          <a:endParaRPr lang="ru-RU"/>
        </a:p>
      </dgm:t>
    </dgm:pt>
    <dgm:pt modelId="{8DFA8CF9-87DB-4AEF-AF21-2960B58A4D53}" type="pres">
      <dgm:prSet presAssocID="{416E384E-7565-4363-B94E-2494E0003B9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B4C8ED70-F9EC-4E49-A9DA-88D8E1635D01}" type="pres">
      <dgm:prSet presAssocID="{54443A73-B5EA-4DE0-A240-854B472DE18D}" presName="hierRoot1" presStyleCnt="0">
        <dgm:presLayoutVars>
          <dgm:hierBranch val="init"/>
        </dgm:presLayoutVars>
      </dgm:prSet>
      <dgm:spPr/>
    </dgm:pt>
    <dgm:pt modelId="{41BC1AD0-067D-4E26-8D59-DD3B8E600670}" type="pres">
      <dgm:prSet presAssocID="{54443A73-B5EA-4DE0-A240-854B472DE18D}" presName="rootComposite1" presStyleCnt="0"/>
      <dgm:spPr/>
    </dgm:pt>
    <dgm:pt modelId="{51B96B1D-7525-4EBD-A5B5-133785F8FFB3}" type="pres">
      <dgm:prSet presAssocID="{54443A73-B5EA-4DE0-A240-854B472DE18D}" presName="rootText1" presStyleLbl="node0" presStyleIdx="0" presStyleCnt="1" custScaleX="121075" custScaleY="64386" custLinFactNeighborX="-2311" custLinFactNeighborY="-640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6CF6F5A-5276-40D6-8C89-B06C883FE105}" type="pres">
      <dgm:prSet presAssocID="{54443A73-B5EA-4DE0-A240-854B472DE18D}" presName="rootConnector1" presStyleLbl="node1" presStyleIdx="0" presStyleCnt="0"/>
      <dgm:spPr/>
      <dgm:t>
        <a:bodyPr/>
        <a:lstStyle/>
        <a:p>
          <a:endParaRPr lang="ru-RU"/>
        </a:p>
      </dgm:t>
    </dgm:pt>
    <dgm:pt modelId="{FAC848E8-4237-4905-BDE7-EAACFBA00CA6}" type="pres">
      <dgm:prSet presAssocID="{54443A73-B5EA-4DE0-A240-854B472DE18D}" presName="hierChild2" presStyleCnt="0"/>
      <dgm:spPr/>
    </dgm:pt>
    <dgm:pt modelId="{073AC04C-E4BC-48B8-ADB5-FB036A075507}" type="pres">
      <dgm:prSet presAssocID="{7CCD36A8-323C-4D4C-9D74-DDE1EF9A26FA}" presName="Name37" presStyleLbl="parChTrans1D2" presStyleIdx="0" presStyleCnt="3"/>
      <dgm:spPr/>
      <dgm:t>
        <a:bodyPr/>
        <a:lstStyle/>
        <a:p>
          <a:endParaRPr lang="ru-RU"/>
        </a:p>
      </dgm:t>
    </dgm:pt>
    <dgm:pt modelId="{C13F9E0B-AA05-4F74-A9FD-07FDA47AE6A9}" type="pres">
      <dgm:prSet presAssocID="{DE591B89-878B-496E-AB7A-FA2829F1E7D0}" presName="hierRoot2" presStyleCnt="0">
        <dgm:presLayoutVars>
          <dgm:hierBranch val="init"/>
        </dgm:presLayoutVars>
      </dgm:prSet>
      <dgm:spPr/>
    </dgm:pt>
    <dgm:pt modelId="{86FE00DB-5578-4D13-BEF5-74F42C12D10E}" type="pres">
      <dgm:prSet presAssocID="{DE591B89-878B-496E-AB7A-FA2829F1E7D0}" presName="rootComposite" presStyleCnt="0"/>
      <dgm:spPr/>
    </dgm:pt>
    <dgm:pt modelId="{B7D97817-082C-4DD0-8EB0-FD2F3DB32C4B}" type="pres">
      <dgm:prSet presAssocID="{DE591B89-878B-496E-AB7A-FA2829F1E7D0}" presName="rootText" presStyleLbl="node2" presStyleIdx="0" presStyleCnt="3" custScaleX="134665" custScaleY="77804" custLinFactNeighborX="-1532" custLinFactNeighborY="-17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65F9426-7D6D-44E7-AE96-AEB1494B3238}" type="pres">
      <dgm:prSet presAssocID="{DE591B89-878B-496E-AB7A-FA2829F1E7D0}" presName="rootConnector" presStyleLbl="node2" presStyleIdx="0" presStyleCnt="3"/>
      <dgm:spPr/>
      <dgm:t>
        <a:bodyPr/>
        <a:lstStyle/>
        <a:p>
          <a:endParaRPr lang="ru-RU"/>
        </a:p>
      </dgm:t>
    </dgm:pt>
    <dgm:pt modelId="{771C88EA-CBAE-4E4A-A28E-A7C8BBDE8275}" type="pres">
      <dgm:prSet presAssocID="{DE591B89-878B-496E-AB7A-FA2829F1E7D0}" presName="hierChild4" presStyleCnt="0"/>
      <dgm:spPr/>
    </dgm:pt>
    <dgm:pt modelId="{BFA8690E-15DB-4BCA-A0B1-A3F5610606AD}" type="pres">
      <dgm:prSet presAssocID="{A4711A9B-0D5D-4B65-9D7D-2B8FACC50940}" presName="Name37" presStyleLbl="parChTrans1D3" presStyleIdx="0" presStyleCnt="9"/>
      <dgm:spPr/>
      <dgm:t>
        <a:bodyPr/>
        <a:lstStyle/>
        <a:p>
          <a:endParaRPr lang="ru-RU"/>
        </a:p>
      </dgm:t>
    </dgm:pt>
    <dgm:pt modelId="{29D76896-28FB-4A20-8246-CE5EAC2F844C}" type="pres">
      <dgm:prSet presAssocID="{55591FC1-A0D1-4AA3-A25C-13BE3A0F3691}" presName="hierRoot2" presStyleCnt="0">
        <dgm:presLayoutVars>
          <dgm:hierBranch val="init"/>
        </dgm:presLayoutVars>
      </dgm:prSet>
      <dgm:spPr/>
    </dgm:pt>
    <dgm:pt modelId="{7AB91067-DA1A-4B4C-B9A0-87F2B5E3B128}" type="pres">
      <dgm:prSet presAssocID="{55591FC1-A0D1-4AA3-A25C-13BE3A0F3691}" presName="rootComposite" presStyleCnt="0"/>
      <dgm:spPr/>
    </dgm:pt>
    <dgm:pt modelId="{7A0FABAC-D16B-42A1-9473-259C9B4A6899}" type="pres">
      <dgm:prSet presAssocID="{55591FC1-A0D1-4AA3-A25C-13BE3A0F3691}" presName="rootText" presStyleLbl="node3" presStyleIdx="0" presStyleCnt="9" custScaleY="57018" custLinFactNeighborX="-1532" custLinFactNeighborY="-17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FFB2FA5-B034-4EB1-83E0-AD4A1247E4CC}" type="pres">
      <dgm:prSet presAssocID="{55591FC1-A0D1-4AA3-A25C-13BE3A0F3691}" presName="rootConnector" presStyleLbl="node3" presStyleIdx="0" presStyleCnt="9"/>
      <dgm:spPr/>
      <dgm:t>
        <a:bodyPr/>
        <a:lstStyle/>
        <a:p>
          <a:endParaRPr lang="ru-RU"/>
        </a:p>
      </dgm:t>
    </dgm:pt>
    <dgm:pt modelId="{87E9EB82-7E11-4267-B5D4-EF8D4AE6CC06}" type="pres">
      <dgm:prSet presAssocID="{55591FC1-A0D1-4AA3-A25C-13BE3A0F3691}" presName="hierChild4" presStyleCnt="0"/>
      <dgm:spPr/>
    </dgm:pt>
    <dgm:pt modelId="{C65CB6AF-413C-4B31-B3E7-BA64D1910798}" type="pres">
      <dgm:prSet presAssocID="{55591FC1-A0D1-4AA3-A25C-13BE3A0F3691}" presName="hierChild5" presStyleCnt="0"/>
      <dgm:spPr/>
    </dgm:pt>
    <dgm:pt modelId="{59929EFD-4C0D-4433-AF21-D10F92C2571D}" type="pres">
      <dgm:prSet presAssocID="{DC5FD992-AAA0-414D-820B-95913053A978}" presName="Name37" presStyleLbl="parChTrans1D3" presStyleIdx="1" presStyleCnt="9"/>
      <dgm:spPr/>
      <dgm:t>
        <a:bodyPr/>
        <a:lstStyle/>
        <a:p>
          <a:endParaRPr lang="ru-RU"/>
        </a:p>
      </dgm:t>
    </dgm:pt>
    <dgm:pt modelId="{92D4B7F0-51D6-47AD-948E-CE97599233C9}" type="pres">
      <dgm:prSet presAssocID="{E477AA74-E42E-47E0-B269-9B31A0A61F9F}" presName="hierRoot2" presStyleCnt="0">
        <dgm:presLayoutVars>
          <dgm:hierBranch val="init"/>
        </dgm:presLayoutVars>
      </dgm:prSet>
      <dgm:spPr/>
    </dgm:pt>
    <dgm:pt modelId="{47FE93BB-B5C7-4E27-B18B-611D06F3E14C}" type="pres">
      <dgm:prSet presAssocID="{E477AA74-E42E-47E0-B269-9B31A0A61F9F}" presName="rootComposite" presStyleCnt="0"/>
      <dgm:spPr/>
    </dgm:pt>
    <dgm:pt modelId="{337768D2-8FB6-4BAD-A88C-AA369E20FC7E}" type="pres">
      <dgm:prSet presAssocID="{E477AA74-E42E-47E0-B269-9B31A0A61F9F}" presName="rootText" presStyleLbl="node3" presStyleIdx="1" presStyleCnt="9" custScaleY="57112" custLinFactNeighborX="-1532" custLinFactNeighborY="-17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50C95A1-8DA4-42AF-A96D-0572C5FCB318}" type="pres">
      <dgm:prSet presAssocID="{E477AA74-E42E-47E0-B269-9B31A0A61F9F}" presName="rootConnector" presStyleLbl="node3" presStyleIdx="1" presStyleCnt="9"/>
      <dgm:spPr/>
      <dgm:t>
        <a:bodyPr/>
        <a:lstStyle/>
        <a:p>
          <a:endParaRPr lang="ru-RU"/>
        </a:p>
      </dgm:t>
    </dgm:pt>
    <dgm:pt modelId="{76F0D0CD-D089-4669-9787-4A2302602926}" type="pres">
      <dgm:prSet presAssocID="{E477AA74-E42E-47E0-B269-9B31A0A61F9F}" presName="hierChild4" presStyleCnt="0"/>
      <dgm:spPr/>
    </dgm:pt>
    <dgm:pt modelId="{089C0B82-E3B3-4991-ABDF-08C402D9A74C}" type="pres">
      <dgm:prSet presAssocID="{E477AA74-E42E-47E0-B269-9B31A0A61F9F}" presName="hierChild5" presStyleCnt="0"/>
      <dgm:spPr/>
    </dgm:pt>
    <dgm:pt modelId="{7A1EAE0A-0896-4825-A9FB-8BC26E76E856}" type="pres">
      <dgm:prSet presAssocID="{EECB2510-2A2A-498D-A0FD-00F20720E3E3}" presName="Name37" presStyleLbl="parChTrans1D3" presStyleIdx="2" presStyleCnt="9"/>
      <dgm:spPr/>
      <dgm:t>
        <a:bodyPr/>
        <a:lstStyle/>
        <a:p>
          <a:endParaRPr lang="ru-RU"/>
        </a:p>
      </dgm:t>
    </dgm:pt>
    <dgm:pt modelId="{FF03051A-5BF8-4055-A617-55B5161EEBB3}" type="pres">
      <dgm:prSet presAssocID="{072ABD34-D563-4FDA-9B0B-AEEB5D10E590}" presName="hierRoot2" presStyleCnt="0">
        <dgm:presLayoutVars>
          <dgm:hierBranch val="init"/>
        </dgm:presLayoutVars>
      </dgm:prSet>
      <dgm:spPr/>
    </dgm:pt>
    <dgm:pt modelId="{9E3C16D1-8308-4225-960E-07962F7FB8F1}" type="pres">
      <dgm:prSet presAssocID="{072ABD34-D563-4FDA-9B0B-AEEB5D10E590}" presName="rootComposite" presStyleCnt="0"/>
      <dgm:spPr/>
    </dgm:pt>
    <dgm:pt modelId="{2F3B66F3-9FA6-4672-B941-D61C8F24B685}" type="pres">
      <dgm:prSet presAssocID="{072ABD34-D563-4FDA-9B0B-AEEB5D10E590}" presName="rootText" presStyleLbl="node3" presStyleIdx="2" presStyleCnt="9" custScaleY="58670" custLinFactNeighborX="-1532" custLinFactNeighborY="-17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8C232FF-9B77-4821-8A17-5FD10531F241}" type="pres">
      <dgm:prSet presAssocID="{072ABD34-D563-4FDA-9B0B-AEEB5D10E590}" presName="rootConnector" presStyleLbl="node3" presStyleIdx="2" presStyleCnt="9"/>
      <dgm:spPr/>
      <dgm:t>
        <a:bodyPr/>
        <a:lstStyle/>
        <a:p>
          <a:endParaRPr lang="ru-RU"/>
        </a:p>
      </dgm:t>
    </dgm:pt>
    <dgm:pt modelId="{4ECA5BFB-E864-4F7C-B426-B12C377392DC}" type="pres">
      <dgm:prSet presAssocID="{072ABD34-D563-4FDA-9B0B-AEEB5D10E590}" presName="hierChild4" presStyleCnt="0"/>
      <dgm:spPr/>
    </dgm:pt>
    <dgm:pt modelId="{DE40C0D2-13C2-4405-BF02-CE2A3950B75C}" type="pres">
      <dgm:prSet presAssocID="{072ABD34-D563-4FDA-9B0B-AEEB5D10E590}" presName="hierChild5" presStyleCnt="0"/>
      <dgm:spPr/>
    </dgm:pt>
    <dgm:pt modelId="{06B9E66E-EECC-404C-A3A9-9BBD3BEDFB19}" type="pres">
      <dgm:prSet presAssocID="{DE591B89-878B-496E-AB7A-FA2829F1E7D0}" presName="hierChild5" presStyleCnt="0"/>
      <dgm:spPr/>
    </dgm:pt>
    <dgm:pt modelId="{D087B87F-FFF5-427D-ADF0-23BF112278C9}" type="pres">
      <dgm:prSet presAssocID="{CBA666E7-C397-4E45-8BD2-70C553D10256}" presName="Name37" presStyleLbl="parChTrans1D2" presStyleIdx="1" presStyleCnt="3"/>
      <dgm:spPr/>
      <dgm:t>
        <a:bodyPr/>
        <a:lstStyle/>
        <a:p>
          <a:endParaRPr lang="ru-RU"/>
        </a:p>
      </dgm:t>
    </dgm:pt>
    <dgm:pt modelId="{8C40160D-1A90-4BEA-9909-8215EEF8A4A2}" type="pres">
      <dgm:prSet presAssocID="{EE177E0F-2191-485E-A8EE-1F8898C3FFBF}" presName="hierRoot2" presStyleCnt="0">
        <dgm:presLayoutVars>
          <dgm:hierBranch val="init"/>
        </dgm:presLayoutVars>
      </dgm:prSet>
      <dgm:spPr/>
    </dgm:pt>
    <dgm:pt modelId="{67E31E54-8064-4A06-B62A-D53579DB674B}" type="pres">
      <dgm:prSet presAssocID="{EE177E0F-2191-485E-A8EE-1F8898C3FFBF}" presName="rootComposite" presStyleCnt="0"/>
      <dgm:spPr/>
    </dgm:pt>
    <dgm:pt modelId="{AAE4C035-CE73-4F5B-92E0-1BC57530A3ED}" type="pres">
      <dgm:prSet presAssocID="{EE177E0F-2191-485E-A8EE-1F8898C3FFBF}" presName="rootText" presStyleLbl="node2" presStyleIdx="1" presStyleCnt="3" custScaleX="128916" custScaleY="76389" custLinFactNeighborX="-1532" custLinFactNeighborY="-17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FB05E19-167C-4702-8653-46DD4E4CEF15}" type="pres">
      <dgm:prSet presAssocID="{EE177E0F-2191-485E-A8EE-1F8898C3FFBF}" presName="rootConnector" presStyleLbl="node2" presStyleIdx="1" presStyleCnt="3"/>
      <dgm:spPr/>
      <dgm:t>
        <a:bodyPr/>
        <a:lstStyle/>
        <a:p>
          <a:endParaRPr lang="ru-RU"/>
        </a:p>
      </dgm:t>
    </dgm:pt>
    <dgm:pt modelId="{C53D4038-DA02-4000-A77B-AF3C45A20458}" type="pres">
      <dgm:prSet presAssocID="{EE177E0F-2191-485E-A8EE-1F8898C3FFBF}" presName="hierChild4" presStyleCnt="0"/>
      <dgm:spPr/>
    </dgm:pt>
    <dgm:pt modelId="{DD7017AB-2611-4144-84E7-E0F5AC1D7A9A}" type="pres">
      <dgm:prSet presAssocID="{F683A3DD-9260-4CB0-AC29-7B2EDC23B651}" presName="Name37" presStyleLbl="parChTrans1D3" presStyleIdx="3" presStyleCnt="9"/>
      <dgm:spPr/>
      <dgm:t>
        <a:bodyPr/>
        <a:lstStyle/>
        <a:p>
          <a:endParaRPr lang="ru-RU"/>
        </a:p>
      </dgm:t>
    </dgm:pt>
    <dgm:pt modelId="{448DB9FF-1832-4034-99C9-FA49C469C1AF}" type="pres">
      <dgm:prSet presAssocID="{E7CE0C84-6E48-490E-B312-FCE9FFEE7E15}" presName="hierRoot2" presStyleCnt="0">
        <dgm:presLayoutVars>
          <dgm:hierBranch val="init"/>
        </dgm:presLayoutVars>
      </dgm:prSet>
      <dgm:spPr/>
    </dgm:pt>
    <dgm:pt modelId="{909E5175-9A74-4FEA-8B83-62A8333F76FC}" type="pres">
      <dgm:prSet presAssocID="{E7CE0C84-6E48-490E-B312-FCE9FFEE7E15}" presName="rootComposite" presStyleCnt="0"/>
      <dgm:spPr/>
    </dgm:pt>
    <dgm:pt modelId="{DA5AE5F6-52D6-48B9-9F83-A8554F4954B5}" type="pres">
      <dgm:prSet presAssocID="{E7CE0C84-6E48-490E-B312-FCE9FFEE7E15}" presName="rootText" presStyleLbl="node3" presStyleIdx="3" presStyleCnt="9" custScaleY="58482" custLinFactNeighborX="-3064" custLinFactNeighborY="-17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734BB69-A4B4-480D-84EB-1DE74AE20827}" type="pres">
      <dgm:prSet presAssocID="{E7CE0C84-6E48-490E-B312-FCE9FFEE7E15}" presName="rootConnector" presStyleLbl="node3" presStyleIdx="3" presStyleCnt="9"/>
      <dgm:spPr/>
      <dgm:t>
        <a:bodyPr/>
        <a:lstStyle/>
        <a:p>
          <a:endParaRPr lang="ru-RU"/>
        </a:p>
      </dgm:t>
    </dgm:pt>
    <dgm:pt modelId="{0D323675-986C-4710-A9F1-10093284F8D1}" type="pres">
      <dgm:prSet presAssocID="{E7CE0C84-6E48-490E-B312-FCE9FFEE7E15}" presName="hierChild4" presStyleCnt="0"/>
      <dgm:spPr/>
    </dgm:pt>
    <dgm:pt modelId="{1B7FDB64-90B0-431F-87AA-D2EBDB1FF2DC}" type="pres">
      <dgm:prSet presAssocID="{E7CE0C84-6E48-490E-B312-FCE9FFEE7E15}" presName="hierChild5" presStyleCnt="0"/>
      <dgm:spPr/>
    </dgm:pt>
    <dgm:pt modelId="{61B3600B-7C2C-4906-AB2F-2EA73F8DB69E}" type="pres">
      <dgm:prSet presAssocID="{84048EA2-BA3D-4BE3-A540-45430E91EAE0}" presName="Name37" presStyleLbl="parChTrans1D3" presStyleIdx="4" presStyleCnt="9"/>
      <dgm:spPr/>
      <dgm:t>
        <a:bodyPr/>
        <a:lstStyle/>
        <a:p>
          <a:endParaRPr lang="ru-RU"/>
        </a:p>
      </dgm:t>
    </dgm:pt>
    <dgm:pt modelId="{909E0B7A-9A53-4098-A95B-E69E2A83E72D}" type="pres">
      <dgm:prSet presAssocID="{65F278AF-DC21-4A97-BB2D-40D1EE5FCA9A}" presName="hierRoot2" presStyleCnt="0">
        <dgm:presLayoutVars>
          <dgm:hierBranch val="init"/>
        </dgm:presLayoutVars>
      </dgm:prSet>
      <dgm:spPr/>
    </dgm:pt>
    <dgm:pt modelId="{D6FF446B-D5A6-4052-92F5-D28746801379}" type="pres">
      <dgm:prSet presAssocID="{65F278AF-DC21-4A97-BB2D-40D1EE5FCA9A}" presName="rootComposite" presStyleCnt="0"/>
      <dgm:spPr/>
    </dgm:pt>
    <dgm:pt modelId="{94F44EB2-9B08-47CA-95DB-EE03B3FC471E}" type="pres">
      <dgm:prSet presAssocID="{65F278AF-DC21-4A97-BB2D-40D1EE5FCA9A}" presName="rootText" presStyleLbl="node3" presStyleIdx="4" presStyleCnt="9" custScaleY="56693" custLinFactNeighborX="-1532" custLinFactNeighborY="-17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CB36886-B571-4F7E-BBF6-BEEC671AA04D}" type="pres">
      <dgm:prSet presAssocID="{65F278AF-DC21-4A97-BB2D-40D1EE5FCA9A}" presName="rootConnector" presStyleLbl="node3" presStyleIdx="4" presStyleCnt="9"/>
      <dgm:spPr/>
      <dgm:t>
        <a:bodyPr/>
        <a:lstStyle/>
        <a:p>
          <a:endParaRPr lang="ru-RU"/>
        </a:p>
      </dgm:t>
    </dgm:pt>
    <dgm:pt modelId="{C4667F21-BFC4-4F02-83A9-B1782F9DAA73}" type="pres">
      <dgm:prSet presAssocID="{65F278AF-DC21-4A97-BB2D-40D1EE5FCA9A}" presName="hierChild4" presStyleCnt="0"/>
      <dgm:spPr/>
    </dgm:pt>
    <dgm:pt modelId="{F54A1DC0-C544-46A1-81AE-3F1EDC8486F1}" type="pres">
      <dgm:prSet presAssocID="{65F278AF-DC21-4A97-BB2D-40D1EE5FCA9A}" presName="hierChild5" presStyleCnt="0"/>
      <dgm:spPr/>
    </dgm:pt>
    <dgm:pt modelId="{55B051CB-6F02-4A56-8D8E-5DF90618206F}" type="pres">
      <dgm:prSet presAssocID="{2EDC2079-1701-4472-BC7C-207E04F171AE}" presName="Name37" presStyleLbl="parChTrans1D3" presStyleIdx="5" presStyleCnt="9"/>
      <dgm:spPr/>
      <dgm:t>
        <a:bodyPr/>
        <a:lstStyle/>
        <a:p>
          <a:endParaRPr lang="ru-RU"/>
        </a:p>
      </dgm:t>
    </dgm:pt>
    <dgm:pt modelId="{BA528768-6A16-4A52-9855-FB3B7DB65140}" type="pres">
      <dgm:prSet presAssocID="{31B3A618-DBCD-4D20-AE2F-A9BD95D95DC1}" presName="hierRoot2" presStyleCnt="0">
        <dgm:presLayoutVars>
          <dgm:hierBranch val="init"/>
        </dgm:presLayoutVars>
      </dgm:prSet>
      <dgm:spPr/>
    </dgm:pt>
    <dgm:pt modelId="{2D2D5165-61B9-4296-88DF-63B2B023E179}" type="pres">
      <dgm:prSet presAssocID="{31B3A618-DBCD-4D20-AE2F-A9BD95D95DC1}" presName="rootComposite" presStyleCnt="0"/>
      <dgm:spPr/>
    </dgm:pt>
    <dgm:pt modelId="{F1011282-B4DE-4210-80CB-529AB3648B18}" type="pres">
      <dgm:prSet presAssocID="{31B3A618-DBCD-4D20-AE2F-A9BD95D95DC1}" presName="rootText" presStyleLbl="node3" presStyleIdx="5" presStyleCnt="9" custScaleY="58143" custLinFactNeighborX="-1532" custLinFactNeighborY="-17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EC67E01-B2CD-4333-99BB-01F0E05F65C1}" type="pres">
      <dgm:prSet presAssocID="{31B3A618-DBCD-4D20-AE2F-A9BD95D95DC1}" presName="rootConnector" presStyleLbl="node3" presStyleIdx="5" presStyleCnt="9"/>
      <dgm:spPr/>
      <dgm:t>
        <a:bodyPr/>
        <a:lstStyle/>
        <a:p>
          <a:endParaRPr lang="ru-RU"/>
        </a:p>
      </dgm:t>
    </dgm:pt>
    <dgm:pt modelId="{43DC84D2-5ADD-49BB-B0B5-2CA8510FB9F9}" type="pres">
      <dgm:prSet presAssocID="{31B3A618-DBCD-4D20-AE2F-A9BD95D95DC1}" presName="hierChild4" presStyleCnt="0"/>
      <dgm:spPr/>
    </dgm:pt>
    <dgm:pt modelId="{DFA13302-1559-436C-896B-EFA355F27395}" type="pres">
      <dgm:prSet presAssocID="{31B3A618-DBCD-4D20-AE2F-A9BD95D95DC1}" presName="hierChild5" presStyleCnt="0"/>
      <dgm:spPr/>
    </dgm:pt>
    <dgm:pt modelId="{45F38689-E291-4EE8-AF2E-2E30CB9F88D5}" type="pres">
      <dgm:prSet presAssocID="{EE177E0F-2191-485E-A8EE-1F8898C3FFBF}" presName="hierChild5" presStyleCnt="0"/>
      <dgm:spPr/>
    </dgm:pt>
    <dgm:pt modelId="{6749ACF6-9530-4207-8AAB-4F6C23FB29A8}" type="pres">
      <dgm:prSet presAssocID="{A7C7038D-FD89-4AC2-9BD4-9A4554BA9F6E}" presName="Name37" presStyleLbl="parChTrans1D2" presStyleIdx="2" presStyleCnt="3"/>
      <dgm:spPr/>
      <dgm:t>
        <a:bodyPr/>
        <a:lstStyle/>
        <a:p>
          <a:endParaRPr lang="ru-RU"/>
        </a:p>
      </dgm:t>
    </dgm:pt>
    <dgm:pt modelId="{23A3C6A2-D70F-48A3-966F-F77B3CBE0F18}" type="pres">
      <dgm:prSet presAssocID="{022FF109-AE37-4D61-B1AC-81E0C46C7E4A}" presName="hierRoot2" presStyleCnt="0">
        <dgm:presLayoutVars>
          <dgm:hierBranch val="init"/>
        </dgm:presLayoutVars>
      </dgm:prSet>
      <dgm:spPr/>
    </dgm:pt>
    <dgm:pt modelId="{4C9DFB93-C2D6-4FC2-AD85-7648F070DDF5}" type="pres">
      <dgm:prSet presAssocID="{022FF109-AE37-4D61-B1AC-81E0C46C7E4A}" presName="rootComposite" presStyleCnt="0"/>
      <dgm:spPr/>
    </dgm:pt>
    <dgm:pt modelId="{CF4BBAC0-B00F-4F2E-8979-BEA473AF0574}" type="pres">
      <dgm:prSet presAssocID="{022FF109-AE37-4D61-B1AC-81E0C46C7E4A}" presName="rootText" presStyleLbl="node2" presStyleIdx="2" presStyleCnt="3" custScaleX="124517" custScaleY="75722" custLinFactNeighborX="-1532" custLinFactNeighborY="-17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80C07BB-3B7D-4573-910F-8CD7F8119447}" type="pres">
      <dgm:prSet presAssocID="{022FF109-AE37-4D61-B1AC-81E0C46C7E4A}" presName="rootConnector" presStyleLbl="node2" presStyleIdx="2" presStyleCnt="3"/>
      <dgm:spPr/>
      <dgm:t>
        <a:bodyPr/>
        <a:lstStyle/>
        <a:p>
          <a:endParaRPr lang="ru-RU"/>
        </a:p>
      </dgm:t>
    </dgm:pt>
    <dgm:pt modelId="{DDC93172-D585-4A56-89EC-EF39C77F2F6A}" type="pres">
      <dgm:prSet presAssocID="{022FF109-AE37-4D61-B1AC-81E0C46C7E4A}" presName="hierChild4" presStyleCnt="0"/>
      <dgm:spPr/>
    </dgm:pt>
    <dgm:pt modelId="{45EC91A8-5A33-410C-8FF1-41FD359F027F}" type="pres">
      <dgm:prSet presAssocID="{5A8B0540-C5AB-4326-94F6-0033DB6060BD}" presName="Name37" presStyleLbl="parChTrans1D3" presStyleIdx="6" presStyleCnt="9"/>
      <dgm:spPr/>
      <dgm:t>
        <a:bodyPr/>
        <a:lstStyle/>
        <a:p>
          <a:endParaRPr lang="ru-RU"/>
        </a:p>
      </dgm:t>
    </dgm:pt>
    <dgm:pt modelId="{87861D01-B435-4D3D-ACE4-D3D7AFA6CABA}" type="pres">
      <dgm:prSet presAssocID="{F0C91890-0934-4223-8433-664184A8B4D9}" presName="hierRoot2" presStyleCnt="0">
        <dgm:presLayoutVars>
          <dgm:hierBranch val="init"/>
        </dgm:presLayoutVars>
      </dgm:prSet>
      <dgm:spPr/>
    </dgm:pt>
    <dgm:pt modelId="{A3A76108-4D2B-4481-A0A1-940287E856C3}" type="pres">
      <dgm:prSet presAssocID="{F0C91890-0934-4223-8433-664184A8B4D9}" presName="rootComposite" presStyleCnt="0"/>
      <dgm:spPr/>
    </dgm:pt>
    <dgm:pt modelId="{327CF063-59FE-41E1-834F-F94C5C3B4169}" type="pres">
      <dgm:prSet presAssocID="{F0C91890-0934-4223-8433-664184A8B4D9}" presName="rootText" presStyleLbl="node3" presStyleIdx="6" presStyleCnt="9" custScaleY="58165" custLinFactNeighborX="-1532" custLinFactNeighborY="-17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66FBDD8-D302-44C8-A643-37E0195AECEE}" type="pres">
      <dgm:prSet presAssocID="{F0C91890-0934-4223-8433-664184A8B4D9}" presName="rootConnector" presStyleLbl="node3" presStyleIdx="6" presStyleCnt="9"/>
      <dgm:spPr/>
      <dgm:t>
        <a:bodyPr/>
        <a:lstStyle/>
        <a:p>
          <a:endParaRPr lang="ru-RU"/>
        </a:p>
      </dgm:t>
    </dgm:pt>
    <dgm:pt modelId="{28EF4380-EE62-4968-8563-4BBCD1B1F73C}" type="pres">
      <dgm:prSet presAssocID="{F0C91890-0934-4223-8433-664184A8B4D9}" presName="hierChild4" presStyleCnt="0"/>
      <dgm:spPr/>
    </dgm:pt>
    <dgm:pt modelId="{FD09E943-EC3A-4682-B605-33AF813E93A1}" type="pres">
      <dgm:prSet presAssocID="{F0C91890-0934-4223-8433-664184A8B4D9}" presName="hierChild5" presStyleCnt="0"/>
      <dgm:spPr/>
    </dgm:pt>
    <dgm:pt modelId="{57886622-9264-436E-9F0B-9C2DAB8DA863}" type="pres">
      <dgm:prSet presAssocID="{C55BB9E0-6CE9-428A-99D3-57EC73DC9A00}" presName="Name37" presStyleLbl="parChTrans1D3" presStyleIdx="7" presStyleCnt="9"/>
      <dgm:spPr/>
      <dgm:t>
        <a:bodyPr/>
        <a:lstStyle/>
        <a:p>
          <a:endParaRPr lang="ru-RU"/>
        </a:p>
      </dgm:t>
    </dgm:pt>
    <dgm:pt modelId="{A03BA0D5-A75E-45A3-8D45-39DE1BE1D087}" type="pres">
      <dgm:prSet presAssocID="{D28CAE3A-C50D-404E-82F5-207D4D179DC9}" presName="hierRoot2" presStyleCnt="0">
        <dgm:presLayoutVars>
          <dgm:hierBranch val="init"/>
        </dgm:presLayoutVars>
      </dgm:prSet>
      <dgm:spPr/>
    </dgm:pt>
    <dgm:pt modelId="{41804159-9B7B-4111-A481-2CDCDF7CD72F}" type="pres">
      <dgm:prSet presAssocID="{D28CAE3A-C50D-404E-82F5-207D4D179DC9}" presName="rootComposite" presStyleCnt="0"/>
      <dgm:spPr/>
    </dgm:pt>
    <dgm:pt modelId="{9554963F-B83D-4391-8EEE-F973AD264D4E}" type="pres">
      <dgm:prSet presAssocID="{D28CAE3A-C50D-404E-82F5-207D4D179DC9}" presName="rootText" presStyleLbl="node3" presStyleIdx="7" presStyleCnt="9" custScaleY="56222" custLinFactNeighborX="-1532" custLinFactNeighborY="-17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C3E278E-42E5-4F9D-8298-F057C42D845D}" type="pres">
      <dgm:prSet presAssocID="{D28CAE3A-C50D-404E-82F5-207D4D179DC9}" presName="rootConnector" presStyleLbl="node3" presStyleIdx="7" presStyleCnt="9"/>
      <dgm:spPr/>
      <dgm:t>
        <a:bodyPr/>
        <a:lstStyle/>
        <a:p>
          <a:endParaRPr lang="ru-RU"/>
        </a:p>
      </dgm:t>
    </dgm:pt>
    <dgm:pt modelId="{0B290E95-D1B1-49A1-9B3E-BA76D963F4DD}" type="pres">
      <dgm:prSet presAssocID="{D28CAE3A-C50D-404E-82F5-207D4D179DC9}" presName="hierChild4" presStyleCnt="0"/>
      <dgm:spPr/>
    </dgm:pt>
    <dgm:pt modelId="{6D64DB16-8F98-4BE1-B468-7AE362E9A8E9}" type="pres">
      <dgm:prSet presAssocID="{D28CAE3A-C50D-404E-82F5-207D4D179DC9}" presName="hierChild5" presStyleCnt="0"/>
      <dgm:spPr/>
    </dgm:pt>
    <dgm:pt modelId="{A18D5802-2A51-4B69-A880-726781B6AA8A}" type="pres">
      <dgm:prSet presAssocID="{437B7EFF-DEE9-4E6C-A6AD-776A7F9DF6CE}" presName="Name37" presStyleLbl="parChTrans1D3" presStyleIdx="8" presStyleCnt="9"/>
      <dgm:spPr/>
      <dgm:t>
        <a:bodyPr/>
        <a:lstStyle/>
        <a:p>
          <a:endParaRPr lang="ru-RU"/>
        </a:p>
      </dgm:t>
    </dgm:pt>
    <dgm:pt modelId="{EC883F67-6D79-42AC-A5A0-E592BD5A8191}" type="pres">
      <dgm:prSet presAssocID="{71E683D6-5EBF-4205-80DD-93F32305BE78}" presName="hierRoot2" presStyleCnt="0">
        <dgm:presLayoutVars>
          <dgm:hierBranch val="init"/>
        </dgm:presLayoutVars>
      </dgm:prSet>
      <dgm:spPr/>
    </dgm:pt>
    <dgm:pt modelId="{CA1D72C0-178C-42B6-82FE-188EA887B812}" type="pres">
      <dgm:prSet presAssocID="{71E683D6-5EBF-4205-80DD-93F32305BE78}" presName="rootComposite" presStyleCnt="0"/>
      <dgm:spPr/>
    </dgm:pt>
    <dgm:pt modelId="{D92EA8E3-B1AA-483C-A45C-DAF996DF5A94}" type="pres">
      <dgm:prSet presAssocID="{71E683D6-5EBF-4205-80DD-93F32305BE78}" presName="rootText" presStyleLbl="node3" presStyleIdx="8" presStyleCnt="9" custScaleY="58951" custLinFactNeighborX="-1532" custLinFactNeighborY="-17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11065B2-E4C6-4794-B514-D0E56B7519FA}" type="pres">
      <dgm:prSet presAssocID="{71E683D6-5EBF-4205-80DD-93F32305BE78}" presName="rootConnector" presStyleLbl="node3" presStyleIdx="8" presStyleCnt="9"/>
      <dgm:spPr/>
      <dgm:t>
        <a:bodyPr/>
        <a:lstStyle/>
        <a:p>
          <a:endParaRPr lang="ru-RU"/>
        </a:p>
      </dgm:t>
    </dgm:pt>
    <dgm:pt modelId="{A25D2CF9-725F-4C6C-B5CC-28CF02BB2AF6}" type="pres">
      <dgm:prSet presAssocID="{71E683D6-5EBF-4205-80DD-93F32305BE78}" presName="hierChild4" presStyleCnt="0"/>
      <dgm:spPr/>
    </dgm:pt>
    <dgm:pt modelId="{7A21D6AA-3CFA-4BA7-B706-9CE914C4B562}" type="pres">
      <dgm:prSet presAssocID="{71E683D6-5EBF-4205-80DD-93F32305BE78}" presName="hierChild5" presStyleCnt="0"/>
      <dgm:spPr/>
    </dgm:pt>
    <dgm:pt modelId="{A72A95F7-038B-4968-8934-02CC02195323}" type="pres">
      <dgm:prSet presAssocID="{022FF109-AE37-4D61-B1AC-81E0C46C7E4A}" presName="hierChild5" presStyleCnt="0"/>
      <dgm:spPr/>
    </dgm:pt>
    <dgm:pt modelId="{F1834EA1-972B-4A8C-A7E6-AF4054892AEB}" type="pres">
      <dgm:prSet presAssocID="{54443A73-B5EA-4DE0-A240-854B472DE18D}" presName="hierChild3" presStyleCnt="0"/>
      <dgm:spPr/>
    </dgm:pt>
  </dgm:ptLst>
  <dgm:cxnLst>
    <dgm:cxn modelId="{C241370F-E50F-4EA4-8C78-057843F11C57}" type="presOf" srcId="{A7C7038D-FD89-4AC2-9BD4-9A4554BA9F6E}" destId="{6749ACF6-9530-4207-8AAB-4F6C23FB29A8}" srcOrd="0" destOrd="0" presId="urn:microsoft.com/office/officeart/2005/8/layout/orgChart1"/>
    <dgm:cxn modelId="{2F706A4B-B1E8-48FD-BF1D-6D494B7DDC06}" srcId="{022FF109-AE37-4D61-B1AC-81E0C46C7E4A}" destId="{D28CAE3A-C50D-404E-82F5-207D4D179DC9}" srcOrd="1" destOrd="0" parTransId="{C55BB9E0-6CE9-428A-99D3-57EC73DC9A00}" sibTransId="{F36980C0-647B-443D-9E49-E8E7FC269706}"/>
    <dgm:cxn modelId="{1F11B746-D0A4-4247-9172-A47696DE090A}" type="presOf" srcId="{DE591B89-878B-496E-AB7A-FA2829F1E7D0}" destId="{965F9426-7D6D-44E7-AE96-AEB1494B3238}" srcOrd="1" destOrd="0" presId="urn:microsoft.com/office/officeart/2005/8/layout/orgChart1"/>
    <dgm:cxn modelId="{74F6BDA9-1AEA-4EDF-9E3D-64A87E54208F}" type="presOf" srcId="{2EDC2079-1701-4472-BC7C-207E04F171AE}" destId="{55B051CB-6F02-4A56-8D8E-5DF90618206F}" srcOrd="0" destOrd="0" presId="urn:microsoft.com/office/officeart/2005/8/layout/orgChart1"/>
    <dgm:cxn modelId="{825A5E75-9726-45A0-A501-92ADE050A984}" type="presOf" srcId="{C55BB9E0-6CE9-428A-99D3-57EC73DC9A00}" destId="{57886622-9264-436E-9F0B-9C2DAB8DA863}" srcOrd="0" destOrd="0" presId="urn:microsoft.com/office/officeart/2005/8/layout/orgChart1"/>
    <dgm:cxn modelId="{FFC65447-F88C-42B5-9F78-FC785FF32C64}" type="presOf" srcId="{E477AA74-E42E-47E0-B269-9B31A0A61F9F}" destId="{450C95A1-8DA4-42AF-A96D-0572C5FCB318}" srcOrd="1" destOrd="0" presId="urn:microsoft.com/office/officeart/2005/8/layout/orgChart1"/>
    <dgm:cxn modelId="{FC1B6D55-6910-4FCC-9B17-33EC240B9407}" type="presOf" srcId="{A4711A9B-0D5D-4B65-9D7D-2B8FACC50940}" destId="{BFA8690E-15DB-4BCA-A0B1-A3F5610606AD}" srcOrd="0" destOrd="0" presId="urn:microsoft.com/office/officeart/2005/8/layout/orgChart1"/>
    <dgm:cxn modelId="{768E91D5-A307-4A01-B45B-A15D9E58A57F}" srcId="{DE591B89-878B-496E-AB7A-FA2829F1E7D0}" destId="{E477AA74-E42E-47E0-B269-9B31A0A61F9F}" srcOrd="1" destOrd="0" parTransId="{DC5FD992-AAA0-414D-820B-95913053A978}" sibTransId="{91E62887-115C-420F-AAC3-BF9B0B279777}"/>
    <dgm:cxn modelId="{AAD9D7D7-7287-4706-A0B0-598869DDD0A5}" type="presOf" srcId="{EE177E0F-2191-485E-A8EE-1F8898C3FFBF}" destId="{3FB05E19-167C-4702-8653-46DD4E4CEF15}" srcOrd="1" destOrd="0" presId="urn:microsoft.com/office/officeart/2005/8/layout/orgChart1"/>
    <dgm:cxn modelId="{9FD6C820-CE52-4B02-A573-1364E74E1190}" type="presOf" srcId="{55591FC1-A0D1-4AA3-A25C-13BE3A0F3691}" destId="{7A0FABAC-D16B-42A1-9473-259C9B4A6899}" srcOrd="0" destOrd="0" presId="urn:microsoft.com/office/officeart/2005/8/layout/orgChart1"/>
    <dgm:cxn modelId="{E6C1668A-08E4-49A7-8830-C8CEBA25B896}" type="presOf" srcId="{E7CE0C84-6E48-490E-B312-FCE9FFEE7E15}" destId="{DA5AE5F6-52D6-48B9-9F83-A8554F4954B5}" srcOrd="0" destOrd="0" presId="urn:microsoft.com/office/officeart/2005/8/layout/orgChart1"/>
    <dgm:cxn modelId="{9D8E1418-8823-40DA-BCC2-F36CB184B133}" type="presOf" srcId="{E477AA74-E42E-47E0-B269-9B31A0A61F9F}" destId="{337768D2-8FB6-4BAD-A88C-AA369E20FC7E}" srcOrd="0" destOrd="0" presId="urn:microsoft.com/office/officeart/2005/8/layout/orgChart1"/>
    <dgm:cxn modelId="{0811F42A-9379-4EAE-91B5-3BF62F98002B}" type="presOf" srcId="{EECB2510-2A2A-498D-A0FD-00F20720E3E3}" destId="{7A1EAE0A-0896-4825-A9FB-8BC26E76E856}" srcOrd="0" destOrd="0" presId="urn:microsoft.com/office/officeart/2005/8/layout/orgChart1"/>
    <dgm:cxn modelId="{ABE25083-C0E2-4E68-A84D-F6DB407110B6}" type="presOf" srcId="{022FF109-AE37-4D61-B1AC-81E0C46C7E4A}" destId="{480C07BB-3B7D-4573-910F-8CD7F8119447}" srcOrd="1" destOrd="0" presId="urn:microsoft.com/office/officeart/2005/8/layout/orgChart1"/>
    <dgm:cxn modelId="{73D8191A-F18F-421F-844E-3025B2DCA891}" srcId="{022FF109-AE37-4D61-B1AC-81E0C46C7E4A}" destId="{71E683D6-5EBF-4205-80DD-93F32305BE78}" srcOrd="2" destOrd="0" parTransId="{437B7EFF-DEE9-4E6C-A6AD-776A7F9DF6CE}" sibTransId="{9F05B594-199B-43A7-88D6-73E46A756422}"/>
    <dgm:cxn modelId="{E9669C4B-14C6-4633-AEB8-8CE21AAFFA66}" type="presOf" srcId="{022FF109-AE37-4D61-B1AC-81E0C46C7E4A}" destId="{CF4BBAC0-B00F-4F2E-8979-BEA473AF0574}" srcOrd="0" destOrd="0" presId="urn:microsoft.com/office/officeart/2005/8/layout/orgChart1"/>
    <dgm:cxn modelId="{6E5E6C9E-074F-4DEA-8AA8-6EB6DB70CF86}" type="presOf" srcId="{D28CAE3A-C50D-404E-82F5-207D4D179DC9}" destId="{DC3E278E-42E5-4F9D-8298-F057C42D845D}" srcOrd="1" destOrd="0" presId="urn:microsoft.com/office/officeart/2005/8/layout/orgChart1"/>
    <dgm:cxn modelId="{A9A1283B-1F66-40CD-9465-8984372D1E2A}" type="presOf" srcId="{54443A73-B5EA-4DE0-A240-854B472DE18D}" destId="{51B96B1D-7525-4EBD-A5B5-133785F8FFB3}" srcOrd="0" destOrd="0" presId="urn:microsoft.com/office/officeart/2005/8/layout/orgChart1"/>
    <dgm:cxn modelId="{A706A111-7D67-4F4E-9F48-60992304A41C}" type="presOf" srcId="{DE591B89-878B-496E-AB7A-FA2829F1E7D0}" destId="{B7D97817-082C-4DD0-8EB0-FD2F3DB32C4B}" srcOrd="0" destOrd="0" presId="urn:microsoft.com/office/officeart/2005/8/layout/orgChart1"/>
    <dgm:cxn modelId="{07706B77-4FCB-4ECF-A2CE-7F525FD6656D}" srcId="{DE591B89-878B-496E-AB7A-FA2829F1E7D0}" destId="{072ABD34-D563-4FDA-9B0B-AEEB5D10E590}" srcOrd="2" destOrd="0" parTransId="{EECB2510-2A2A-498D-A0FD-00F20720E3E3}" sibTransId="{800CAD49-3CEA-4ECF-81E5-BE87AEC2D330}"/>
    <dgm:cxn modelId="{B97C5F41-9E7C-488E-AAF1-99FD139848D6}" type="presOf" srcId="{71E683D6-5EBF-4205-80DD-93F32305BE78}" destId="{D11065B2-E4C6-4794-B514-D0E56B7519FA}" srcOrd="1" destOrd="0" presId="urn:microsoft.com/office/officeart/2005/8/layout/orgChart1"/>
    <dgm:cxn modelId="{659F9F30-39E3-4982-85EC-A1E4B090DB8D}" type="presOf" srcId="{072ABD34-D563-4FDA-9B0B-AEEB5D10E590}" destId="{98C232FF-9B77-4821-8A17-5FD10531F241}" srcOrd="1" destOrd="0" presId="urn:microsoft.com/office/officeart/2005/8/layout/orgChart1"/>
    <dgm:cxn modelId="{C143D800-B09C-4124-A55C-95F5C64236B6}" type="presOf" srcId="{CBA666E7-C397-4E45-8BD2-70C553D10256}" destId="{D087B87F-FFF5-427D-ADF0-23BF112278C9}" srcOrd="0" destOrd="0" presId="urn:microsoft.com/office/officeart/2005/8/layout/orgChart1"/>
    <dgm:cxn modelId="{075EBC79-5659-4940-BBF5-28C1E029662E}" type="presOf" srcId="{54443A73-B5EA-4DE0-A240-854B472DE18D}" destId="{96CF6F5A-5276-40D6-8C89-B06C883FE105}" srcOrd="1" destOrd="0" presId="urn:microsoft.com/office/officeart/2005/8/layout/orgChart1"/>
    <dgm:cxn modelId="{A9528E63-09F7-457C-9C78-16C1B4EF131B}" type="presOf" srcId="{F683A3DD-9260-4CB0-AC29-7B2EDC23B651}" destId="{DD7017AB-2611-4144-84E7-E0F5AC1D7A9A}" srcOrd="0" destOrd="0" presId="urn:microsoft.com/office/officeart/2005/8/layout/orgChart1"/>
    <dgm:cxn modelId="{B4865C43-34EF-4E1C-BEF9-70444F0AA4F7}" type="presOf" srcId="{55591FC1-A0D1-4AA3-A25C-13BE3A0F3691}" destId="{3FFB2FA5-B034-4EB1-83E0-AD4A1247E4CC}" srcOrd="1" destOrd="0" presId="urn:microsoft.com/office/officeart/2005/8/layout/orgChart1"/>
    <dgm:cxn modelId="{43A07E61-B3D0-4492-82E4-15689103FEAA}" type="presOf" srcId="{71E683D6-5EBF-4205-80DD-93F32305BE78}" destId="{D92EA8E3-B1AA-483C-A45C-DAF996DF5A94}" srcOrd="0" destOrd="0" presId="urn:microsoft.com/office/officeart/2005/8/layout/orgChart1"/>
    <dgm:cxn modelId="{592AC06D-6E5C-4CAB-A12B-9BE43EEF2708}" srcId="{DE591B89-878B-496E-AB7A-FA2829F1E7D0}" destId="{55591FC1-A0D1-4AA3-A25C-13BE3A0F3691}" srcOrd="0" destOrd="0" parTransId="{A4711A9B-0D5D-4B65-9D7D-2B8FACC50940}" sibTransId="{464CBD9F-D699-46C5-9812-00CB52279AAF}"/>
    <dgm:cxn modelId="{D6761155-6346-485C-88BC-ECBD7AA32DC9}" type="presOf" srcId="{EE177E0F-2191-485E-A8EE-1F8898C3FFBF}" destId="{AAE4C035-CE73-4F5B-92E0-1BC57530A3ED}" srcOrd="0" destOrd="0" presId="urn:microsoft.com/office/officeart/2005/8/layout/orgChart1"/>
    <dgm:cxn modelId="{6267A51C-D24C-4BF1-81E1-6DA34FE281B2}" srcId="{54443A73-B5EA-4DE0-A240-854B472DE18D}" destId="{DE591B89-878B-496E-AB7A-FA2829F1E7D0}" srcOrd="0" destOrd="0" parTransId="{7CCD36A8-323C-4D4C-9D74-DDE1EF9A26FA}" sibTransId="{383F3726-F870-4650-937F-8742E9F2D3E6}"/>
    <dgm:cxn modelId="{DBF196E7-EBB8-4326-8FE9-4C3EE3BE1D23}" srcId="{022FF109-AE37-4D61-B1AC-81E0C46C7E4A}" destId="{F0C91890-0934-4223-8433-664184A8B4D9}" srcOrd="0" destOrd="0" parTransId="{5A8B0540-C5AB-4326-94F6-0033DB6060BD}" sibTransId="{DFD4D555-CBA3-4F8B-8FFC-FEEC331DD287}"/>
    <dgm:cxn modelId="{D9AFE785-8F01-461F-82A1-9F7A4114A0B0}" type="presOf" srcId="{F0C91890-0934-4223-8433-664184A8B4D9}" destId="{466FBDD8-D302-44C8-A643-37E0195AECEE}" srcOrd="1" destOrd="0" presId="urn:microsoft.com/office/officeart/2005/8/layout/orgChart1"/>
    <dgm:cxn modelId="{A8DC05F7-2C74-4AD3-9BB8-1C1F1586BD98}" type="presOf" srcId="{84048EA2-BA3D-4BE3-A540-45430E91EAE0}" destId="{61B3600B-7C2C-4906-AB2F-2EA73F8DB69E}" srcOrd="0" destOrd="0" presId="urn:microsoft.com/office/officeart/2005/8/layout/orgChart1"/>
    <dgm:cxn modelId="{1702794E-7FA6-41CA-B238-645965335332}" type="presOf" srcId="{5A8B0540-C5AB-4326-94F6-0033DB6060BD}" destId="{45EC91A8-5A33-410C-8FF1-41FD359F027F}" srcOrd="0" destOrd="0" presId="urn:microsoft.com/office/officeart/2005/8/layout/orgChart1"/>
    <dgm:cxn modelId="{E230F8C2-4469-4B75-A150-FD17D80893B1}" srcId="{EE177E0F-2191-485E-A8EE-1F8898C3FFBF}" destId="{65F278AF-DC21-4A97-BB2D-40D1EE5FCA9A}" srcOrd="1" destOrd="0" parTransId="{84048EA2-BA3D-4BE3-A540-45430E91EAE0}" sibTransId="{2A61A618-62F9-4061-A156-3303C409C0B4}"/>
    <dgm:cxn modelId="{E36B3D1C-8962-49E0-B682-57A02640F466}" type="presOf" srcId="{31B3A618-DBCD-4D20-AE2F-A9BD95D95DC1}" destId="{F1011282-B4DE-4210-80CB-529AB3648B18}" srcOrd="0" destOrd="0" presId="urn:microsoft.com/office/officeart/2005/8/layout/orgChart1"/>
    <dgm:cxn modelId="{1F64F29A-2638-4A6B-87CE-3ACF8EF132C1}" type="presOf" srcId="{F0C91890-0934-4223-8433-664184A8B4D9}" destId="{327CF063-59FE-41E1-834F-F94C5C3B4169}" srcOrd="0" destOrd="0" presId="urn:microsoft.com/office/officeart/2005/8/layout/orgChart1"/>
    <dgm:cxn modelId="{DAC5561A-0686-46EE-9D74-868B022CB8E4}" type="presOf" srcId="{65F278AF-DC21-4A97-BB2D-40D1EE5FCA9A}" destId="{0CB36886-B571-4F7E-BBF6-BEEC671AA04D}" srcOrd="1" destOrd="0" presId="urn:microsoft.com/office/officeart/2005/8/layout/orgChart1"/>
    <dgm:cxn modelId="{7DD2C2C1-3AFF-4C98-B054-A21D4A7922BB}" type="presOf" srcId="{31B3A618-DBCD-4D20-AE2F-A9BD95D95DC1}" destId="{5EC67E01-B2CD-4333-99BB-01F0E05F65C1}" srcOrd="1" destOrd="0" presId="urn:microsoft.com/office/officeart/2005/8/layout/orgChart1"/>
    <dgm:cxn modelId="{DDF3C362-3B4A-4836-B831-131852A394A2}" type="presOf" srcId="{E7CE0C84-6E48-490E-B312-FCE9FFEE7E15}" destId="{9734BB69-A4B4-480D-84EB-1DE74AE20827}" srcOrd="1" destOrd="0" presId="urn:microsoft.com/office/officeart/2005/8/layout/orgChart1"/>
    <dgm:cxn modelId="{55259E29-B770-47F8-984A-7A191B5F3D2D}" type="presOf" srcId="{072ABD34-D563-4FDA-9B0B-AEEB5D10E590}" destId="{2F3B66F3-9FA6-4672-B941-D61C8F24B685}" srcOrd="0" destOrd="0" presId="urn:microsoft.com/office/officeart/2005/8/layout/orgChart1"/>
    <dgm:cxn modelId="{03EC0B88-0D55-4B56-B3EC-F4BACC836F5C}" srcId="{EE177E0F-2191-485E-A8EE-1F8898C3FFBF}" destId="{E7CE0C84-6E48-490E-B312-FCE9FFEE7E15}" srcOrd="0" destOrd="0" parTransId="{F683A3DD-9260-4CB0-AC29-7B2EDC23B651}" sibTransId="{ECE24AF3-F157-4C85-A4EC-B50E623F0F10}"/>
    <dgm:cxn modelId="{5FD20F50-E145-4CDF-B4AC-DD1F86C6E9FB}" type="presOf" srcId="{7CCD36A8-323C-4D4C-9D74-DDE1EF9A26FA}" destId="{073AC04C-E4BC-48B8-ADB5-FB036A075507}" srcOrd="0" destOrd="0" presId="urn:microsoft.com/office/officeart/2005/8/layout/orgChart1"/>
    <dgm:cxn modelId="{47710645-38BA-46FC-BF19-A5C0F3B53C86}" type="presOf" srcId="{416E384E-7565-4363-B94E-2494E0003B99}" destId="{8DFA8CF9-87DB-4AEF-AF21-2960B58A4D53}" srcOrd="0" destOrd="0" presId="urn:microsoft.com/office/officeart/2005/8/layout/orgChart1"/>
    <dgm:cxn modelId="{0DDFD8F7-D413-428C-A865-34600AE0F1EE}" srcId="{54443A73-B5EA-4DE0-A240-854B472DE18D}" destId="{022FF109-AE37-4D61-B1AC-81E0C46C7E4A}" srcOrd="2" destOrd="0" parTransId="{A7C7038D-FD89-4AC2-9BD4-9A4554BA9F6E}" sibTransId="{3FF26672-D00A-4C47-834D-F953A89DC61C}"/>
    <dgm:cxn modelId="{30133FA0-FD9C-44D1-BBF1-86B63CFCA692}" type="presOf" srcId="{437B7EFF-DEE9-4E6C-A6AD-776A7F9DF6CE}" destId="{A18D5802-2A51-4B69-A880-726781B6AA8A}" srcOrd="0" destOrd="0" presId="urn:microsoft.com/office/officeart/2005/8/layout/orgChart1"/>
    <dgm:cxn modelId="{CCF4ADFD-1DF0-4848-8D1B-408C87FD325F}" srcId="{54443A73-B5EA-4DE0-A240-854B472DE18D}" destId="{EE177E0F-2191-485E-A8EE-1F8898C3FFBF}" srcOrd="1" destOrd="0" parTransId="{CBA666E7-C397-4E45-8BD2-70C553D10256}" sibTransId="{02D08B0C-3C8B-40F9-B655-572621CD1B96}"/>
    <dgm:cxn modelId="{BDAD4F82-B6C3-4018-BC91-639ECFCC0B52}" type="presOf" srcId="{DC5FD992-AAA0-414D-820B-95913053A978}" destId="{59929EFD-4C0D-4433-AF21-D10F92C2571D}" srcOrd="0" destOrd="0" presId="urn:microsoft.com/office/officeart/2005/8/layout/orgChart1"/>
    <dgm:cxn modelId="{F42F219C-917C-42CA-8A57-F70662FD28A9}" srcId="{EE177E0F-2191-485E-A8EE-1F8898C3FFBF}" destId="{31B3A618-DBCD-4D20-AE2F-A9BD95D95DC1}" srcOrd="2" destOrd="0" parTransId="{2EDC2079-1701-4472-BC7C-207E04F171AE}" sibTransId="{69D2ED51-4950-4B66-89E9-90CD2DFDE47D}"/>
    <dgm:cxn modelId="{88CEC803-F1A6-4B64-9955-8B6C7C495D5C}" srcId="{416E384E-7565-4363-B94E-2494E0003B99}" destId="{54443A73-B5EA-4DE0-A240-854B472DE18D}" srcOrd="0" destOrd="0" parTransId="{B49DF133-BD27-46CC-BBC7-51F706C6AC70}" sibTransId="{3302DAE6-9BBD-4481-BF7A-DD12DC4127C2}"/>
    <dgm:cxn modelId="{99F23220-55A5-4D0C-AF1D-15B4DBC7AF90}" type="presOf" srcId="{65F278AF-DC21-4A97-BB2D-40D1EE5FCA9A}" destId="{94F44EB2-9B08-47CA-95DB-EE03B3FC471E}" srcOrd="0" destOrd="0" presId="urn:microsoft.com/office/officeart/2005/8/layout/orgChart1"/>
    <dgm:cxn modelId="{47BB88B4-D00F-44C9-A873-F0DAFFA0F1A6}" type="presOf" srcId="{D28CAE3A-C50D-404E-82F5-207D4D179DC9}" destId="{9554963F-B83D-4391-8EEE-F973AD264D4E}" srcOrd="0" destOrd="0" presId="urn:microsoft.com/office/officeart/2005/8/layout/orgChart1"/>
    <dgm:cxn modelId="{45543BA3-8B18-4486-9D54-DCFA83DB29F8}" type="presParOf" srcId="{8DFA8CF9-87DB-4AEF-AF21-2960B58A4D53}" destId="{B4C8ED70-F9EC-4E49-A9DA-88D8E1635D01}" srcOrd="0" destOrd="0" presId="urn:microsoft.com/office/officeart/2005/8/layout/orgChart1"/>
    <dgm:cxn modelId="{B8A8D797-07BF-438B-9ACB-AA1A0BD2146A}" type="presParOf" srcId="{B4C8ED70-F9EC-4E49-A9DA-88D8E1635D01}" destId="{41BC1AD0-067D-4E26-8D59-DD3B8E600670}" srcOrd="0" destOrd="0" presId="urn:microsoft.com/office/officeart/2005/8/layout/orgChart1"/>
    <dgm:cxn modelId="{022D90BA-003D-47DC-9115-E96F0CCB1769}" type="presParOf" srcId="{41BC1AD0-067D-4E26-8D59-DD3B8E600670}" destId="{51B96B1D-7525-4EBD-A5B5-133785F8FFB3}" srcOrd="0" destOrd="0" presId="urn:microsoft.com/office/officeart/2005/8/layout/orgChart1"/>
    <dgm:cxn modelId="{72AAEFE4-B228-4E6A-ADE9-23CBAEFD6417}" type="presParOf" srcId="{41BC1AD0-067D-4E26-8D59-DD3B8E600670}" destId="{96CF6F5A-5276-40D6-8C89-B06C883FE105}" srcOrd="1" destOrd="0" presId="urn:microsoft.com/office/officeart/2005/8/layout/orgChart1"/>
    <dgm:cxn modelId="{ECC8A680-8096-4206-B91B-988426DE2A98}" type="presParOf" srcId="{B4C8ED70-F9EC-4E49-A9DA-88D8E1635D01}" destId="{FAC848E8-4237-4905-BDE7-EAACFBA00CA6}" srcOrd="1" destOrd="0" presId="urn:microsoft.com/office/officeart/2005/8/layout/orgChart1"/>
    <dgm:cxn modelId="{AAB29111-2513-4B9F-BB20-8C3828D21096}" type="presParOf" srcId="{FAC848E8-4237-4905-BDE7-EAACFBA00CA6}" destId="{073AC04C-E4BC-48B8-ADB5-FB036A075507}" srcOrd="0" destOrd="0" presId="urn:microsoft.com/office/officeart/2005/8/layout/orgChart1"/>
    <dgm:cxn modelId="{8FF43448-F75E-4EA2-9D87-1498AB9B6818}" type="presParOf" srcId="{FAC848E8-4237-4905-BDE7-EAACFBA00CA6}" destId="{C13F9E0B-AA05-4F74-A9FD-07FDA47AE6A9}" srcOrd="1" destOrd="0" presId="urn:microsoft.com/office/officeart/2005/8/layout/orgChart1"/>
    <dgm:cxn modelId="{2B45A9C0-EE8E-4796-BCC8-0C9044FA5EA4}" type="presParOf" srcId="{C13F9E0B-AA05-4F74-A9FD-07FDA47AE6A9}" destId="{86FE00DB-5578-4D13-BEF5-74F42C12D10E}" srcOrd="0" destOrd="0" presId="urn:microsoft.com/office/officeart/2005/8/layout/orgChart1"/>
    <dgm:cxn modelId="{1F90B69C-596B-4AD8-9278-4A9BA41EDA8C}" type="presParOf" srcId="{86FE00DB-5578-4D13-BEF5-74F42C12D10E}" destId="{B7D97817-082C-4DD0-8EB0-FD2F3DB32C4B}" srcOrd="0" destOrd="0" presId="urn:microsoft.com/office/officeart/2005/8/layout/orgChart1"/>
    <dgm:cxn modelId="{10959E6A-1D54-41A9-97A0-D9BB6FE3E2FB}" type="presParOf" srcId="{86FE00DB-5578-4D13-BEF5-74F42C12D10E}" destId="{965F9426-7D6D-44E7-AE96-AEB1494B3238}" srcOrd="1" destOrd="0" presId="urn:microsoft.com/office/officeart/2005/8/layout/orgChart1"/>
    <dgm:cxn modelId="{8310F7D4-1619-4E5C-A365-C1C8D4E59B2F}" type="presParOf" srcId="{C13F9E0B-AA05-4F74-A9FD-07FDA47AE6A9}" destId="{771C88EA-CBAE-4E4A-A28E-A7C8BBDE8275}" srcOrd="1" destOrd="0" presId="urn:microsoft.com/office/officeart/2005/8/layout/orgChart1"/>
    <dgm:cxn modelId="{1AC42359-A221-4EAA-80A0-D026DFAAF64D}" type="presParOf" srcId="{771C88EA-CBAE-4E4A-A28E-A7C8BBDE8275}" destId="{BFA8690E-15DB-4BCA-A0B1-A3F5610606AD}" srcOrd="0" destOrd="0" presId="urn:microsoft.com/office/officeart/2005/8/layout/orgChart1"/>
    <dgm:cxn modelId="{27EE57DC-732E-4A14-B81B-AD0A08F45CBD}" type="presParOf" srcId="{771C88EA-CBAE-4E4A-A28E-A7C8BBDE8275}" destId="{29D76896-28FB-4A20-8246-CE5EAC2F844C}" srcOrd="1" destOrd="0" presId="urn:microsoft.com/office/officeart/2005/8/layout/orgChart1"/>
    <dgm:cxn modelId="{8222D5D5-F997-4542-9B89-F16E8C27830D}" type="presParOf" srcId="{29D76896-28FB-4A20-8246-CE5EAC2F844C}" destId="{7AB91067-DA1A-4B4C-B9A0-87F2B5E3B128}" srcOrd="0" destOrd="0" presId="urn:microsoft.com/office/officeart/2005/8/layout/orgChart1"/>
    <dgm:cxn modelId="{27E8B450-2AC0-43B0-BD3D-10B38CF5C72B}" type="presParOf" srcId="{7AB91067-DA1A-4B4C-B9A0-87F2B5E3B128}" destId="{7A0FABAC-D16B-42A1-9473-259C9B4A6899}" srcOrd="0" destOrd="0" presId="urn:microsoft.com/office/officeart/2005/8/layout/orgChart1"/>
    <dgm:cxn modelId="{E0CE9237-16F2-4D3D-97FD-CA8E04C3FCE9}" type="presParOf" srcId="{7AB91067-DA1A-4B4C-B9A0-87F2B5E3B128}" destId="{3FFB2FA5-B034-4EB1-83E0-AD4A1247E4CC}" srcOrd="1" destOrd="0" presId="urn:microsoft.com/office/officeart/2005/8/layout/orgChart1"/>
    <dgm:cxn modelId="{D8571BF3-2BA8-4378-8CFE-8A971E1F1690}" type="presParOf" srcId="{29D76896-28FB-4A20-8246-CE5EAC2F844C}" destId="{87E9EB82-7E11-4267-B5D4-EF8D4AE6CC06}" srcOrd="1" destOrd="0" presId="urn:microsoft.com/office/officeart/2005/8/layout/orgChart1"/>
    <dgm:cxn modelId="{5C6FE554-50F1-4EF9-9F0B-64FDE8E4203F}" type="presParOf" srcId="{29D76896-28FB-4A20-8246-CE5EAC2F844C}" destId="{C65CB6AF-413C-4B31-B3E7-BA64D1910798}" srcOrd="2" destOrd="0" presId="urn:microsoft.com/office/officeart/2005/8/layout/orgChart1"/>
    <dgm:cxn modelId="{B8592D19-758F-45EE-9D13-E07346C4F7DA}" type="presParOf" srcId="{771C88EA-CBAE-4E4A-A28E-A7C8BBDE8275}" destId="{59929EFD-4C0D-4433-AF21-D10F92C2571D}" srcOrd="2" destOrd="0" presId="urn:microsoft.com/office/officeart/2005/8/layout/orgChart1"/>
    <dgm:cxn modelId="{0C4A0711-08C2-43A0-AEA2-96BCA1576ED2}" type="presParOf" srcId="{771C88EA-CBAE-4E4A-A28E-A7C8BBDE8275}" destId="{92D4B7F0-51D6-47AD-948E-CE97599233C9}" srcOrd="3" destOrd="0" presId="urn:microsoft.com/office/officeart/2005/8/layout/orgChart1"/>
    <dgm:cxn modelId="{73D85A54-6C7E-412F-B1D4-DDDEBD515D51}" type="presParOf" srcId="{92D4B7F0-51D6-47AD-948E-CE97599233C9}" destId="{47FE93BB-B5C7-4E27-B18B-611D06F3E14C}" srcOrd="0" destOrd="0" presId="urn:microsoft.com/office/officeart/2005/8/layout/orgChart1"/>
    <dgm:cxn modelId="{DE88A35B-A8FE-41F9-97E0-42416799ECD3}" type="presParOf" srcId="{47FE93BB-B5C7-4E27-B18B-611D06F3E14C}" destId="{337768D2-8FB6-4BAD-A88C-AA369E20FC7E}" srcOrd="0" destOrd="0" presId="urn:microsoft.com/office/officeart/2005/8/layout/orgChart1"/>
    <dgm:cxn modelId="{5540C03B-DBDE-4629-88C7-50D717A0372E}" type="presParOf" srcId="{47FE93BB-B5C7-4E27-B18B-611D06F3E14C}" destId="{450C95A1-8DA4-42AF-A96D-0572C5FCB318}" srcOrd="1" destOrd="0" presId="urn:microsoft.com/office/officeart/2005/8/layout/orgChart1"/>
    <dgm:cxn modelId="{BB127EE9-0298-41FE-8398-5296EEC9E3CB}" type="presParOf" srcId="{92D4B7F0-51D6-47AD-948E-CE97599233C9}" destId="{76F0D0CD-D089-4669-9787-4A2302602926}" srcOrd="1" destOrd="0" presId="urn:microsoft.com/office/officeart/2005/8/layout/orgChart1"/>
    <dgm:cxn modelId="{2ED6B240-0FF8-4CCF-9B50-079E639A8068}" type="presParOf" srcId="{92D4B7F0-51D6-47AD-948E-CE97599233C9}" destId="{089C0B82-E3B3-4991-ABDF-08C402D9A74C}" srcOrd="2" destOrd="0" presId="urn:microsoft.com/office/officeart/2005/8/layout/orgChart1"/>
    <dgm:cxn modelId="{C805D04B-85F1-42BE-9BA2-82893D75E009}" type="presParOf" srcId="{771C88EA-CBAE-4E4A-A28E-A7C8BBDE8275}" destId="{7A1EAE0A-0896-4825-A9FB-8BC26E76E856}" srcOrd="4" destOrd="0" presId="urn:microsoft.com/office/officeart/2005/8/layout/orgChart1"/>
    <dgm:cxn modelId="{F9187239-B0C9-4CB0-9EF5-5063803E8E42}" type="presParOf" srcId="{771C88EA-CBAE-4E4A-A28E-A7C8BBDE8275}" destId="{FF03051A-5BF8-4055-A617-55B5161EEBB3}" srcOrd="5" destOrd="0" presId="urn:microsoft.com/office/officeart/2005/8/layout/orgChart1"/>
    <dgm:cxn modelId="{E9DDEDB2-8927-49D7-BA2A-E6F1B57E85D0}" type="presParOf" srcId="{FF03051A-5BF8-4055-A617-55B5161EEBB3}" destId="{9E3C16D1-8308-4225-960E-07962F7FB8F1}" srcOrd="0" destOrd="0" presId="urn:microsoft.com/office/officeart/2005/8/layout/orgChart1"/>
    <dgm:cxn modelId="{BBEA0B24-0577-4B36-AA7A-885A8764D2F8}" type="presParOf" srcId="{9E3C16D1-8308-4225-960E-07962F7FB8F1}" destId="{2F3B66F3-9FA6-4672-B941-D61C8F24B685}" srcOrd="0" destOrd="0" presId="urn:microsoft.com/office/officeart/2005/8/layout/orgChart1"/>
    <dgm:cxn modelId="{988F8918-9DC0-4874-893A-4707B0D5A7D7}" type="presParOf" srcId="{9E3C16D1-8308-4225-960E-07962F7FB8F1}" destId="{98C232FF-9B77-4821-8A17-5FD10531F241}" srcOrd="1" destOrd="0" presId="urn:microsoft.com/office/officeart/2005/8/layout/orgChart1"/>
    <dgm:cxn modelId="{99970D13-0E10-48E9-9CCD-F7218B859224}" type="presParOf" srcId="{FF03051A-5BF8-4055-A617-55B5161EEBB3}" destId="{4ECA5BFB-E864-4F7C-B426-B12C377392DC}" srcOrd="1" destOrd="0" presId="urn:microsoft.com/office/officeart/2005/8/layout/orgChart1"/>
    <dgm:cxn modelId="{40E5B6F3-1013-42BD-9E95-03298E8839DE}" type="presParOf" srcId="{FF03051A-5BF8-4055-A617-55B5161EEBB3}" destId="{DE40C0D2-13C2-4405-BF02-CE2A3950B75C}" srcOrd="2" destOrd="0" presId="urn:microsoft.com/office/officeart/2005/8/layout/orgChart1"/>
    <dgm:cxn modelId="{1B215E9B-171D-4247-AB2F-39A4F1B11E61}" type="presParOf" srcId="{C13F9E0B-AA05-4F74-A9FD-07FDA47AE6A9}" destId="{06B9E66E-EECC-404C-A3A9-9BBD3BEDFB19}" srcOrd="2" destOrd="0" presId="urn:microsoft.com/office/officeart/2005/8/layout/orgChart1"/>
    <dgm:cxn modelId="{590E2F78-8955-4020-B76E-5188E63BC10D}" type="presParOf" srcId="{FAC848E8-4237-4905-BDE7-EAACFBA00CA6}" destId="{D087B87F-FFF5-427D-ADF0-23BF112278C9}" srcOrd="2" destOrd="0" presId="urn:microsoft.com/office/officeart/2005/8/layout/orgChart1"/>
    <dgm:cxn modelId="{4AF13D7E-28D9-4736-A417-B9B7E502BECD}" type="presParOf" srcId="{FAC848E8-4237-4905-BDE7-EAACFBA00CA6}" destId="{8C40160D-1A90-4BEA-9909-8215EEF8A4A2}" srcOrd="3" destOrd="0" presId="urn:microsoft.com/office/officeart/2005/8/layout/orgChart1"/>
    <dgm:cxn modelId="{45509822-63F2-46CF-B5CB-5294794A0ED0}" type="presParOf" srcId="{8C40160D-1A90-4BEA-9909-8215EEF8A4A2}" destId="{67E31E54-8064-4A06-B62A-D53579DB674B}" srcOrd="0" destOrd="0" presId="urn:microsoft.com/office/officeart/2005/8/layout/orgChart1"/>
    <dgm:cxn modelId="{9E982A23-446F-4E1E-A828-D99D9E8F14F4}" type="presParOf" srcId="{67E31E54-8064-4A06-B62A-D53579DB674B}" destId="{AAE4C035-CE73-4F5B-92E0-1BC57530A3ED}" srcOrd="0" destOrd="0" presId="urn:microsoft.com/office/officeart/2005/8/layout/orgChart1"/>
    <dgm:cxn modelId="{1784B203-11B8-4E67-9163-354F224D0238}" type="presParOf" srcId="{67E31E54-8064-4A06-B62A-D53579DB674B}" destId="{3FB05E19-167C-4702-8653-46DD4E4CEF15}" srcOrd="1" destOrd="0" presId="urn:microsoft.com/office/officeart/2005/8/layout/orgChart1"/>
    <dgm:cxn modelId="{21BC103E-BCD6-4819-A25F-294A3B1874FC}" type="presParOf" srcId="{8C40160D-1A90-4BEA-9909-8215EEF8A4A2}" destId="{C53D4038-DA02-4000-A77B-AF3C45A20458}" srcOrd="1" destOrd="0" presId="urn:microsoft.com/office/officeart/2005/8/layout/orgChart1"/>
    <dgm:cxn modelId="{3ED93EF9-B0D7-4364-84C6-9C50F3BE3A57}" type="presParOf" srcId="{C53D4038-DA02-4000-A77B-AF3C45A20458}" destId="{DD7017AB-2611-4144-84E7-E0F5AC1D7A9A}" srcOrd="0" destOrd="0" presId="urn:microsoft.com/office/officeart/2005/8/layout/orgChart1"/>
    <dgm:cxn modelId="{B4C003F0-296F-4CBE-B6D4-A8F6E8E85039}" type="presParOf" srcId="{C53D4038-DA02-4000-A77B-AF3C45A20458}" destId="{448DB9FF-1832-4034-99C9-FA49C469C1AF}" srcOrd="1" destOrd="0" presId="urn:microsoft.com/office/officeart/2005/8/layout/orgChart1"/>
    <dgm:cxn modelId="{670175B3-2ACB-4407-B07A-61A892B5E30C}" type="presParOf" srcId="{448DB9FF-1832-4034-99C9-FA49C469C1AF}" destId="{909E5175-9A74-4FEA-8B83-62A8333F76FC}" srcOrd="0" destOrd="0" presId="urn:microsoft.com/office/officeart/2005/8/layout/orgChart1"/>
    <dgm:cxn modelId="{C295281A-DD1B-4145-B507-66CAEADE953B}" type="presParOf" srcId="{909E5175-9A74-4FEA-8B83-62A8333F76FC}" destId="{DA5AE5F6-52D6-48B9-9F83-A8554F4954B5}" srcOrd="0" destOrd="0" presId="urn:microsoft.com/office/officeart/2005/8/layout/orgChart1"/>
    <dgm:cxn modelId="{32605413-43B9-4CAD-816F-F42420ABE4FA}" type="presParOf" srcId="{909E5175-9A74-4FEA-8B83-62A8333F76FC}" destId="{9734BB69-A4B4-480D-84EB-1DE74AE20827}" srcOrd="1" destOrd="0" presId="urn:microsoft.com/office/officeart/2005/8/layout/orgChart1"/>
    <dgm:cxn modelId="{7F849BE7-489E-4548-88DD-121F0C3E4D8A}" type="presParOf" srcId="{448DB9FF-1832-4034-99C9-FA49C469C1AF}" destId="{0D323675-986C-4710-A9F1-10093284F8D1}" srcOrd="1" destOrd="0" presId="urn:microsoft.com/office/officeart/2005/8/layout/orgChart1"/>
    <dgm:cxn modelId="{634860A3-A0F2-4DED-829C-3AE62E4C8682}" type="presParOf" srcId="{448DB9FF-1832-4034-99C9-FA49C469C1AF}" destId="{1B7FDB64-90B0-431F-87AA-D2EBDB1FF2DC}" srcOrd="2" destOrd="0" presId="urn:microsoft.com/office/officeart/2005/8/layout/orgChart1"/>
    <dgm:cxn modelId="{3B27729E-673E-4F59-9900-205329C70F6D}" type="presParOf" srcId="{C53D4038-DA02-4000-A77B-AF3C45A20458}" destId="{61B3600B-7C2C-4906-AB2F-2EA73F8DB69E}" srcOrd="2" destOrd="0" presId="urn:microsoft.com/office/officeart/2005/8/layout/orgChart1"/>
    <dgm:cxn modelId="{2B7935AA-B47C-44A0-9C29-C2094215C108}" type="presParOf" srcId="{C53D4038-DA02-4000-A77B-AF3C45A20458}" destId="{909E0B7A-9A53-4098-A95B-E69E2A83E72D}" srcOrd="3" destOrd="0" presId="urn:microsoft.com/office/officeart/2005/8/layout/orgChart1"/>
    <dgm:cxn modelId="{842E35F7-0859-411A-978F-F6EB6007CE89}" type="presParOf" srcId="{909E0B7A-9A53-4098-A95B-E69E2A83E72D}" destId="{D6FF446B-D5A6-4052-92F5-D28746801379}" srcOrd="0" destOrd="0" presId="urn:microsoft.com/office/officeart/2005/8/layout/orgChart1"/>
    <dgm:cxn modelId="{4D8891D2-AF0D-4E5A-BE5D-B09E95CB966D}" type="presParOf" srcId="{D6FF446B-D5A6-4052-92F5-D28746801379}" destId="{94F44EB2-9B08-47CA-95DB-EE03B3FC471E}" srcOrd="0" destOrd="0" presId="urn:microsoft.com/office/officeart/2005/8/layout/orgChart1"/>
    <dgm:cxn modelId="{A0CFFF80-4F87-4DA4-B72F-5FA039C643F5}" type="presParOf" srcId="{D6FF446B-D5A6-4052-92F5-D28746801379}" destId="{0CB36886-B571-4F7E-BBF6-BEEC671AA04D}" srcOrd="1" destOrd="0" presId="urn:microsoft.com/office/officeart/2005/8/layout/orgChart1"/>
    <dgm:cxn modelId="{6E6E92CF-96EE-4DAC-B11F-4D21BAD63284}" type="presParOf" srcId="{909E0B7A-9A53-4098-A95B-E69E2A83E72D}" destId="{C4667F21-BFC4-4F02-83A9-B1782F9DAA73}" srcOrd="1" destOrd="0" presId="urn:microsoft.com/office/officeart/2005/8/layout/orgChart1"/>
    <dgm:cxn modelId="{04376433-A515-448C-9E10-DDF04379A4F9}" type="presParOf" srcId="{909E0B7A-9A53-4098-A95B-E69E2A83E72D}" destId="{F54A1DC0-C544-46A1-81AE-3F1EDC8486F1}" srcOrd="2" destOrd="0" presId="urn:microsoft.com/office/officeart/2005/8/layout/orgChart1"/>
    <dgm:cxn modelId="{27D20CC3-9D66-4D2D-9D85-14EBCE3E1BA6}" type="presParOf" srcId="{C53D4038-DA02-4000-A77B-AF3C45A20458}" destId="{55B051CB-6F02-4A56-8D8E-5DF90618206F}" srcOrd="4" destOrd="0" presId="urn:microsoft.com/office/officeart/2005/8/layout/orgChart1"/>
    <dgm:cxn modelId="{3A472893-6C42-4C8C-B7CE-0A216046F5BF}" type="presParOf" srcId="{C53D4038-DA02-4000-A77B-AF3C45A20458}" destId="{BA528768-6A16-4A52-9855-FB3B7DB65140}" srcOrd="5" destOrd="0" presId="urn:microsoft.com/office/officeart/2005/8/layout/orgChart1"/>
    <dgm:cxn modelId="{98D644BD-5D60-4518-A959-E759AC149277}" type="presParOf" srcId="{BA528768-6A16-4A52-9855-FB3B7DB65140}" destId="{2D2D5165-61B9-4296-88DF-63B2B023E179}" srcOrd="0" destOrd="0" presId="urn:microsoft.com/office/officeart/2005/8/layout/orgChart1"/>
    <dgm:cxn modelId="{6E5048E6-DE84-4668-8045-E82D88DE0D67}" type="presParOf" srcId="{2D2D5165-61B9-4296-88DF-63B2B023E179}" destId="{F1011282-B4DE-4210-80CB-529AB3648B18}" srcOrd="0" destOrd="0" presId="urn:microsoft.com/office/officeart/2005/8/layout/orgChart1"/>
    <dgm:cxn modelId="{18DB32C2-5026-477C-AB39-125735D30934}" type="presParOf" srcId="{2D2D5165-61B9-4296-88DF-63B2B023E179}" destId="{5EC67E01-B2CD-4333-99BB-01F0E05F65C1}" srcOrd="1" destOrd="0" presId="urn:microsoft.com/office/officeart/2005/8/layout/orgChart1"/>
    <dgm:cxn modelId="{6C2272D5-596D-4A90-8A9D-0A6D034F54EB}" type="presParOf" srcId="{BA528768-6A16-4A52-9855-FB3B7DB65140}" destId="{43DC84D2-5ADD-49BB-B0B5-2CA8510FB9F9}" srcOrd="1" destOrd="0" presId="urn:microsoft.com/office/officeart/2005/8/layout/orgChart1"/>
    <dgm:cxn modelId="{4EE4865A-E92D-444B-9264-8A8BAEFA5EB0}" type="presParOf" srcId="{BA528768-6A16-4A52-9855-FB3B7DB65140}" destId="{DFA13302-1559-436C-896B-EFA355F27395}" srcOrd="2" destOrd="0" presId="urn:microsoft.com/office/officeart/2005/8/layout/orgChart1"/>
    <dgm:cxn modelId="{57B6526A-3AAC-4313-8799-7136DCD740D4}" type="presParOf" srcId="{8C40160D-1A90-4BEA-9909-8215EEF8A4A2}" destId="{45F38689-E291-4EE8-AF2E-2E30CB9F88D5}" srcOrd="2" destOrd="0" presId="urn:microsoft.com/office/officeart/2005/8/layout/orgChart1"/>
    <dgm:cxn modelId="{E48D67C3-183E-4ABE-964C-1348BE26B055}" type="presParOf" srcId="{FAC848E8-4237-4905-BDE7-EAACFBA00CA6}" destId="{6749ACF6-9530-4207-8AAB-4F6C23FB29A8}" srcOrd="4" destOrd="0" presId="urn:microsoft.com/office/officeart/2005/8/layout/orgChart1"/>
    <dgm:cxn modelId="{11DE64F0-ECEB-418A-A5E8-4F0D6A8D4EB0}" type="presParOf" srcId="{FAC848E8-4237-4905-BDE7-EAACFBA00CA6}" destId="{23A3C6A2-D70F-48A3-966F-F77B3CBE0F18}" srcOrd="5" destOrd="0" presId="urn:microsoft.com/office/officeart/2005/8/layout/orgChart1"/>
    <dgm:cxn modelId="{79F836C3-8724-4E4D-B25D-A5CB1FC7B49F}" type="presParOf" srcId="{23A3C6A2-D70F-48A3-966F-F77B3CBE0F18}" destId="{4C9DFB93-C2D6-4FC2-AD85-7648F070DDF5}" srcOrd="0" destOrd="0" presId="urn:microsoft.com/office/officeart/2005/8/layout/orgChart1"/>
    <dgm:cxn modelId="{7A6F4E02-F419-4B00-80E0-221AFE7CA1A7}" type="presParOf" srcId="{4C9DFB93-C2D6-4FC2-AD85-7648F070DDF5}" destId="{CF4BBAC0-B00F-4F2E-8979-BEA473AF0574}" srcOrd="0" destOrd="0" presId="urn:microsoft.com/office/officeart/2005/8/layout/orgChart1"/>
    <dgm:cxn modelId="{7D1FE6A9-6105-4479-974F-268FCAFCAC6B}" type="presParOf" srcId="{4C9DFB93-C2D6-4FC2-AD85-7648F070DDF5}" destId="{480C07BB-3B7D-4573-910F-8CD7F8119447}" srcOrd="1" destOrd="0" presId="urn:microsoft.com/office/officeart/2005/8/layout/orgChart1"/>
    <dgm:cxn modelId="{53A34A76-38C0-403A-8139-F6A41986E4BF}" type="presParOf" srcId="{23A3C6A2-D70F-48A3-966F-F77B3CBE0F18}" destId="{DDC93172-D585-4A56-89EC-EF39C77F2F6A}" srcOrd="1" destOrd="0" presId="urn:microsoft.com/office/officeart/2005/8/layout/orgChart1"/>
    <dgm:cxn modelId="{27D018D4-16AF-436B-8A7D-BF5108D5C047}" type="presParOf" srcId="{DDC93172-D585-4A56-89EC-EF39C77F2F6A}" destId="{45EC91A8-5A33-410C-8FF1-41FD359F027F}" srcOrd="0" destOrd="0" presId="urn:microsoft.com/office/officeart/2005/8/layout/orgChart1"/>
    <dgm:cxn modelId="{7DEA1F3A-9D6A-4510-BC9A-7A540C037E5C}" type="presParOf" srcId="{DDC93172-D585-4A56-89EC-EF39C77F2F6A}" destId="{87861D01-B435-4D3D-ACE4-D3D7AFA6CABA}" srcOrd="1" destOrd="0" presId="urn:microsoft.com/office/officeart/2005/8/layout/orgChart1"/>
    <dgm:cxn modelId="{40CEF615-971E-4C6C-994D-290A105317CF}" type="presParOf" srcId="{87861D01-B435-4D3D-ACE4-D3D7AFA6CABA}" destId="{A3A76108-4D2B-4481-A0A1-940287E856C3}" srcOrd="0" destOrd="0" presId="urn:microsoft.com/office/officeart/2005/8/layout/orgChart1"/>
    <dgm:cxn modelId="{11D52836-4754-4F67-BB24-3D2CACAB3CCE}" type="presParOf" srcId="{A3A76108-4D2B-4481-A0A1-940287E856C3}" destId="{327CF063-59FE-41E1-834F-F94C5C3B4169}" srcOrd="0" destOrd="0" presId="urn:microsoft.com/office/officeart/2005/8/layout/orgChart1"/>
    <dgm:cxn modelId="{F4F49F0C-EA73-4F33-821E-1D4853504EFA}" type="presParOf" srcId="{A3A76108-4D2B-4481-A0A1-940287E856C3}" destId="{466FBDD8-D302-44C8-A643-37E0195AECEE}" srcOrd="1" destOrd="0" presId="urn:microsoft.com/office/officeart/2005/8/layout/orgChart1"/>
    <dgm:cxn modelId="{56E95545-4AA2-45F3-8938-9BF539DE91CB}" type="presParOf" srcId="{87861D01-B435-4D3D-ACE4-D3D7AFA6CABA}" destId="{28EF4380-EE62-4968-8563-4BBCD1B1F73C}" srcOrd="1" destOrd="0" presId="urn:microsoft.com/office/officeart/2005/8/layout/orgChart1"/>
    <dgm:cxn modelId="{E4481B10-5722-4BCA-84B9-440BD15582C1}" type="presParOf" srcId="{87861D01-B435-4D3D-ACE4-D3D7AFA6CABA}" destId="{FD09E943-EC3A-4682-B605-33AF813E93A1}" srcOrd="2" destOrd="0" presId="urn:microsoft.com/office/officeart/2005/8/layout/orgChart1"/>
    <dgm:cxn modelId="{9B2D1FE2-1320-4031-9BE5-B8C5D4501A39}" type="presParOf" srcId="{DDC93172-D585-4A56-89EC-EF39C77F2F6A}" destId="{57886622-9264-436E-9F0B-9C2DAB8DA863}" srcOrd="2" destOrd="0" presId="urn:microsoft.com/office/officeart/2005/8/layout/orgChart1"/>
    <dgm:cxn modelId="{D4E1D2E7-3D62-4A21-8FF0-3BC91C455048}" type="presParOf" srcId="{DDC93172-D585-4A56-89EC-EF39C77F2F6A}" destId="{A03BA0D5-A75E-45A3-8D45-39DE1BE1D087}" srcOrd="3" destOrd="0" presId="urn:microsoft.com/office/officeart/2005/8/layout/orgChart1"/>
    <dgm:cxn modelId="{D5417CB1-EB1D-4717-B68A-6218D5A68585}" type="presParOf" srcId="{A03BA0D5-A75E-45A3-8D45-39DE1BE1D087}" destId="{41804159-9B7B-4111-A481-2CDCDF7CD72F}" srcOrd="0" destOrd="0" presId="urn:microsoft.com/office/officeart/2005/8/layout/orgChart1"/>
    <dgm:cxn modelId="{6BCB4504-9CAA-45C3-BB12-DA271D5D37FB}" type="presParOf" srcId="{41804159-9B7B-4111-A481-2CDCDF7CD72F}" destId="{9554963F-B83D-4391-8EEE-F973AD264D4E}" srcOrd="0" destOrd="0" presId="urn:microsoft.com/office/officeart/2005/8/layout/orgChart1"/>
    <dgm:cxn modelId="{31978A5A-FEBD-4280-B9E9-D8C001606A9C}" type="presParOf" srcId="{41804159-9B7B-4111-A481-2CDCDF7CD72F}" destId="{DC3E278E-42E5-4F9D-8298-F057C42D845D}" srcOrd="1" destOrd="0" presId="urn:microsoft.com/office/officeart/2005/8/layout/orgChart1"/>
    <dgm:cxn modelId="{08FE8653-5625-47E9-9CD7-066F3461FF93}" type="presParOf" srcId="{A03BA0D5-A75E-45A3-8D45-39DE1BE1D087}" destId="{0B290E95-D1B1-49A1-9B3E-BA76D963F4DD}" srcOrd="1" destOrd="0" presId="urn:microsoft.com/office/officeart/2005/8/layout/orgChart1"/>
    <dgm:cxn modelId="{F79F566B-EAA4-4A64-B68E-67932563596B}" type="presParOf" srcId="{A03BA0D5-A75E-45A3-8D45-39DE1BE1D087}" destId="{6D64DB16-8F98-4BE1-B468-7AE362E9A8E9}" srcOrd="2" destOrd="0" presId="urn:microsoft.com/office/officeart/2005/8/layout/orgChart1"/>
    <dgm:cxn modelId="{08E56768-809B-43EB-B04B-B38CA64E2A78}" type="presParOf" srcId="{DDC93172-D585-4A56-89EC-EF39C77F2F6A}" destId="{A18D5802-2A51-4B69-A880-726781B6AA8A}" srcOrd="4" destOrd="0" presId="urn:microsoft.com/office/officeart/2005/8/layout/orgChart1"/>
    <dgm:cxn modelId="{8822999E-4564-4E57-856C-E7096E003F3B}" type="presParOf" srcId="{DDC93172-D585-4A56-89EC-EF39C77F2F6A}" destId="{EC883F67-6D79-42AC-A5A0-E592BD5A8191}" srcOrd="5" destOrd="0" presId="urn:microsoft.com/office/officeart/2005/8/layout/orgChart1"/>
    <dgm:cxn modelId="{29272EFC-E1BC-4EFC-9A95-4423BB141DA7}" type="presParOf" srcId="{EC883F67-6D79-42AC-A5A0-E592BD5A8191}" destId="{CA1D72C0-178C-42B6-82FE-188EA887B812}" srcOrd="0" destOrd="0" presId="urn:microsoft.com/office/officeart/2005/8/layout/orgChart1"/>
    <dgm:cxn modelId="{EFB23B28-57B7-4FB8-9749-C7396513CB5F}" type="presParOf" srcId="{CA1D72C0-178C-42B6-82FE-188EA887B812}" destId="{D92EA8E3-B1AA-483C-A45C-DAF996DF5A94}" srcOrd="0" destOrd="0" presId="urn:microsoft.com/office/officeart/2005/8/layout/orgChart1"/>
    <dgm:cxn modelId="{ACAE8D00-967C-4F8D-944C-9ABF2CB673AD}" type="presParOf" srcId="{CA1D72C0-178C-42B6-82FE-188EA887B812}" destId="{D11065B2-E4C6-4794-B514-D0E56B7519FA}" srcOrd="1" destOrd="0" presId="urn:microsoft.com/office/officeart/2005/8/layout/orgChart1"/>
    <dgm:cxn modelId="{3A3F155D-D7CE-4CCF-B571-8998C4C5C46F}" type="presParOf" srcId="{EC883F67-6D79-42AC-A5A0-E592BD5A8191}" destId="{A25D2CF9-725F-4C6C-B5CC-28CF02BB2AF6}" srcOrd="1" destOrd="0" presId="urn:microsoft.com/office/officeart/2005/8/layout/orgChart1"/>
    <dgm:cxn modelId="{16521297-632C-41A6-99C1-CFE62FFF6EC0}" type="presParOf" srcId="{EC883F67-6D79-42AC-A5A0-E592BD5A8191}" destId="{7A21D6AA-3CFA-4BA7-B706-9CE914C4B562}" srcOrd="2" destOrd="0" presId="urn:microsoft.com/office/officeart/2005/8/layout/orgChart1"/>
    <dgm:cxn modelId="{D2EE9C5A-CCA7-4001-BBAA-F78ABADB7EEA}" type="presParOf" srcId="{23A3C6A2-D70F-48A3-966F-F77B3CBE0F18}" destId="{A72A95F7-038B-4968-8934-02CC02195323}" srcOrd="2" destOrd="0" presId="urn:microsoft.com/office/officeart/2005/8/layout/orgChart1"/>
    <dgm:cxn modelId="{1102C677-6452-4500-8E5F-F92C0234D16A}" type="presParOf" srcId="{B4C8ED70-F9EC-4E49-A9DA-88D8E1635D01}" destId="{F1834EA1-972B-4A8C-A7E6-AF4054892AE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6E384E-7565-4363-B94E-2494E0003B9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4443A73-B5EA-4DE0-A240-854B472DE18D}">
      <dgm:prSet phldrT="[Текст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ru-RU" sz="140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Глава предприятия</a:t>
          </a:r>
        </a:p>
      </dgm:t>
    </dgm:pt>
    <dgm:pt modelId="{B49DF133-BD27-46CC-BBC7-51F706C6AC70}" type="parTrans" cxnId="{88CEC803-F1A6-4B64-9955-8B6C7C495D5C}">
      <dgm:prSet/>
      <dgm:spPr/>
      <dgm:t>
        <a:bodyPr/>
        <a:lstStyle/>
        <a:p>
          <a:endParaRPr lang="ru-RU"/>
        </a:p>
      </dgm:t>
    </dgm:pt>
    <dgm:pt modelId="{3302DAE6-9BBD-4481-BF7A-DD12DC4127C2}" type="sibTrans" cxnId="{88CEC803-F1A6-4B64-9955-8B6C7C495D5C}">
      <dgm:prSet/>
      <dgm:spPr/>
      <dgm:t>
        <a:bodyPr/>
        <a:lstStyle/>
        <a:p>
          <a:endParaRPr lang="ru-RU"/>
        </a:p>
      </dgm:t>
    </dgm:pt>
    <dgm:pt modelId="{DE591B89-878B-496E-AB7A-FA2829F1E7D0}">
      <dgm:prSet phldrT="[Текст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ru-RU" sz="140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Менеджер проекта</a:t>
          </a:r>
        </a:p>
      </dgm:t>
    </dgm:pt>
    <dgm:pt modelId="{7CCD36A8-323C-4D4C-9D74-DDE1EF9A26FA}" type="parTrans" cxnId="{6267A51C-D24C-4BF1-81E1-6DA34FE281B2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ru-RU">
            <a:latin typeface="Times New Roman" pitchFamily="18" charset="0"/>
            <a:cs typeface="Times New Roman" pitchFamily="18" charset="0"/>
          </a:endParaRPr>
        </a:p>
      </dgm:t>
    </dgm:pt>
    <dgm:pt modelId="{383F3726-F870-4650-937F-8742E9F2D3E6}" type="sibTrans" cxnId="{6267A51C-D24C-4BF1-81E1-6DA34FE281B2}">
      <dgm:prSet/>
      <dgm:spPr/>
      <dgm:t>
        <a:bodyPr/>
        <a:lstStyle/>
        <a:p>
          <a:endParaRPr lang="ru-RU"/>
        </a:p>
      </dgm:t>
    </dgm:pt>
    <dgm:pt modelId="{EE177E0F-2191-485E-A8EE-1F8898C3FFBF}">
      <dgm:prSet phldrT="[Текст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ru-RU" sz="140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Менеджер проекта</a:t>
          </a:r>
        </a:p>
      </dgm:t>
    </dgm:pt>
    <dgm:pt modelId="{CBA666E7-C397-4E45-8BD2-70C553D10256}" type="parTrans" cxnId="{CCF4ADFD-1DF0-4848-8D1B-408C87FD325F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ru-RU">
            <a:latin typeface="Times New Roman" pitchFamily="18" charset="0"/>
            <a:cs typeface="Times New Roman" pitchFamily="18" charset="0"/>
          </a:endParaRPr>
        </a:p>
      </dgm:t>
    </dgm:pt>
    <dgm:pt modelId="{02D08B0C-3C8B-40F9-B655-572621CD1B96}" type="sibTrans" cxnId="{CCF4ADFD-1DF0-4848-8D1B-408C87FD325F}">
      <dgm:prSet/>
      <dgm:spPr/>
      <dgm:t>
        <a:bodyPr/>
        <a:lstStyle/>
        <a:p>
          <a:endParaRPr lang="ru-RU"/>
        </a:p>
      </dgm:t>
    </dgm:pt>
    <dgm:pt modelId="{022FF109-AE37-4D61-B1AC-81E0C46C7E4A}">
      <dgm:prSet phldrT="[Текст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ru-RU" sz="140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Менеджер проекта</a:t>
          </a:r>
        </a:p>
      </dgm:t>
    </dgm:pt>
    <dgm:pt modelId="{A7C7038D-FD89-4AC2-9BD4-9A4554BA9F6E}" type="parTrans" cxnId="{0DDFD8F7-D413-428C-A865-34600AE0F1EE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ru-RU">
            <a:latin typeface="Times New Roman" pitchFamily="18" charset="0"/>
            <a:cs typeface="Times New Roman" pitchFamily="18" charset="0"/>
          </a:endParaRPr>
        </a:p>
      </dgm:t>
    </dgm:pt>
    <dgm:pt modelId="{3FF26672-D00A-4C47-834D-F953A89DC61C}" type="sibTrans" cxnId="{0DDFD8F7-D413-428C-A865-34600AE0F1EE}">
      <dgm:prSet/>
      <dgm:spPr/>
      <dgm:t>
        <a:bodyPr/>
        <a:lstStyle/>
        <a:p>
          <a:endParaRPr lang="ru-RU"/>
        </a:p>
      </dgm:t>
    </dgm:pt>
    <dgm:pt modelId="{55591FC1-A0D1-4AA3-A25C-13BE3A0F3691}">
      <dgm:prSet custT="1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ru-RU" sz="140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Персонал</a:t>
          </a:r>
        </a:p>
      </dgm:t>
    </dgm:pt>
    <dgm:pt modelId="{A4711A9B-0D5D-4B65-9D7D-2B8FACC50940}" type="parTrans" cxnId="{592AC06D-6E5C-4CAB-A12B-9BE43EEF2708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ru-RU" sz="1400">
            <a:solidFill>
              <a:sysClr val="windowText" lastClr="000000"/>
            </a:solidFill>
            <a:latin typeface="Times New Roman" pitchFamily="18" charset="0"/>
            <a:cs typeface="Times New Roman" pitchFamily="18" charset="0"/>
          </a:endParaRPr>
        </a:p>
      </dgm:t>
    </dgm:pt>
    <dgm:pt modelId="{464CBD9F-D699-46C5-9812-00CB52279AAF}" type="sibTrans" cxnId="{592AC06D-6E5C-4CAB-A12B-9BE43EEF2708}">
      <dgm:prSet/>
      <dgm:spPr/>
      <dgm:t>
        <a:bodyPr/>
        <a:lstStyle/>
        <a:p>
          <a:endParaRPr lang="ru-RU"/>
        </a:p>
      </dgm:t>
    </dgm:pt>
    <dgm:pt modelId="{E477AA74-E42E-47E0-B269-9B31A0A61F9F}">
      <dgm:prSet custT="1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ru-RU" sz="140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Персонал</a:t>
          </a:r>
        </a:p>
      </dgm:t>
    </dgm:pt>
    <dgm:pt modelId="{DC5FD992-AAA0-414D-820B-95913053A978}" type="parTrans" cxnId="{768E91D5-A307-4A01-B45B-A15D9E58A57F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ru-RU" sz="1400">
            <a:solidFill>
              <a:sysClr val="windowText" lastClr="000000"/>
            </a:solidFill>
            <a:latin typeface="Times New Roman" pitchFamily="18" charset="0"/>
            <a:cs typeface="Times New Roman" pitchFamily="18" charset="0"/>
          </a:endParaRPr>
        </a:p>
      </dgm:t>
    </dgm:pt>
    <dgm:pt modelId="{91E62887-115C-420F-AAC3-BF9B0B279777}" type="sibTrans" cxnId="{768E91D5-A307-4A01-B45B-A15D9E58A57F}">
      <dgm:prSet/>
      <dgm:spPr/>
      <dgm:t>
        <a:bodyPr/>
        <a:lstStyle/>
        <a:p>
          <a:endParaRPr lang="ru-RU"/>
        </a:p>
      </dgm:t>
    </dgm:pt>
    <dgm:pt modelId="{E7CE0C84-6E48-490E-B312-FCE9FFEE7E15}">
      <dgm:prSet custT="1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ru-RU" sz="140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Персонал</a:t>
          </a:r>
        </a:p>
      </dgm:t>
    </dgm:pt>
    <dgm:pt modelId="{F683A3DD-9260-4CB0-AC29-7B2EDC23B651}" type="parTrans" cxnId="{03EC0B88-0D55-4B56-B3EC-F4BACC836F5C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ru-RU" sz="1400">
            <a:solidFill>
              <a:sysClr val="windowText" lastClr="000000"/>
            </a:solidFill>
            <a:latin typeface="Times New Roman" pitchFamily="18" charset="0"/>
            <a:cs typeface="Times New Roman" pitchFamily="18" charset="0"/>
          </a:endParaRPr>
        </a:p>
      </dgm:t>
    </dgm:pt>
    <dgm:pt modelId="{ECE24AF3-F157-4C85-A4EC-B50E623F0F10}" type="sibTrans" cxnId="{03EC0B88-0D55-4B56-B3EC-F4BACC836F5C}">
      <dgm:prSet/>
      <dgm:spPr/>
      <dgm:t>
        <a:bodyPr/>
        <a:lstStyle/>
        <a:p>
          <a:endParaRPr lang="ru-RU"/>
        </a:p>
      </dgm:t>
    </dgm:pt>
    <dgm:pt modelId="{65F278AF-DC21-4A97-BB2D-40D1EE5FCA9A}">
      <dgm:prSet custT="1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ru-RU" sz="140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Персонал</a:t>
          </a:r>
        </a:p>
      </dgm:t>
    </dgm:pt>
    <dgm:pt modelId="{84048EA2-BA3D-4BE3-A540-45430E91EAE0}" type="parTrans" cxnId="{E230F8C2-4469-4B75-A150-FD17D80893B1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ru-RU" sz="1400">
            <a:solidFill>
              <a:sysClr val="windowText" lastClr="000000"/>
            </a:solidFill>
            <a:latin typeface="Times New Roman" pitchFamily="18" charset="0"/>
            <a:cs typeface="Times New Roman" pitchFamily="18" charset="0"/>
          </a:endParaRPr>
        </a:p>
      </dgm:t>
    </dgm:pt>
    <dgm:pt modelId="{2A61A618-62F9-4061-A156-3303C409C0B4}" type="sibTrans" cxnId="{E230F8C2-4469-4B75-A150-FD17D80893B1}">
      <dgm:prSet/>
      <dgm:spPr/>
      <dgm:t>
        <a:bodyPr/>
        <a:lstStyle/>
        <a:p>
          <a:endParaRPr lang="ru-RU"/>
        </a:p>
      </dgm:t>
    </dgm:pt>
    <dgm:pt modelId="{31B3A618-DBCD-4D20-AE2F-A9BD95D95DC1}">
      <dgm:prSet custT="1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ru-RU" sz="140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Персонал</a:t>
          </a:r>
        </a:p>
      </dgm:t>
    </dgm:pt>
    <dgm:pt modelId="{2EDC2079-1701-4472-BC7C-207E04F171AE}" type="parTrans" cxnId="{F42F219C-917C-42CA-8A57-F70662FD28A9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ru-RU" sz="1400">
            <a:solidFill>
              <a:sysClr val="windowText" lastClr="000000"/>
            </a:solidFill>
            <a:latin typeface="Times New Roman" pitchFamily="18" charset="0"/>
            <a:cs typeface="Times New Roman" pitchFamily="18" charset="0"/>
          </a:endParaRPr>
        </a:p>
      </dgm:t>
    </dgm:pt>
    <dgm:pt modelId="{69D2ED51-4950-4B66-89E9-90CD2DFDE47D}" type="sibTrans" cxnId="{F42F219C-917C-42CA-8A57-F70662FD28A9}">
      <dgm:prSet/>
      <dgm:spPr/>
      <dgm:t>
        <a:bodyPr/>
        <a:lstStyle/>
        <a:p>
          <a:endParaRPr lang="ru-RU"/>
        </a:p>
      </dgm:t>
    </dgm:pt>
    <dgm:pt modelId="{F0C91890-0934-4223-8433-664184A8B4D9}">
      <dgm:prSet custT="1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ru-RU" sz="140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Персонал</a:t>
          </a:r>
        </a:p>
      </dgm:t>
    </dgm:pt>
    <dgm:pt modelId="{5A8B0540-C5AB-4326-94F6-0033DB6060BD}" type="parTrans" cxnId="{DBF196E7-EBB8-4326-8FE9-4C3EE3BE1D23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ru-RU" sz="1400">
            <a:solidFill>
              <a:sysClr val="windowText" lastClr="000000"/>
            </a:solidFill>
            <a:latin typeface="Times New Roman" pitchFamily="18" charset="0"/>
            <a:cs typeface="Times New Roman" pitchFamily="18" charset="0"/>
          </a:endParaRPr>
        </a:p>
      </dgm:t>
    </dgm:pt>
    <dgm:pt modelId="{DFD4D555-CBA3-4F8B-8FFC-FEEC331DD287}" type="sibTrans" cxnId="{DBF196E7-EBB8-4326-8FE9-4C3EE3BE1D23}">
      <dgm:prSet/>
      <dgm:spPr/>
      <dgm:t>
        <a:bodyPr/>
        <a:lstStyle/>
        <a:p>
          <a:endParaRPr lang="ru-RU"/>
        </a:p>
      </dgm:t>
    </dgm:pt>
    <dgm:pt modelId="{D28CAE3A-C50D-404E-82F5-207D4D179DC9}">
      <dgm:prSet custT="1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ru-RU" sz="140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Персонал</a:t>
          </a:r>
        </a:p>
      </dgm:t>
    </dgm:pt>
    <dgm:pt modelId="{C55BB9E0-6CE9-428A-99D3-57EC73DC9A00}" type="parTrans" cxnId="{2F706A4B-B1E8-48FD-BF1D-6D494B7DDC06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ru-RU" sz="1400">
            <a:solidFill>
              <a:sysClr val="windowText" lastClr="000000"/>
            </a:solidFill>
            <a:latin typeface="Times New Roman" pitchFamily="18" charset="0"/>
            <a:cs typeface="Times New Roman" pitchFamily="18" charset="0"/>
          </a:endParaRPr>
        </a:p>
      </dgm:t>
    </dgm:pt>
    <dgm:pt modelId="{F36980C0-647B-443D-9E49-E8E7FC269706}" type="sibTrans" cxnId="{2F706A4B-B1E8-48FD-BF1D-6D494B7DDC06}">
      <dgm:prSet/>
      <dgm:spPr/>
      <dgm:t>
        <a:bodyPr/>
        <a:lstStyle/>
        <a:p>
          <a:endParaRPr lang="ru-RU"/>
        </a:p>
      </dgm:t>
    </dgm:pt>
    <dgm:pt modelId="{71E683D6-5EBF-4205-80DD-93F32305BE78}">
      <dgm:prSet custT="1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ru-RU" sz="140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Персонал</a:t>
          </a:r>
        </a:p>
      </dgm:t>
    </dgm:pt>
    <dgm:pt modelId="{437B7EFF-DEE9-4E6C-A6AD-776A7F9DF6CE}" type="parTrans" cxnId="{73D8191A-F18F-421F-844E-3025B2DCA891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ru-RU" sz="1400">
            <a:solidFill>
              <a:sysClr val="windowText" lastClr="000000"/>
            </a:solidFill>
            <a:latin typeface="Times New Roman" pitchFamily="18" charset="0"/>
            <a:cs typeface="Times New Roman" pitchFamily="18" charset="0"/>
          </a:endParaRPr>
        </a:p>
      </dgm:t>
    </dgm:pt>
    <dgm:pt modelId="{9F05B594-199B-43A7-88D6-73E46A756422}" type="sibTrans" cxnId="{73D8191A-F18F-421F-844E-3025B2DCA891}">
      <dgm:prSet/>
      <dgm:spPr/>
      <dgm:t>
        <a:bodyPr/>
        <a:lstStyle/>
        <a:p>
          <a:endParaRPr lang="ru-RU"/>
        </a:p>
      </dgm:t>
    </dgm:pt>
    <dgm:pt modelId="{072ABD34-D563-4FDA-9B0B-AEEB5D10E590}">
      <dgm:prSet custT="1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ru-RU" sz="140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Персонал</a:t>
          </a:r>
        </a:p>
      </dgm:t>
    </dgm:pt>
    <dgm:pt modelId="{EECB2510-2A2A-498D-A0FD-00F20720E3E3}" type="parTrans" cxnId="{07706B77-4FCB-4ECF-A2CE-7F525FD6656D}">
      <dgm:prSet/>
      <dgm:spPr>
        <a:ln>
          <a:solidFill>
            <a:schemeClr val="tx1"/>
          </a:solidFill>
        </a:ln>
      </dgm:spPr>
      <dgm:t>
        <a:bodyPr/>
        <a:lstStyle/>
        <a:p>
          <a:endParaRPr lang="ru-RU"/>
        </a:p>
      </dgm:t>
    </dgm:pt>
    <dgm:pt modelId="{800CAD49-3CEA-4ECF-81E5-BE87AEC2D330}" type="sibTrans" cxnId="{07706B77-4FCB-4ECF-A2CE-7F525FD6656D}">
      <dgm:prSet/>
      <dgm:spPr/>
      <dgm:t>
        <a:bodyPr/>
        <a:lstStyle/>
        <a:p>
          <a:endParaRPr lang="ru-RU"/>
        </a:p>
      </dgm:t>
    </dgm:pt>
    <dgm:pt modelId="{8DFA8CF9-87DB-4AEF-AF21-2960B58A4D53}" type="pres">
      <dgm:prSet presAssocID="{416E384E-7565-4363-B94E-2494E0003B9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B4C8ED70-F9EC-4E49-A9DA-88D8E1635D01}" type="pres">
      <dgm:prSet presAssocID="{54443A73-B5EA-4DE0-A240-854B472DE18D}" presName="hierRoot1" presStyleCnt="0">
        <dgm:presLayoutVars>
          <dgm:hierBranch val="init"/>
        </dgm:presLayoutVars>
      </dgm:prSet>
      <dgm:spPr/>
    </dgm:pt>
    <dgm:pt modelId="{41BC1AD0-067D-4E26-8D59-DD3B8E600670}" type="pres">
      <dgm:prSet presAssocID="{54443A73-B5EA-4DE0-A240-854B472DE18D}" presName="rootComposite1" presStyleCnt="0"/>
      <dgm:spPr/>
    </dgm:pt>
    <dgm:pt modelId="{51B96B1D-7525-4EBD-A5B5-133785F8FFB3}" type="pres">
      <dgm:prSet presAssocID="{54443A73-B5EA-4DE0-A240-854B472DE18D}" presName="rootText1" presStyleLbl="node0" presStyleIdx="0" presStyleCnt="1" custScaleX="121075" custScaleY="64386" custLinFactNeighborX="-2311" custLinFactNeighborY="-640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6CF6F5A-5276-40D6-8C89-B06C883FE105}" type="pres">
      <dgm:prSet presAssocID="{54443A73-B5EA-4DE0-A240-854B472DE18D}" presName="rootConnector1" presStyleLbl="node1" presStyleIdx="0" presStyleCnt="0"/>
      <dgm:spPr/>
      <dgm:t>
        <a:bodyPr/>
        <a:lstStyle/>
        <a:p>
          <a:endParaRPr lang="ru-RU"/>
        </a:p>
      </dgm:t>
    </dgm:pt>
    <dgm:pt modelId="{FAC848E8-4237-4905-BDE7-EAACFBA00CA6}" type="pres">
      <dgm:prSet presAssocID="{54443A73-B5EA-4DE0-A240-854B472DE18D}" presName="hierChild2" presStyleCnt="0"/>
      <dgm:spPr/>
    </dgm:pt>
    <dgm:pt modelId="{073AC04C-E4BC-48B8-ADB5-FB036A075507}" type="pres">
      <dgm:prSet presAssocID="{7CCD36A8-323C-4D4C-9D74-DDE1EF9A26FA}" presName="Name37" presStyleLbl="parChTrans1D2" presStyleIdx="0" presStyleCnt="3"/>
      <dgm:spPr/>
      <dgm:t>
        <a:bodyPr/>
        <a:lstStyle/>
        <a:p>
          <a:endParaRPr lang="ru-RU"/>
        </a:p>
      </dgm:t>
    </dgm:pt>
    <dgm:pt modelId="{C13F9E0B-AA05-4F74-A9FD-07FDA47AE6A9}" type="pres">
      <dgm:prSet presAssocID="{DE591B89-878B-496E-AB7A-FA2829F1E7D0}" presName="hierRoot2" presStyleCnt="0">
        <dgm:presLayoutVars>
          <dgm:hierBranch val="init"/>
        </dgm:presLayoutVars>
      </dgm:prSet>
      <dgm:spPr/>
    </dgm:pt>
    <dgm:pt modelId="{86FE00DB-5578-4D13-BEF5-74F42C12D10E}" type="pres">
      <dgm:prSet presAssocID="{DE591B89-878B-496E-AB7A-FA2829F1E7D0}" presName="rootComposite" presStyleCnt="0"/>
      <dgm:spPr/>
    </dgm:pt>
    <dgm:pt modelId="{B7D97817-082C-4DD0-8EB0-FD2F3DB32C4B}" type="pres">
      <dgm:prSet presAssocID="{DE591B89-878B-496E-AB7A-FA2829F1E7D0}" presName="rootText" presStyleLbl="node2" presStyleIdx="0" presStyleCnt="3" custScaleX="134665" custScaleY="55374" custLinFactNeighborX="-1532" custLinFactNeighborY="-17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65F9426-7D6D-44E7-AE96-AEB1494B3238}" type="pres">
      <dgm:prSet presAssocID="{DE591B89-878B-496E-AB7A-FA2829F1E7D0}" presName="rootConnector" presStyleLbl="node2" presStyleIdx="0" presStyleCnt="3"/>
      <dgm:spPr/>
      <dgm:t>
        <a:bodyPr/>
        <a:lstStyle/>
        <a:p>
          <a:endParaRPr lang="ru-RU"/>
        </a:p>
      </dgm:t>
    </dgm:pt>
    <dgm:pt modelId="{771C88EA-CBAE-4E4A-A28E-A7C8BBDE8275}" type="pres">
      <dgm:prSet presAssocID="{DE591B89-878B-496E-AB7A-FA2829F1E7D0}" presName="hierChild4" presStyleCnt="0"/>
      <dgm:spPr/>
    </dgm:pt>
    <dgm:pt modelId="{BFA8690E-15DB-4BCA-A0B1-A3F5610606AD}" type="pres">
      <dgm:prSet presAssocID="{A4711A9B-0D5D-4B65-9D7D-2B8FACC50940}" presName="Name37" presStyleLbl="parChTrans1D3" presStyleIdx="0" presStyleCnt="9"/>
      <dgm:spPr/>
      <dgm:t>
        <a:bodyPr/>
        <a:lstStyle/>
        <a:p>
          <a:endParaRPr lang="ru-RU"/>
        </a:p>
      </dgm:t>
    </dgm:pt>
    <dgm:pt modelId="{29D76896-28FB-4A20-8246-CE5EAC2F844C}" type="pres">
      <dgm:prSet presAssocID="{55591FC1-A0D1-4AA3-A25C-13BE3A0F3691}" presName="hierRoot2" presStyleCnt="0">
        <dgm:presLayoutVars>
          <dgm:hierBranch val="init"/>
        </dgm:presLayoutVars>
      </dgm:prSet>
      <dgm:spPr/>
    </dgm:pt>
    <dgm:pt modelId="{7AB91067-DA1A-4B4C-B9A0-87F2B5E3B128}" type="pres">
      <dgm:prSet presAssocID="{55591FC1-A0D1-4AA3-A25C-13BE3A0F3691}" presName="rootComposite" presStyleCnt="0"/>
      <dgm:spPr/>
    </dgm:pt>
    <dgm:pt modelId="{7A0FABAC-D16B-42A1-9473-259C9B4A6899}" type="pres">
      <dgm:prSet presAssocID="{55591FC1-A0D1-4AA3-A25C-13BE3A0F3691}" presName="rootText" presStyleLbl="node3" presStyleIdx="0" presStyleCnt="9" custScaleY="57018" custLinFactNeighborX="-1532" custLinFactNeighborY="-17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FFB2FA5-B034-4EB1-83E0-AD4A1247E4CC}" type="pres">
      <dgm:prSet presAssocID="{55591FC1-A0D1-4AA3-A25C-13BE3A0F3691}" presName="rootConnector" presStyleLbl="node3" presStyleIdx="0" presStyleCnt="9"/>
      <dgm:spPr/>
      <dgm:t>
        <a:bodyPr/>
        <a:lstStyle/>
        <a:p>
          <a:endParaRPr lang="ru-RU"/>
        </a:p>
      </dgm:t>
    </dgm:pt>
    <dgm:pt modelId="{87E9EB82-7E11-4267-B5D4-EF8D4AE6CC06}" type="pres">
      <dgm:prSet presAssocID="{55591FC1-A0D1-4AA3-A25C-13BE3A0F3691}" presName="hierChild4" presStyleCnt="0"/>
      <dgm:spPr/>
    </dgm:pt>
    <dgm:pt modelId="{C65CB6AF-413C-4B31-B3E7-BA64D1910798}" type="pres">
      <dgm:prSet presAssocID="{55591FC1-A0D1-4AA3-A25C-13BE3A0F3691}" presName="hierChild5" presStyleCnt="0"/>
      <dgm:spPr/>
    </dgm:pt>
    <dgm:pt modelId="{59929EFD-4C0D-4433-AF21-D10F92C2571D}" type="pres">
      <dgm:prSet presAssocID="{DC5FD992-AAA0-414D-820B-95913053A978}" presName="Name37" presStyleLbl="parChTrans1D3" presStyleIdx="1" presStyleCnt="9"/>
      <dgm:spPr/>
      <dgm:t>
        <a:bodyPr/>
        <a:lstStyle/>
        <a:p>
          <a:endParaRPr lang="ru-RU"/>
        </a:p>
      </dgm:t>
    </dgm:pt>
    <dgm:pt modelId="{92D4B7F0-51D6-47AD-948E-CE97599233C9}" type="pres">
      <dgm:prSet presAssocID="{E477AA74-E42E-47E0-B269-9B31A0A61F9F}" presName="hierRoot2" presStyleCnt="0">
        <dgm:presLayoutVars>
          <dgm:hierBranch val="init"/>
        </dgm:presLayoutVars>
      </dgm:prSet>
      <dgm:spPr/>
    </dgm:pt>
    <dgm:pt modelId="{47FE93BB-B5C7-4E27-B18B-611D06F3E14C}" type="pres">
      <dgm:prSet presAssocID="{E477AA74-E42E-47E0-B269-9B31A0A61F9F}" presName="rootComposite" presStyleCnt="0"/>
      <dgm:spPr/>
    </dgm:pt>
    <dgm:pt modelId="{337768D2-8FB6-4BAD-A88C-AA369E20FC7E}" type="pres">
      <dgm:prSet presAssocID="{E477AA74-E42E-47E0-B269-9B31A0A61F9F}" presName="rootText" presStyleLbl="node3" presStyleIdx="1" presStyleCnt="9" custScaleY="57112" custLinFactNeighborX="-1532" custLinFactNeighborY="-17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50C95A1-8DA4-42AF-A96D-0572C5FCB318}" type="pres">
      <dgm:prSet presAssocID="{E477AA74-E42E-47E0-B269-9B31A0A61F9F}" presName="rootConnector" presStyleLbl="node3" presStyleIdx="1" presStyleCnt="9"/>
      <dgm:spPr/>
      <dgm:t>
        <a:bodyPr/>
        <a:lstStyle/>
        <a:p>
          <a:endParaRPr lang="ru-RU"/>
        </a:p>
      </dgm:t>
    </dgm:pt>
    <dgm:pt modelId="{76F0D0CD-D089-4669-9787-4A2302602926}" type="pres">
      <dgm:prSet presAssocID="{E477AA74-E42E-47E0-B269-9B31A0A61F9F}" presName="hierChild4" presStyleCnt="0"/>
      <dgm:spPr/>
    </dgm:pt>
    <dgm:pt modelId="{089C0B82-E3B3-4991-ABDF-08C402D9A74C}" type="pres">
      <dgm:prSet presAssocID="{E477AA74-E42E-47E0-B269-9B31A0A61F9F}" presName="hierChild5" presStyleCnt="0"/>
      <dgm:spPr/>
    </dgm:pt>
    <dgm:pt modelId="{7A1EAE0A-0896-4825-A9FB-8BC26E76E856}" type="pres">
      <dgm:prSet presAssocID="{EECB2510-2A2A-498D-A0FD-00F20720E3E3}" presName="Name37" presStyleLbl="parChTrans1D3" presStyleIdx="2" presStyleCnt="9"/>
      <dgm:spPr/>
      <dgm:t>
        <a:bodyPr/>
        <a:lstStyle/>
        <a:p>
          <a:endParaRPr lang="ru-RU"/>
        </a:p>
      </dgm:t>
    </dgm:pt>
    <dgm:pt modelId="{FF03051A-5BF8-4055-A617-55B5161EEBB3}" type="pres">
      <dgm:prSet presAssocID="{072ABD34-D563-4FDA-9B0B-AEEB5D10E590}" presName="hierRoot2" presStyleCnt="0">
        <dgm:presLayoutVars>
          <dgm:hierBranch val="init"/>
        </dgm:presLayoutVars>
      </dgm:prSet>
      <dgm:spPr/>
    </dgm:pt>
    <dgm:pt modelId="{9E3C16D1-8308-4225-960E-07962F7FB8F1}" type="pres">
      <dgm:prSet presAssocID="{072ABD34-D563-4FDA-9B0B-AEEB5D10E590}" presName="rootComposite" presStyleCnt="0"/>
      <dgm:spPr/>
    </dgm:pt>
    <dgm:pt modelId="{2F3B66F3-9FA6-4672-B941-D61C8F24B685}" type="pres">
      <dgm:prSet presAssocID="{072ABD34-D563-4FDA-9B0B-AEEB5D10E590}" presName="rootText" presStyleLbl="node3" presStyleIdx="2" presStyleCnt="9" custScaleY="58670" custLinFactNeighborX="-1532" custLinFactNeighborY="-17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8C232FF-9B77-4821-8A17-5FD10531F241}" type="pres">
      <dgm:prSet presAssocID="{072ABD34-D563-4FDA-9B0B-AEEB5D10E590}" presName="rootConnector" presStyleLbl="node3" presStyleIdx="2" presStyleCnt="9"/>
      <dgm:spPr/>
      <dgm:t>
        <a:bodyPr/>
        <a:lstStyle/>
        <a:p>
          <a:endParaRPr lang="ru-RU"/>
        </a:p>
      </dgm:t>
    </dgm:pt>
    <dgm:pt modelId="{4ECA5BFB-E864-4F7C-B426-B12C377392DC}" type="pres">
      <dgm:prSet presAssocID="{072ABD34-D563-4FDA-9B0B-AEEB5D10E590}" presName="hierChild4" presStyleCnt="0"/>
      <dgm:spPr/>
    </dgm:pt>
    <dgm:pt modelId="{DE40C0D2-13C2-4405-BF02-CE2A3950B75C}" type="pres">
      <dgm:prSet presAssocID="{072ABD34-D563-4FDA-9B0B-AEEB5D10E590}" presName="hierChild5" presStyleCnt="0"/>
      <dgm:spPr/>
    </dgm:pt>
    <dgm:pt modelId="{06B9E66E-EECC-404C-A3A9-9BBD3BEDFB19}" type="pres">
      <dgm:prSet presAssocID="{DE591B89-878B-496E-AB7A-FA2829F1E7D0}" presName="hierChild5" presStyleCnt="0"/>
      <dgm:spPr/>
    </dgm:pt>
    <dgm:pt modelId="{D087B87F-FFF5-427D-ADF0-23BF112278C9}" type="pres">
      <dgm:prSet presAssocID="{CBA666E7-C397-4E45-8BD2-70C553D10256}" presName="Name37" presStyleLbl="parChTrans1D2" presStyleIdx="1" presStyleCnt="3"/>
      <dgm:spPr/>
      <dgm:t>
        <a:bodyPr/>
        <a:lstStyle/>
        <a:p>
          <a:endParaRPr lang="ru-RU"/>
        </a:p>
      </dgm:t>
    </dgm:pt>
    <dgm:pt modelId="{8C40160D-1A90-4BEA-9909-8215EEF8A4A2}" type="pres">
      <dgm:prSet presAssocID="{EE177E0F-2191-485E-A8EE-1F8898C3FFBF}" presName="hierRoot2" presStyleCnt="0">
        <dgm:presLayoutVars>
          <dgm:hierBranch val="init"/>
        </dgm:presLayoutVars>
      </dgm:prSet>
      <dgm:spPr/>
    </dgm:pt>
    <dgm:pt modelId="{67E31E54-8064-4A06-B62A-D53579DB674B}" type="pres">
      <dgm:prSet presAssocID="{EE177E0F-2191-485E-A8EE-1F8898C3FFBF}" presName="rootComposite" presStyleCnt="0"/>
      <dgm:spPr/>
    </dgm:pt>
    <dgm:pt modelId="{AAE4C035-CE73-4F5B-92E0-1BC57530A3ED}" type="pres">
      <dgm:prSet presAssocID="{EE177E0F-2191-485E-A8EE-1F8898C3FFBF}" presName="rootText" presStyleLbl="node2" presStyleIdx="1" presStyleCnt="3" custScaleX="128916" custScaleY="54800" custLinFactNeighborX="-1532" custLinFactNeighborY="-17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FB05E19-167C-4702-8653-46DD4E4CEF15}" type="pres">
      <dgm:prSet presAssocID="{EE177E0F-2191-485E-A8EE-1F8898C3FFBF}" presName="rootConnector" presStyleLbl="node2" presStyleIdx="1" presStyleCnt="3"/>
      <dgm:spPr/>
      <dgm:t>
        <a:bodyPr/>
        <a:lstStyle/>
        <a:p>
          <a:endParaRPr lang="ru-RU"/>
        </a:p>
      </dgm:t>
    </dgm:pt>
    <dgm:pt modelId="{C53D4038-DA02-4000-A77B-AF3C45A20458}" type="pres">
      <dgm:prSet presAssocID="{EE177E0F-2191-485E-A8EE-1F8898C3FFBF}" presName="hierChild4" presStyleCnt="0"/>
      <dgm:spPr/>
    </dgm:pt>
    <dgm:pt modelId="{DD7017AB-2611-4144-84E7-E0F5AC1D7A9A}" type="pres">
      <dgm:prSet presAssocID="{F683A3DD-9260-4CB0-AC29-7B2EDC23B651}" presName="Name37" presStyleLbl="parChTrans1D3" presStyleIdx="3" presStyleCnt="9"/>
      <dgm:spPr/>
      <dgm:t>
        <a:bodyPr/>
        <a:lstStyle/>
        <a:p>
          <a:endParaRPr lang="ru-RU"/>
        </a:p>
      </dgm:t>
    </dgm:pt>
    <dgm:pt modelId="{448DB9FF-1832-4034-99C9-FA49C469C1AF}" type="pres">
      <dgm:prSet presAssocID="{E7CE0C84-6E48-490E-B312-FCE9FFEE7E15}" presName="hierRoot2" presStyleCnt="0">
        <dgm:presLayoutVars>
          <dgm:hierBranch val="init"/>
        </dgm:presLayoutVars>
      </dgm:prSet>
      <dgm:spPr/>
    </dgm:pt>
    <dgm:pt modelId="{909E5175-9A74-4FEA-8B83-62A8333F76FC}" type="pres">
      <dgm:prSet presAssocID="{E7CE0C84-6E48-490E-B312-FCE9FFEE7E15}" presName="rootComposite" presStyleCnt="0"/>
      <dgm:spPr/>
    </dgm:pt>
    <dgm:pt modelId="{DA5AE5F6-52D6-48B9-9F83-A8554F4954B5}" type="pres">
      <dgm:prSet presAssocID="{E7CE0C84-6E48-490E-B312-FCE9FFEE7E15}" presName="rootText" presStyleLbl="node3" presStyleIdx="3" presStyleCnt="9" custScaleY="58482" custLinFactNeighborX="-3064" custLinFactNeighborY="-17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734BB69-A4B4-480D-84EB-1DE74AE20827}" type="pres">
      <dgm:prSet presAssocID="{E7CE0C84-6E48-490E-B312-FCE9FFEE7E15}" presName="rootConnector" presStyleLbl="node3" presStyleIdx="3" presStyleCnt="9"/>
      <dgm:spPr/>
      <dgm:t>
        <a:bodyPr/>
        <a:lstStyle/>
        <a:p>
          <a:endParaRPr lang="ru-RU"/>
        </a:p>
      </dgm:t>
    </dgm:pt>
    <dgm:pt modelId="{0D323675-986C-4710-A9F1-10093284F8D1}" type="pres">
      <dgm:prSet presAssocID="{E7CE0C84-6E48-490E-B312-FCE9FFEE7E15}" presName="hierChild4" presStyleCnt="0"/>
      <dgm:spPr/>
    </dgm:pt>
    <dgm:pt modelId="{1B7FDB64-90B0-431F-87AA-D2EBDB1FF2DC}" type="pres">
      <dgm:prSet presAssocID="{E7CE0C84-6E48-490E-B312-FCE9FFEE7E15}" presName="hierChild5" presStyleCnt="0"/>
      <dgm:spPr/>
    </dgm:pt>
    <dgm:pt modelId="{61B3600B-7C2C-4906-AB2F-2EA73F8DB69E}" type="pres">
      <dgm:prSet presAssocID="{84048EA2-BA3D-4BE3-A540-45430E91EAE0}" presName="Name37" presStyleLbl="parChTrans1D3" presStyleIdx="4" presStyleCnt="9"/>
      <dgm:spPr/>
      <dgm:t>
        <a:bodyPr/>
        <a:lstStyle/>
        <a:p>
          <a:endParaRPr lang="ru-RU"/>
        </a:p>
      </dgm:t>
    </dgm:pt>
    <dgm:pt modelId="{909E0B7A-9A53-4098-A95B-E69E2A83E72D}" type="pres">
      <dgm:prSet presAssocID="{65F278AF-DC21-4A97-BB2D-40D1EE5FCA9A}" presName="hierRoot2" presStyleCnt="0">
        <dgm:presLayoutVars>
          <dgm:hierBranch val="init"/>
        </dgm:presLayoutVars>
      </dgm:prSet>
      <dgm:spPr/>
    </dgm:pt>
    <dgm:pt modelId="{D6FF446B-D5A6-4052-92F5-D28746801379}" type="pres">
      <dgm:prSet presAssocID="{65F278AF-DC21-4A97-BB2D-40D1EE5FCA9A}" presName="rootComposite" presStyleCnt="0"/>
      <dgm:spPr/>
    </dgm:pt>
    <dgm:pt modelId="{94F44EB2-9B08-47CA-95DB-EE03B3FC471E}" type="pres">
      <dgm:prSet presAssocID="{65F278AF-DC21-4A97-BB2D-40D1EE5FCA9A}" presName="rootText" presStyleLbl="node3" presStyleIdx="4" presStyleCnt="9" custScaleY="56693" custLinFactNeighborX="-1532" custLinFactNeighborY="-17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CB36886-B571-4F7E-BBF6-BEEC671AA04D}" type="pres">
      <dgm:prSet presAssocID="{65F278AF-DC21-4A97-BB2D-40D1EE5FCA9A}" presName="rootConnector" presStyleLbl="node3" presStyleIdx="4" presStyleCnt="9"/>
      <dgm:spPr/>
      <dgm:t>
        <a:bodyPr/>
        <a:lstStyle/>
        <a:p>
          <a:endParaRPr lang="ru-RU"/>
        </a:p>
      </dgm:t>
    </dgm:pt>
    <dgm:pt modelId="{C4667F21-BFC4-4F02-83A9-B1782F9DAA73}" type="pres">
      <dgm:prSet presAssocID="{65F278AF-DC21-4A97-BB2D-40D1EE5FCA9A}" presName="hierChild4" presStyleCnt="0"/>
      <dgm:spPr/>
    </dgm:pt>
    <dgm:pt modelId="{F54A1DC0-C544-46A1-81AE-3F1EDC8486F1}" type="pres">
      <dgm:prSet presAssocID="{65F278AF-DC21-4A97-BB2D-40D1EE5FCA9A}" presName="hierChild5" presStyleCnt="0"/>
      <dgm:spPr/>
    </dgm:pt>
    <dgm:pt modelId="{55B051CB-6F02-4A56-8D8E-5DF90618206F}" type="pres">
      <dgm:prSet presAssocID="{2EDC2079-1701-4472-BC7C-207E04F171AE}" presName="Name37" presStyleLbl="parChTrans1D3" presStyleIdx="5" presStyleCnt="9"/>
      <dgm:spPr/>
      <dgm:t>
        <a:bodyPr/>
        <a:lstStyle/>
        <a:p>
          <a:endParaRPr lang="ru-RU"/>
        </a:p>
      </dgm:t>
    </dgm:pt>
    <dgm:pt modelId="{BA528768-6A16-4A52-9855-FB3B7DB65140}" type="pres">
      <dgm:prSet presAssocID="{31B3A618-DBCD-4D20-AE2F-A9BD95D95DC1}" presName="hierRoot2" presStyleCnt="0">
        <dgm:presLayoutVars>
          <dgm:hierBranch val="init"/>
        </dgm:presLayoutVars>
      </dgm:prSet>
      <dgm:spPr/>
    </dgm:pt>
    <dgm:pt modelId="{2D2D5165-61B9-4296-88DF-63B2B023E179}" type="pres">
      <dgm:prSet presAssocID="{31B3A618-DBCD-4D20-AE2F-A9BD95D95DC1}" presName="rootComposite" presStyleCnt="0"/>
      <dgm:spPr/>
    </dgm:pt>
    <dgm:pt modelId="{F1011282-B4DE-4210-80CB-529AB3648B18}" type="pres">
      <dgm:prSet presAssocID="{31B3A618-DBCD-4D20-AE2F-A9BD95D95DC1}" presName="rootText" presStyleLbl="node3" presStyleIdx="5" presStyleCnt="9" custScaleY="58143" custLinFactNeighborX="-1532" custLinFactNeighborY="-17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EC67E01-B2CD-4333-99BB-01F0E05F65C1}" type="pres">
      <dgm:prSet presAssocID="{31B3A618-DBCD-4D20-AE2F-A9BD95D95DC1}" presName="rootConnector" presStyleLbl="node3" presStyleIdx="5" presStyleCnt="9"/>
      <dgm:spPr/>
      <dgm:t>
        <a:bodyPr/>
        <a:lstStyle/>
        <a:p>
          <a:endParaRPr lang="ru-RU"/>
        </a:p>
      </dgm:t>
    </dgm:pt>
    <dgm:pt modelId="{43DC84D2-5ADD-49BB-B0B5-2CA8510FB9F9}" type="pres">
      <dgm:prSet presAssocID="{31B3A618-DBCD-4D20-AE2F-A9BD95D95DC1}" presName="hierChild4" presStyleCnt="0"/>
      <dgm:spPr/>
    </dgm:pt>
    <dgm:pt modelId="{DFA13302-1559-436C-896B-EFA355F27395}" type="pres">
      <dgm:prSet presAssocID="{31B3A618-DBCD-4D20-AE2F-A9BD95D95DC1}" presName="hierChild5" presStyleCnt="0"/>
      <dgm:spPr/>
    </dgm:pt>
    <dgm:pt modelId="{45F38689-E291-4EE8-AF2E-2E30CB9F88D5}" type="pres">
      <dgm:prSet presAssocID="{EE177E0F-2191-485E-A8EE-1F8898C3FFBF}" presName="hierChild5" presStyleCnt="0"/>
      <dgm:spPr/>
    </dgm:pt>
    <dgm:pt modelId="{6749ACF6-9530-4207-8AAB-4F6C23FB29A8}" type="pres">
      <dgm:prSet presAssocID="{A7C7038D-FD89-4AC2-9BD4-9A4554BA9F6E}" presName="Name37" presStyleLbl="parChTrans1D2" presStyleIdx="2" presStyleCnt="3"/>
      <dgm:spPr/>
      <dgm:t>
        <a:bodyPr/>
        <a:lstStyle/>
        <a:p>
          <a:endParaRPr lang="ru-RU"/>
        </a:p>
      </dgm:t>
    </dgm:pt>
    <dgm:pt modelId="{23A3C6A2-D70F-48A3-966F-F77B3CBE0F18}" type="pres">
      <dgm:prSet presAssocID="{022FF109-AE37-4D61-B1AC-81E0C46C7E4A}" presName="hierRoot2" presStyleCnt="0">
        <dgm:presLayoutVars>
          <dgm:hierBranch val="init"/>
        </dgm:presLayoutVars>
      </dgm:prSet>
      <dgm:spPr/>
    </dgm:pt>
    <dgm:pt modelId="{4C9DFB93-C2D6-4FC2-AD85-7648F070DDF5}" type="pres">
      <dgm:prSet presAssocID="{022FF109-AE37-4D61-B1AC-81E0C46C7E4A}" presName="rootComposite" presStyleCnt="0"/>
      <dgm:spPr/>
    </dgm:pt>
    <dgm:pt modelId="{CF4BBAC0-B00F-4F2E-8979-BEA473AF0574}" type="pres">
      <dgm:prSet presAssocID="{022FF109-AE37-4D61-B1AC-81E0C46C7E4A}" presName="rootText" presStyleLbl="node2" presStyleIdx="2" presStyleCnt="3" custScaleX="124517" custScaleY="54004" custLinFactNeighborX="-1532" custLinFactNeighborY="-17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80C07BB-3B7D-4573-910F-8CD7F8119447}" type="pres">
      <dgm:prSet presAssocID="{022FF109-AE37-4D61-B1AC-81E0C46C7E4A}" presName="rootConnector" presStyleLbl="node2" presStyleIdx="2" presStyleCnt="3"/>
      <dgm:spPr/>
      <dgm:t>
        <a:bodyPr/>
        <a:lstStyle/>
        <a:p>
          <a:endParaRPr lang="ru-RU"/>
        </a:p>
      </dgm:t>
    </dgm:pt>
    <dgm:pt modelId="{DDC93172-D585-4A56-89EC-EF39C77F2F6A}" type="pres">
      <dgm:prSet presAssocID="{022FF109-AE37-4D61-B1AC-81E0C46C7E4A}" presName="hierChild4" presStyleCnt="0"/>
      <dgm:spPr/>
    </dgm:pt>
    <dgm:pt modelId="{45EC91A8-5A33-410C-8FF1-41FD359F027F}" type="pres">
      <dgm:prSet presAssocID="{5A8B0540-C5AB-4326-94F6-0033DB6060BD}" presName="Name37" presStyleLbl="parChTrans1D3" presStyleIdx="6" presStyleCnt="9"/>
      <dgm:spPr/>
      <dgm:t>
        <a:bodyPr/>
        <a:lstStyle/>
        <a:p>
          <a:endParaRPr lang="ru-RU"/>
        </a:p>
      </dgm:t>
    </dgm:pt>
    <dgm:pt modelId="{87861D01-B435-4D3D-ACE4-D3D7AFA6CABA}" type="pres">
      <dgm:prSet presAssocID="{F0C91890-0934-4223-8433-664184A8B4D9}" presName="hierRoot2" presStyleCnt="0">
        <dgm:presLayoutVars>
          <dgm:hierBranch val="init"/>
        </dgm:presLayoutVars>
      </dgm:prSet>
      <dgm:spPr/>
    </dgm:pt>
    <dgm:pt modelId="{A3A76108-4D2B-4481-A0A1-940287E856C3}" type="pres">
      <dgm:prSet presAssocID="{F0C91890-0934-4223-8433-664184A8B4D9}" presName="rootComposite" presStyleCnt="0"/>
      <dgm:spPr/>
    </dgm:pt>
    <dgm:pt modelId="{327CF063-59FE-41E1-834F-F94C5C3B4169}" type="pres">
      <dgm:prSet presAssocID="{F0C91890-0934-4223-8433-664184A8B4D9}" presName="rootText" presStyleLbl="node3" presStyleIdx="6" presStyleCnt="9" custScaleY="58165" custLinFactNeighborX="-1532" custLinFactNeighborY="-17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66FBDD8-D302-44C8-A643-37E0195AECEE}" type="pres">
      <dgm:prSet presAssocID="{F0C91890-0934-4223-8433-664184A8B4D9}" presName="rootConnector" presStyleLbl="node3" presStyleIdx="6" presStyleCnt="9"/>
      <dgm:spPr/>
      <dgm:t>
        <a:bodyPr/>
        <a:lstStyle/>
        <a:p>
          <a:endParaRPr lang="ru-RU"/>
        </a:p>
      </dgm:t>
    </dgm:pt>
    <dgm:pt modelId="{28EF4380-EE62-4968-8563-4BBCD1B1F73C}" type="pres">
      <dgm:prSet presAssocID="{F0C91890-0934-4223-8433-664184A8B4D9}" presName="hierChild4" presStyleCnt="0"/>
      <dgm:spPr/>
    </dgm:pt>
    <dgm:pt modelId="{FD09E943-EC3A-4682-B605-33AF813E93A1}" type="pres">
      <dgm:prSet presAssocID="{F0C91890-0934-4223-8433-664184A8B4D9}" presName="hierChild5" presStyleCnt="0"/>
      <dgm:spPr/>
    </dgm:pt>
    <dgm:pt modelId="{57886622-9264-436E-9F0B-9C2DAB8DA863}" type="pres">
      <dgm:prSet presAssocID="{C55BB9E0-6CE9-428A-99D3-57EC73DC9A00}" presName="Name37" presStyleLbl="parChTrans1D3" presStyleIdx="7" presStyleCnt="9"/>
      <dgm:spPr/>
      <dgm:t>
        <a:bodyPr/>
        <a:lstStyle/>
        <a:p>
          <a:endParaRPr lang="ru-RU"/>
        </a:p>
      </dgm:t>
    </dgm:pt>
    <dgm:pt modelId="{A03BA0D5-A75E-45A3-8D45-39DE1BE1D087}" type="pres">
      <dgm:prSet presAssocID="{D28CAE3A-C50D-404E-82F5-207D4D179DC9}" presName="hierRoot2" presStyleCnt="0">
        <dgm:presLayoutVars>
          <dgm:hierBranch val="init"/>
        </dgm:presLayoutVars>
      </dgm:prSet>
      <dgm:spPr/>
    </dgm:pt>
    <dgm:pt modelId="{41804159-9B7B-4111-A481-2CDCDF7CD72F}" type="pres">
      <dgm:prSet presAssocID="{D28CAE3A-C50D-404E-82F5-207D4D179DC9}" presName="rootComposite" presStyleCnt="0"/>
      <dgm:spPr/>
    </dgm:pt>
    <dgm:pt modelId="{9554963F-B83D-4391-8EEE-F973AD264D4E}" type="pres">
      <dgm:prSet presAssocID="{D28CAE3A-C50D-404E-82F5-207D4D179DC9}" presName="rootText" presStyleLbl="node3" presStyleIdx="7" presStyleCnt="9" custScaleY="56222" custLinFactNeighborX="-1532" custLinFactNeighborY="-17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C3E278E-42E5-4F9D-8298-F057C42D845D}" type="pres">
      <dgm:prSet presAssocID="{D28CAE3A-C50D-404E-82F5-207D4D179DC9}" presName="rootConnector" presStyleLbl="node3" presStyleIdx="7" presStyleCnt="9"/>
      <dgm:spPr/>
      <dgm:t>
        <a:bodyPr/>
        <a:lstStyle/>
        <a:p>
          <a:endParaRPr lang="ru-RU"/>
        </a:p>
      </dgm:t>
    </dgm:pt>
    <dgm:pt modelId="{0B290E95-D1B1-49A1-9B3E-BA76D963F4DD}" type="pres">
      <dgm:prSet presAssocID="{D28CAE3A-C50D-404E-82F5-207D4D179DC9}" presName="hierChild4" presStyleCnt="0"/>
      <dgm:spPr/>
    </dgm:pt>
    <dgm:pt modelId="{6D64DB16-8F98-4BE1-B468-7AE362E9A8E9}" type="pres">
      <dgm:prSet presAssocID="{D28CAE3A-C50D-404E-82F5-207D4D179DC9}" presName="hierChild5" presStyleCnt="0"/>
      <dgm:spPr/>
    </dgm:pt>
    <dgm:pt modelId="{A18D5802-2A51-4B69-A880-726781B6AA8A}" type="pres">
      <dgm:prSet presAssocID="{437B7EFF-DEE9-4E6C-A6AD-776A7F9DF6CE}" presName="Name37" presStyleLbl="parChTrans1D3" presStyleIdx="8" presStyleCnt="9"/>
      <dgm:spPr/>
      <dgm:t>
        <a:bodyPr/>
        <a:lstStyle/>
        <a:p>
          <a:endParaRPr lang="ru-RU"/>
        </a:p>
      </dgm:t>
    </dgm:pt>
    <dgm:pt modelId="{EC883F67-6D79-42AC-A5A0-E592BD5A8191}" type="pres">
      <dgm:prSet presAssocID="{71E683D6-5EBF-4205-80DD-93F32305BE78}" presName="hierRoot2" presStyleCnt="0">
        <dgm:presLayoutVars>
          <dgm:hierBranch val="init"/>
        </dgm:presLayoutVars>
      </dgm:prSet>
      <dgm:spPr/>
    </dgm:pt>
    <dgm:pt modelId="{CA1D72C0-178C-42B6-82FE-188EA887B812}" type="pres">
      <dgm:prSet presAssocID="{71E683D6-5EBF-4205-80DD-93F32305BE78}" presName="rootComposite" presStyleCnt="0"/>
      <dgm:spPr/>
    </dgm:pt>
    <dgm:pt modelId="{D92EA8E3-B1AA-483C-A45C-DAF996DF5A94}" type="pres">
      <dgm:prSet presAssocID="{71E683D6-5EBF-4205-80DD-93F32305BE78}" presName="rootText" presStyleLbl="node3" presStyleIdx="8" presStyleCnt="9" custScaleY="58951" custLinFactNeighborX="-1532" custLinFactNeighborY="-17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11065B2-E4C6-4794-B514-D0E56B7519FA}" type="pres">
      <dgm:prSet presAssocID="{71E683D6-5EBF-4205-80DD-93F32305BE78}" presName="rootConnector" presStyleLbl="node3" presStyleIdx="8" presStyleCnt="9"/>
      <dgm:spPr/>
      <dgm:t>
        <a:bodyPr/>
        <a:lstStyle/>
        <a:p>
          <a:endParaRPr lang="ru-RU"/>
        </a:p>
      </dgm:t>
    </dgm:pt>
    <dgm:pt modelId="{A25D2CF9-725F-4C6C-B5CC-28CF02BB2AF6}" type="pres">
      <dgm:prSet presAssocID="{71E683D6-5EBF-4205-80DD-93F32305BE78}" presName="hierChild4" presStyleCnt="0"/>
      <dgm:spPr/>
    </dgm:pt>
    <dgm:pt modelId="{7A21D6AA-3CFA-4BA7-B706-9CE914C4B562}" type="pres">
      <dgm:prSet presAssocID="{71E683D6-5EBF-4205-80DD-93F32305BE78}" presName="hierChild5" presStyleCnt="0"/>
      <dgm:spPr/>
    </dgm:pt>
    <dgm:pt modelId="{A72A95F7-038B-4968-8934-02CC02195323}" type="pres">
      <dgm:prSet presAssocID="{022FF109-AE37-4D61-B1AC-81E0C46C7E4A}" presName="hierChild5" presStyleCnt="0"/>
      <dgm:spPr/>
    </dgm:pt>
    <dgm:pt modelId="{F1834EA1-972B-4A8C-A7E6-AF4054892AEB}" type="pres">
      <dgm:prSet presAssocID="{54443A73-B5EA-4DE0-A240-854B472DE18D}" presName="hierChild3" presStyleCnt="0"/>
      <dgm:spPr/>
    </dgm:pt>
  </dgm:ptLst>
  <dgm:cxnLst>
    <dgm:cxn modelId="{2F706A4B-B1E8-48FD-BF1D-6D494B7DDC06}" srcId="{022FF109-AE37-4D61-B1AC-81E0C46C7E4A}" destId="{D28CAE3A-C50D-404E-82F5-207D4D179DC9}" srcOrd="1" destOrd="0" parTransId="{C55BB9E0-6CE9-428A-99D3-57EC73DC9A00}" sibTransId="{F36980C0-647B-443D-9E49-E8E7FC269706}"/>
    <dgm:cxn modelId="{EA9CAEF0-A492-4814-AD60-13E6B09A9DE2}" type="presOf" srcId="{C55BB9E0-6CE9-428A-99D3-57EC73DC9A00}" destId="{57886622-9264-436E-9F0B-9C2DAB8DA863}" srcOrd="0" destOrd="0" presId="urn:microsoft.com/office/officeart/2005/8/layout/orgChart1"/>
    <dgm:cxn modelId="{A4778042-9B04-4CC2-8ED9-CF58BB821D6F}" type="presOf" srcId="{416E384E-7565-4363-B94E-2494E0003B99}" destId="{8DFA8CF9-87DB-4AEF-AF21-2960B58A4D53}" srcOrd="0" destOrd="0" presId="urn:microsoft.com/office/officeart/2005/8/layout/orgChart1"/>
    <dgm:cxn modelId="{99A49718-4159-48C6-83B2-296B026FAB20}" type="presOf" srcId="{65F278AF-DC21-4A97-BB2D-40D1EE5FCA9A}" destId="{0CB36886-B571-4F7E-BBF6-BEEC671AA04D}" srcOrd="1" destOrd="0" presId="urn:microsoft.com/office/officeart/2005/8/layout/orgChart1"/>
    <dgm:cxn modelId="{11941913-3FAC-4167-9D26-07F026F6C366}" type="presOf" srcId="{EE177E0F-2191-485E-A8EE-1F8898C3FFBF}" destId="{3FB05E19-167C-4702-8653-46DD4E4CEF15}" srcOrd="1" destOrd="0" presId="urn:microsoft.com/office/officeart/2005/8/layout/orgChart1"/>
    <dgm:cxn modelId="{F65BBADE-0C11-434B-91A1-E07C4B5A2C1F}" type="presOf" srcId="{022FF109-AE37-4D61-B1AC-81E0C46C7E4A}" destId="{CF4BBAC0-B00F-4F2E-8979-BEA473AF0574}" srcOrd="0" destOrd="0" presId="urn:microsoft.com/office/officeart/2005/8/layout/orgChart1"/>
    <dgm:cxn modelId="{AFAED9F1-CB36-4699-88C2-29FC11A4FC22}" type="presOf" srcId="{D28CAE3A-C50D-404E-82F5-207D4D179DC9}" destId="{DC3E278E-42E5-4F9D-8298-F057C42D845D}" srcOrd="1" destOrd="0" presId="urn:microsoft.com/office/officeart/2005/8/layout/orgChart1"/>
    <dgm:cxn modelId="{1474AD51-8EAF-4FE0-A31E-8B1DE0D158DF}" type="presOf" srcId="{55591FC1-A0D1-4AA3-A25C-13BE3A0F3691}" destId="{7A0FABAC-D16B-42A1-9473-259C9B4A6899}" srcOrd="0" destOrd="0" presId="urn:microsoft.com/office/officeart/2005/8/layout/orgChart1"/>
    <dgm:cxn modelId="{0228C620-DE5E-4E6B-95A1-D150A92F873F}" type="presOf" srcId="{7CCD36A8-323C-4D4C-9D74-DDE1EF9A26FA}" destId="{073AC04C-E4BC-48B8-ADB5-FB036A075507}" srcOrd="0" destOrd="0" presId="urn:microsoft.com/office/officeart/2005/8/layout/orgChart1"/>
    <dgm:cxn modelId="{1F90D054-C8DF-427E-A812-0EA24C03A7F5}" type="presOf" srcId="{65F278AF-DC21-4A97-BB2D-40D1EE5FCA9A}" destId="{94F44EB2-9B08-47CA-95DB-EE03B3FC471E}" srcOrd="0" destOrd="0" presId="urn:microsoft.com/office/officeart/2005/8/layout/orgChart1"/>
    <dgm:cxn modelId="{768E91D5-A307-4A01-B45B-A15D9E58A57F}" srcId="{DE591B89-878B-496E-AB7A-FA2829F1E7D0}" destId="{E477AA74-E42E-47E0-B269-9B31A0A61F9F}" srcOrd="1" destOrd="0" parTransId="{DC5FD992-AAA0-414D-820B-95913053A978}" sibTransId="{91E62887-115C-420F-AAC3-BF9B0B279777}"/>
    <dgm:cxn modelId="{E0C14B98-8332-42A4-A855-FDD2DBBE3D37}" type="presOf" srcId="{84048EA2-BA3D-4BE3-A540-45430E91EAE0}" destId="{61B3600B-7C2C-4906-AB2F-2EA73F8DB69E}" srcOrd="0" destOrd="0" presId="urn:microsoft.com/office/officeart/2005/8/layout/orgChart1"/>
    <dgm:cxn modelId="{EB79E8E2-E700-4536-9BC6-3EC7A336AEBF}" type="presOf" srcId="{D28CAE3A-C50D-404E-82F5-207D4D179DC9}" destId="{9554963F-B83D-4391-8EEE-F973AD264D4E}" srcOrd="0" destOrd="0" presId="urn:microsoft.com/office/officeart/2005/8/layout/orgChart1"/>
    <dgm:cxn modelId="{4E9C2174-2E6A-4E0D-B7CB-06F9E75C12F4}" type="presOf" srcId="{F0C91890-0934-4223-8433-664184A8B4D9}" destId="{327CF063-59FE-41E1-834F-F94C5C3B4169}" srcOrd="0" destOrd="0" presId="urn:microsoft.com/office/officeart/2005/8/layout/orgChart1"/>
    <dgm:cxn modelId="{AE1D61DA-217E-447A-9E59-ACACF637F0DD}" type="presOf" srcId="{5A8B0540-C5AB-4326-94F6-0033DB6060BD}" destId="{45EC91A8-5A33-410C-8FF1-41FD359F027F}" srcOrd="0" destOrd="0" presId="urn:microsoft.com/office/officeart/2005/8/layout/orgChart1"/>
    <dgm:cxn modelId="{9B7BD172-BE31-4A30-8A87-044BC74D5BB1}" type="presOf" srcId="{DE591B89-878B-496E-AB7A-FA2829F1E7D0}" destId="{B7D97817-082C-4DD0-8EB0-FD2F3DB32C4B}" srcOrd="0" destOrd="0" presId="urn:microsoft.com/office/officeart/2005/8/layout/orgChart1"/>
    <dgm:cxn modelId="{5D9B1BAB-E111-4613-BC69-8D2217ED1F11}" type="presOf" srcId="{072ABD34-D563-4FDA-9B0B-AEEB5D10E590}" destId="{2F3B66F3-9FA6-4672-B941-D61C8F24B685}" srcOrd="0" destOrd="0" presId="urn:microsoft.com/office/officeart/2005/8/layout/orgChart1"/>
    <dgm:cxn modelId="{73D8191A-F18F-421F-844E-3025B2DCA891}" srcId="{022FF109-AE37-4D61-B1AC-81E0C46C7E4A}" destId="{71E683D6-5EBF-4205-80DD-93F32305BE78}" srcOrd="2" destOrd="0" parTransId="{437B7EFF-DEE9-4E6C-A6AD-776A7F9DF6CE}" sibTransId="{9F05B594-199B-43A7-88D6-73E46A756422}"/>
    <dgm:cxn modelId="{391DE674-37A6-49EE-B9D2-3FDBBBC7FE0A}" type="presOf" srcId="{F683A3DD-9260-4CB0-AC29-7B2EDC23B651}" destId="{DD7017AB-2611-4144-84E7-E0F5AC1D7A9A}" srcOrd="0" destOrd="0" presId="urn:microsoft.com/office/officeart/2005/8/layout/orgChart1"/>
    <dgm:cxn modelId="{F7EAD565-0AA9-4B56-8C54-1E5A71CF3360}" type="presOf" srcId="{31B3A618-DBCD-4D20-AE2F-A9BD95D95DC1}" destId="{5EC67E01-B2CD-4333-99BB-01F0E05F65C1}" srcOrd="1" destOrd="0" presId="urn:microsoft.com/office/officeart/2005/8/layout/orgChart1"/>
    <dgm:cxn modelId="{07706B77-4FCB-4ECF-A2CE-7F525FD6656D}" srcId="{DE591B89-878B-496E-AB7A-FA2829F1E7D0}" destId="{072ABD34-D563-4FDA-9B0B-AEEB5D10E590}" srcOrd="2" destOrd="0" parTransId="{EECB2510-2A2A-498D-A0FD-00F20720E3E3}" sibTransId="{800CAD49-3CEA-4ECF-81E5-BE87AEC2D330}"/>
    <dgm:cxn modelId="{6B5C1DBC-A1FC-42FD-A20D-432EFE02631C}" type="presOf" srcId="{022FF109-AE37-4D61-B1AC-81E0C46C7E4A}" destId="{480C07BB-3B7D-4573-910F-8CD7F8119447}" srcOrd="1" destOrd="0" presId="urn:microsoft.com/office/officeart/2005/8/layout/orgChart1"/>
    <dgm:cxn modelId="{9F7E05B5-0B8A-4862-BB12-263ED8CBEBBF}" type="presOf" srcId="{EECB2510-2A2A-498D-A0FD-00F20720E3E3}" destId="{7A1EAE0A-0896-4825-A9FB-8BC26E76E856}" srcOrd="0" destOrd="0" presId="urn:microsoft.com/office/officeart/2005/8/layout/orgChart1"/>
    <dgm:cxn modelId="{F4DD2E26-18F7-4994-8715-A76CBE7D6CF9}" type="presOf" srcId="{437B7EFF-DEE9-4E6C-A6AD-776A7F9DF6CE}" destId="{A18D5802-2A51-4B69-A880-726781B6AA8A}" srcOrd="0" destOrd="0" presId="urn:microsoft.com/office/officeart/2005/8/layout/orgChart1"/>
    <dgm:cxn modelId="{09D9E74B-E653-413B-854D-ACE468E9841D}" type="presOf" srcId="{CBA666E7-C397-4E45-8BD2-70C553D10256}" destId="{D087B87F-FFF5-427D-ADF0-23BF112278C9}" srcOrd="0" destOrd="0" presId="urn:microsoft.com/office/officeart/2005/8/layout/orgChart1"/>
    <dgm:cxn modelId="{4A147759-ABE7-4014-8BE6-B1FC1BA8A3B5}" type="presOf" srcId="{E477AA74-E42E-47E0-B269-9B31A0A61F9F}" destId="{337768D2-8FB6-4BAD-A88C-AA369E20FC7E}" srcOrd="0" destOrd="0" presId="urn:microsoft.com/office/officeart/2005/8/layout/orgChart1"/>
    <dgm:cxn modelId="{7FA246A3-8D38-4D18-8511-8F47EFC1320F}" type="presOf" srcId="{E7CE0C84-6E48-490E-B312-FCE9FFEE7E15}" destId="{9734BB69-A4B4-480D-84EB-1DE74AE20827}" srcOrd="1" destOrd="0" presId="urn:microsoft.com/office/officeart/2005/8/layout/orgChart1"/>
    <dgm:cxn modelId="{55AC5D3B-E79A-4103-89F8-E96C9AD1D5C1}" type="presOf" srcId="{71E683D6-5EBF-4205-80DD-93F32305BE78}" destId="{D11065B2-E4C6-4794-B514-D0E56B7519FA}" srcOrd="1" destOrd="0" presId="urn:microsoft.com/office/officeart/2005/8/layout/orgChart1"/>
    <dgm:cxn modelId="{592AC06D-6E5C-4CAB-A12B-9BE43EEF2708}" srcId="{DE591B89-878B-496E-AB7A-FA2829F1E7D0}" destId="{55591FC1-A0D1-4AA3-A25C-13BE3A0F3691}" srcOrd="0" destOrd="0" parTransId="{A4711A9B-0D5D-4B65-9D7D-2B8FACC50940}" sibTransId="{464CBD9F-D699-46C5-9812-00CB52279AAF}"/>
    <dgm:cxn modelId="{77F18702-9D2B-4F7D-BB66-CD78A2B6445A}" type="presOf" srcId="{A7C7038D-FD89-4AC2-9BD4-9A4554BA9F6E}" destId="{6749ACF6-9530-4207-8AAB-4F6C23FB29A8}" srcOrd="0" destOrd="0" presId="urn:microsoft.com/office/officeart/2005/8/layout/orgChart1"/>
    <dgm:cxn modelId="{6267A51C-D24C-4BF1-81E1-6DA34FE281B2}" srcId="{54443A73-B5EA-4DE0-A240-854B472DE18D}" destId="{DE591B89-878B-496E-AB7A-FA2829F1E7D0}" srcOrd="0" destOrd="0" parTransId="{7CCD36A8-323C-4D4C-9D74-DDE1EF9A26FA}" sibTransId="{383F3726-F870-4650-937F-8742E9F2D3E6}"/>
    <dgm:cxn modelId="{4147ABCA-9E40-49A5-A8A8-BBF0BA3635EA}" type="presOf" srcId="{EE177E0F-2191-485E-A8EE-1F8898C3FFBF}" destId="{AAE4C035-CE73-4F5B-92E0-1BC57530A3ED}" srcOrd="0" destOrd="0" presId="urn:microsoft.com/office/officeart/2005/8/layout/orgChart1"/>
    <dgm:cxn modelId="{DBF196E7-EBB8-4326-8FE9-4C3EE3BE1D23}" srcId="{022FF109-AE37-4D61-B1AC-81E0C46C7E4A}" destId="{F0C91890-0934-4223-8433-664184A8B4D9}" srcOrd="0" destOrd="0" parTransId="{5A8B0540-C5AB-4326-94F6-0033DB6060BD}" sibTransId="{DFD4D555-CBA3-4F8B-8FFC-FEEC331DD287}"/>
    <dgm:cxn modelId="{E230F8C2-4469-4B75-A150-FD17D80893B1}" srcId="{EE177E0F-2191-485E-A8EE-1F8898C3FFBF}" destId="{65F278AF-DC21-4A97-BB2D-40D1EE5FCA9A}" srcOrd="1" destOrd="0" parTransId="{84048EA2-BA3D-4BE3-A540-45430E91EAE0}" sibTransId="{2A61A618-62F9-4061-A156-3303C409C0B4}"/>
    <dgm:cxn modelId="{5AE4330A-5A6A-4D3D-855F-2386BACBC5FD}" type="presOf" srcId="{072ABD34-D563-4FDA-9B0B-AEEB5D10E590}" destId="{98C232FF-9B77-4821-8A17-5FD10531F241}" srcOrd="1" destOrd="0" presId="urn:microsoft.com/office/officeart/2005/8/layout/orgChart1"/>
    <dgm:cxn modelId="{2457987B-CBFB-469E-B7FF-6E711239A728}" type="presOf" srcId="{DE591B89-878B-496E-AB7A-FA2829F1E7D0}" destId="{965F9426-7D6D-44E7-AE96-AEB1494B3238}" srcOrd="1" destOrd="0" presId="urn:microsoft.com/office/officeart/2005/8/layout/orgChart1"/>
    <dgm:cxn modelId="{75F7E54F-5353-474E-9BE5-19D14DD755B2}" type="presOf" srcId="{E7CE0C84-6E48-490E-B312-FCE9FFEE7E15}" destId="{DA5AE5F6-52D6-48B9-9F83-A8554F4954B5}" srcOrd="0" destOrd="0" presId="urn:microsoft.com/office/officeart/2005/8/layout/orgChart1"/>
    <dgm:cxn modelId="{36C3AC4C-3409-4E56-BE0E-C3F19B817600}" type="presOf" srcId="{2EDC2079-1701-4472-BC7C-207E04F171AE}" destId="{55B051CB-6F02-4A56-8D8E-5DF90618206F}" srcOrd="0" destOrd="0" presId="urn:microsoft.com/office/officeart/2005/8/layout/orgChart1"/>
    <dgm:cxn modelId="{67C551F4-25E6-4456-92F2-EB8D90364A04}" type="presOf" srcId="{54443A73-B5EA-4DE0-A240-854B472DE18D}" destId="{51B96B1D-7525-4EBD-A5B5-133785F8FFB3}" srcOrd="0" destOrd="0" presId="urn:microsoft.com/office/officeart/2005/8/layout/orgChart1"/>
    <dgm:cxn modelId="{B9190B54-79FD-47AD-9ABC-9B47A316C623}" type="presOf" srcId="{F0C91890-0934-4223-8433-664184A8B4D9}" destId="{466FBDD8-D302-44C8-A643-37E0195AECEE}" srcOrd="1" destOrd="0" presId="urn:microsoft.com/office/officeart/2005/8/layout/orgChart1"/>
    <dgm:cxn modelId="{03EC0B88-0D55-4B56-B3EC-F4BACC836F5C}" srcId="{EE177E0F-2191-485E-A8EE-1F8898C3FFBF}" destId="{E7CE0C84-6E48-490E-B312-FCE9FFEE7E15}" srcOrd="0" destOrd="0" parTransId="{F683A3DD-9260-4CB0-AC29-7B2EDC23B651}" sibTransId="{ECE24AF3-F157-4C85-A4EC-B50E623F0F10}"/>
    <dgm:cxn modelId="{0DDFD8F7-D413-428C-A865-34600AE0F1EE}" srcId="{54443A73-B5EA-4DE0-A240-854B472DE18D}" destId="{022FF109-AE37-4D61-B1AC-81E0C46C7E4A}" srcOrd="2" destOrd="0" parTransId="{A7C7038D-FD89-4AC2-9BD4-9A4554BA9F6E}" sibTransId="{3FF26672-D00A-4C47-834D-F953A89DC61C}"/>
    <dgm:cxn modelId="{03A85BB5-0D5C-4B9F-AA6F-6F8CCE4877CF}" type="presOf" srcId="{54443A73-B5EA-4DE0-A240-854B472DE18D}" destId="{96CF6F5A-5276-40D6-8C89-B06C883FE105}" srcOrd="1" destOrd="0" presId="urn:microsoft.com/office/officeart/2005/8/layout/orgChart1"/>
    <dgm:cxn modelId="{CCF4ADFD-1DF0-4848-8D1B-408C87FD325F}" srcId="{54443A73-B5EA-4DE0-A240-854B472DE18D}" destId="{EE177E0F-2191-485E-A8EE-1F8898C3FFBF}" srcOrd="1" destOrd="0" parTransId="{CBA666E7-C397-4E45-8BD2-70C553D10256}" sibTransId="{02D08B0C-3C8B-40F9-B655-572621CD1B96}"/>
    <dgm:cxn modelId="{DE6E68D6-51C4-4ED4-BFB8-A302E527F7C2}" type="presOf" srcId="{31B3A618-DBCD-4D20-AE2F-A9BD95D95DC1}" destId="{F1011282-B4DE-4210-80CB-529AB3648B18}" srcOrd="0" destOrd="0" presId="urn:microsoft.com/office/officeart/2005/8/layout/orgChart1"/>
    <dgm:cxn modelId="{F42F219C-917C-42CA-8A57-F70662FD28A9}" srcId="{EE177E0F-2191-485E-A8EE-1F8898C3FFBF}" destId="{31B3A618-DBCD-4D20-AE2F-A9BD95D95DC1}" srcOrd="2" destOrd="0" parTransId="{2EDC2079-1701-4472-BC7C-207E04F171AE}" sibTransId="{69D2ED51-4950-4B66-89E9-90CD2DFDE47D}"/>
    <dgm:cxn modelId="{A9FAFB09-29A7-4534-B5FB-C14C68587926}" type="presOf" srcId="{71E683D6-5EBF-4205-80DD-93F32305BE78}" destId="{D92EA8E3-B1AA-483C-A45C-DAF996DF5A94}" srcOrd="0" destOrd="0" presId="urn:microsoft.com/office/officeart/2005/8/layout/orgChart1"/>
    <dgm:cxn modelId="{2959EFEC-AF5F-4C06-AD0B-293B2565A0C8}" type="presOf" srcId="{A4711A9B-0D5D-4B65-9D7D-2B8FACC50940}" destId="{BFA8690E-15DB-4BCA-A0B1-A3F5610606AD}" srcOrd="0" destOrd="0" presId="urn:microsoft.com/office/officeart/2005/8/layout/orgChart1"/>
    <dgm:cxn modelId="{88CEC803-F1A6-4B64-9955-8B6C7C495D5C}" srcId="{416E384E-7565-4363-B94E-2494E0003B99}" destId="{54443A73-B5EA-4DE0-A240-854B472DE18D}" srcOrd="0" destOrd="0" parTransId="{B49DF133-BD27-46CC-BBC7-51F706C6AC70}" sibTransId="{3302DAE6-9BBD-4481-BF7A-DD12DC4127C2}"/>
    <dgm:cxn modelId="{F56B807B-2F0C-442C-A040-C173B43CD643}" type="presOf" srcId="{E477AA74-E42E-47E0-B269-9B31A0A61F9F}" destId="{450C95A1-8DA4-42AF-A96D-0572C5FCB318}" srcOrd="1" destOrd="0" presId="urn:microsoft.com/office/officeart/2005/8/layout/orgChart1"/>
    <dgm:cxn modelId="{19A48BD1-DC9E-435D-8953-455E47D9F53B}" type="presOf" srcId="{DC5FD992-AAA0-414D-820B-95913053A978}" destId="{59929EFD-4C0D-4433-AF21-D10F92C2571D}" srcOrd="0" destOrd="0" presId="urn:microsoft.com/office/officeart/2005/8/layout/orgChart1"/>
    <dgm:cxn modelId="{035990E4-31C5-4F33-88E6-458504EDF26C}" type="presOf" srcId="{55591FC1-A0D1-4AA3-A25C-13BE3A0F3691}" destId="{3FFB2FA5-B034-4EB1-83E0-AD4A1247E4CC}" srcOrd="1" destOrd="0" presId="urn:microsoft.com/office/officeart/2005/8/layout/orgChart1"/>
    <dgm:cxn modelId="{9A636B53-1177-42A5-8844-D5994A4F2C68}" type="presParOf" srcId="{8DFA8CF9-87DB-4AEF-AF21-2960B58A4D53}" destId="{B4C8ED70-F9EC-4E49-A9DA-88D8E1635D01}" srcOrd="0" destOrd="0" presId="urn:microsoft.com/office/officeart/2005/8/layout/orgChart1"/>
    <dgm:cxn modelId="{3282F0F2-EFD8-49DF-937B-1C2329913CD4}" type="presParOf" srcId="{B4C8ED70-F9EC-4E49-A9DA-88D8E1635D01}" destId="{41BC1AD0-067D-4E26-8D59-DD3B8E600670}" srcOrd="0" destOrd="0" presId="urn:microsoft.com/office/officeart/2005/8/layout/orgChart1"/>
    <dgm:cxn modelId="{8117D8EA-A1B5-43E2-8DD6-11986E6C346B}" type="presParOf" srcId="{41BC1AD0-067D-4E26-8D59-DD3B8E600670}" destId="{51B96B1D-7525-4EBD-A5B5-133785F8FFB3}" srcOrd="0" destOrd="0" presId="urn:microsoft.com/office/officeart/2005/8/layout/orgChart1"/>
    <dgm:cxn modelId="{6F03BC56-EFCC-4044-9915-C12C3028D378}" type="presParOf" srcId="{41BC1AD0-067D-4E26-8D59-DD3B8E600670}" destId="{96CF6F5A-5276-40D6-8C89-B06C883FE105}" srcOrd="1" destOrd="0" presId="urn:microsoft.com/office/officeart/2005/8/layout/orgChart1"/>
    <dgm:cxn modelId="{9204B0E6-3E5D-4B0C-98C8-982A78C51D82}" type="presParOf" srcId="{B4C8ED70-F9EC-4E49-A9DA-88D8E1635D01}" destId="{FAC848E8-4237-4905-BDE7-EAACFBA00CA6}" srcOrd="1" destOrd="0" presId="urn:microsoft.com/office/officeart/2005/8/layout/orgChart1"/>
    <dgm:cxn modelId="{D2D10EE4-5C1E-42E7-ADA8-5835404E14A4}" type="presParOf" srcId="{FAC848E8-4237-4905-BDE7-EAACFBA00CA6}" destId="{073AC04C-E4BC-48B8-ADB5-FB036A075507}" srcOrd="0" destOrd="0" presId="urn:microsoft.com/office/officeart/2005/8/layout/orgChart1"/>
    <dgm:cxn modelId="{F90B73F2-642A-4B6B-B0B2-1D7298207BAF}" type="presParOf" srcId="{FAC848E8-4237-4905-BDE7-EAACFBA00CA6}" destId="{C13F9E0B-AA05-4F74-A9FD-07FDA47AE6A9}" srcOrd="1" destOrd="0" presId="urn:microsoft.com/office/officeart/2005/8/layout/orgChart1"/>
    <dgm:cxn modelId="{B308710D-18E6-4E24-AC6B-041E5D71E4C8}" type="presParOf" srcId="{C13F9E0B-AA05-4F74-A9FD-07FDA47AE6A9}" destId="{86FE00DB-5578-4D13-BEF5-74F42C12D10E}" srcOrd="0" destOrd="0" presId="urn:microsoft.com/office/officeart/2005/8/layout/orgChart1"/>
    <dgm:cxn modelId="{E19770A9-0531-4271-842E-AF7070B74946}" type="presParOf" srcId="{86FE00DB-5578-4D13-BEF5-74F42C12D10E}" destId="{B7D97817-082C-4DD0-8EB0-FD2F3DB32C4B}" srcOrd="0" destOrd="0" presId="urn:microsoft.com/office/officeart/2005/8/layout/orgChart1"/>
    <dgm:cxn modelId="{F5BEEE0E-3CCD-40E3-BA15-12553CB2E201}" type="presParOf" srcId="{86FE00DB-5578-4D13-BEF5-74F42C12D10E}" destId="{965F9426-7D6D-44E7-AE96-AEB1494B3238}" srcOrd="1" destOrd="0" presId="urn:microsoft.com/office/officeart/2005/8/layout/orgChart1"/>
    <dgm:cxn modelId="{E1C22474-3936-40BF-81B7-1FBA120BD3C0}" type="presParOf" srcId="{C13F9E0B-AA05-4F74-A9FD-07FDA47AE6A9}" destId="{771C88EA-CBAE-4E4A-A28E-A7C8BBDE8275}" srcOrd="1" destOrd="0" presId="urn:microsoft.com/office/officeart/2005/8/layout/orgChart1"/>
    <dgm:cxn modelId="{28C9A121-4DE4-491A-89B7-86E56264D962}" type="presParOf" srcId="{771C88EA-CBAE-4E4A-A28E-A7C8BBDE8275}" destId="{BFA8690E-15DB-4BCA-A0B1-A3F5610606AD}" srcOrd="0" destOrd="0" presId="urn:microsoft.com/office/officeart/2005/8/layout/orgChart1"/>
    <dgm:cxn modelId="{ABC340E8-562B-4B20-AA08-A3B2336E25AC}" type="presParOf" srcId="{771C88EA-CBAE-4E4A-A28E-A7C8BBDE8275}" destId="{29D76896-28FB-4A20-8246-CE5EAC2F844C}" srcOrd="1" destOrd="0" presId="urn:microsoft.com/office/officeart/2005/8/layout/orgChart1"/>
    <dgm:cxn modelId="{7AFD879D-75E1-47D1-9C92-F4AED5AC57B3}" type="presParOf" srcId="{29D76896-28FB-4A20-8246-CE5EAC2F844C}" destId="{7AB91067-DA1A-4B4C-B9A0-87F2B5E3B128}" srcOrd="0" destOrd="0" presId="urn:microsoft.com/office/officeart/2005/8/layout/orgChart1"/>
    <dgm:cxn modelId="{1C60ACBC-ABC7-49B0-B4A3-17E7C8D192A6}" type="presParOf" srcId="{7AB91067-DA1A-4B4C-B9A0-87F2B5E3B128}" destId="{7A0FABAC-D16B-42A1-9473-259C9B4A6899}" srcOrd="0" destOrd="0" presId="urn:microsoft.com/office/officeart/2005/8/layout/orgChart1"/>
    <dgm:cxn modelId="{F3B84756-52D5-4DB2-9DF9-B388112C810B}" type="presParOf" srcId="{7AB91067-DA1A-4B4C-B9A0-87F2B5E3B128}" destId="{3FFB2FA5-B034-4EB1-83E0-AD4A1247E4CC}" srcOrd="1" destOrd="0" presId="urn:microsoft.com/office/officeart/2005/8/layout/orgChart1"/>
    <dgm:cxn modelId="{C4B83CE7-D60D-41F3-987D-BFB8308DCED4}" type="presParOf" srcId="{29D76896-28FB-4A20-8246-CE5EAC2F844C}" destId="{87E9EB82-7E11-4267-B5D4-EF8D4AE6CC06}" srcOrd="1" destOrd="0" presId="urn:microsoft.com/office/officeart/2005/8/layout/orgChart1"/>
    <dgm:cxn modelId="{8C1EEEC6-019D-41E9-9C14-2BF3B4E784FB}" type="presParOf" srcId="{29D76896-28FB-4A20-8246-CE5EAC2F844C}" destId="{C65CB6AF-413C-4B31-B3E7-BA64D1910798}" srcOrd="2" destOrd="0" presId="urn:microsoft.com/office/officeart/2005/8/layout/orgChart1"/>
    <dgm:cxn modelId="{2F2CB50C-9179-4F91-A952-77931B955398}" type="presParOf" srcId="{771C88EA-CBAE-4E4A-A28E-A7C8BBDE8275}" destId="{59929EFD-4C0D-4433-AF21-D10F92C2571D}" srcOrd="2" destOrd="0" presId="urn:microsoft.com/office/officeart/2005/8/layout/orgChart1"/>
    <dgm:cxn modelId="{D4181A4C-5E21-45C6-8435-59D0C6FCAE84}" type="presParOf" srcId="{771C88EA-CBAE-4E4A-A28E-A7C8BBDE8275}" destId="{92D4B7F0-51D6-47AD-948E-CE97599233C9}" srcOrd="3" destOrd="0" presId="urn:microsoft.com/office/officeart/2005/8/layout/orgChart1"/>
    <dgm:cxn modelId="{83CC3F2B-43B3-4794-A1B8-41EB824B5A86}" type="presParOf" srcId="{92D4B7F0-51D6-47AD-948E-CE97599233C9}" destId="{47FE93BB-B5C7-4E27-B18B-611D06F3E14C}" srcOrd="0" destOrd="0" presId="urn:microsoft.com/office/officeart/2005/8/layout/orgChart1"/>
    <dgm:cxn modelId="{D06BBD6F-C649-403D-9915-85937C2A1FC5}" type="presParOf" srcId="{47FE93BB-B5C7-4E27-B18B-611D06F3E14C}" destId="{337768D2-8FB6-4BAD-A88C-AA369E20FC7E}" srcOrd="0" destOrd="0" presId="urn:microsoft.com/office/officeart/2005/8/layout/orgChart1"/>
    <dgm:cxn modelId="{EB84765F-05F5-4019-A192-B0508AB7A498}" type="presParOf" srcId="{47FE93BB-B5C7-4E27-B18B-611D06F3E14C}" destId="{450C95A1-8DA4-42AF-A96D-0572C5FCB318}" srcOrd="1" destOrd="0" presId="urn:microsoft.com/office/officeart/2005/8/layout/orgChart1"/>
    <dgm:cxn modelId="{DFE66E71-D14C-418C-BBED-70154797DFE9}" type="presParOf" srcId="{92D4B7F0-51D6-47AD-948E-CE97599233C9}" destId="{76F0D0CD-D089-4669-9787-4A2302602926}" srcOrd="1" destOrd="0" presId="urn:microsoft.com/office/officeart/2005/8/layout/orgChart1"/>
    <dgm:cxn modelId="{8058FC7E-091B-465B-8E8F-CB5261E9F5AD}" type="presParOf" srcId="{92D4B7F0-51D6-47AD-948E-CE97599233C9}" destId="{089C0B82-E3B3-4991-ABDF-08C402D9A74C}" srcOrd="2" destOrd="0" presId="urn:microsoft.com/office/officeart/2005/8/layout/orgChart1"/>
    <dgm:cxn modelId="{D817EFE9-475B-4DCF-8D97-DD4972E4E09C}" type="presParOf" srcId="{771C88EA-CBAE-4E4A-A28E-A7C8BBDE8275}" destId="{7A1EAE0A-0896-4825-A9FB-8BC26E76E856}" srcOrd="4" destOrd="0" presId="urn:microsoft.com/office/officeart/2005/8/layout/orgChart1"/>
    <dgm:cxn modelId="{87617787-6A01-4BA3-A777-F9A2DAD47114}" type="presParOf" srcId="{771C88EA-CBAE-4E4A-A28E-A7C8BBDE8275}" destId="{FF03051A-5BF8-4055-A617-55B5161EEBB3}" srcOrd="5" destOrd="0" presId="urn:microsoft.com/office/officeart/2005/8/layout/orgChart1"/>
    <dgm:cxn modelId="{08437B6B-A760-484B-895E-80AA5800B649}" type="presParOf" srcId="{FF03051A-5BF8-4055-A617-55B5161EEBB3}" destId="{9E3C16D1-8308-4225-960E-07962F7FB8F1}" srcOrd="0" destOrd="0" presId="urn:microsoft.com/office/officeart/2005/8/layout/orgChart1"/>
    <dgm:cxn modelId="{E9853D65-9720-47B7-A10E-07416FBABB07}" type="presParOf" srcId="{9E3C16D1-8308-4225-960E-07962F7FB8F1}" destId="{2F3B66F3-9FA6-4672-B941-D61C8F24B685}" srcOrd="0" destOrd="0" presId="urn:microsoft.com/office/officeart/2005/8/layout/orgChart1"/>
    <dgm:cxn modelId="{4FAB73C8-F851-4A45-8EEC-ECD68DA59208}" type="presParOf" srcId="{9E3C16D1-8308-4225-960E-07962F7FB8F1}" destId="{98C232FF-9B77-4821-8A17-5FD10531F241}" srcOrd="1" destOrd="0" presId="urn:microsoft.com/office/officeart/2005/8/layout/orgChart1"/>
    <dgm:cxn modelId="{D313A48D-DA83-4B35-97B8-A3EBB73A42E7}" type="presParOf" srcId="{FF03051A-5BF8-4055-A617-55B5161EEBB3}" destId="{4ECA5BFB-E864-4F7C-B426-B12C377392DC}" srcOrd="1" destOrd="0" presId="urn:microsoft.com/office/officeart/2005/8/layout/orgChart1"/>
    <dgm:cxn modelId="{E8076D90-50E9-46B2-944F-C63AC9229A15}" type="presParOf" srcId="{FF03051A-5BF8-4055-A617-55B5161EEBB3}" destId="{DE40C0D2-13C2-4405-BF02-CE2A3950B75C}" srcOrd="2" destOrd="0" presId="urn:microsoft.com/office/officeart/2005/8/layout/orgChart1"/>
    <dgm:cxn modelId="{F983E411-424E-44DB-8A66-27EC4EFE5852}" type="presParOf" srcId="{C13F9E0B-AA05-4F74-A9FD-07FDA47AE6A9}" destId="{06B9E66E-EECC-404C-A3A9-9BBD3BEDFB19}" srcOrd="2" destOrd="0" presId="urn:microsoft.com/office/officeart/2005/8/layout/orgChart1"/>
    <dgm:cxn modelId="{F756DE06-D199-445C-B593-C0CD61CB59F4}" type="presParOf" srcId="{FAC848E8-4237-4905-BDE7-EAACFBA00CA6}" destId="{D087B87F-FFF5-427D-ADF0-23BF112278C9}" srcOrd="2" destOrd="0" presId="urn:microsoft.com/office/officeart/2005/8/layout/orgChart1"/>
    <dgm:cxn modelId="{F394E577-4958-4471-BCF3-DF5D292CA96D}" type="presParOf" srcId="{FAC848E8-4237-4905-BDE7-EAACFBA00CA6}" destId="{8C40160D-1A90-4BEA-9909-8215EEF8A4A2}" srcOrd="3" destOrd="0" presId="urn:microsoft.com/office/officeart/2005/8/layout/orgChart1"/>
    <dgm:cxn modelId="{926FE4D9-03B4-4455-BB8E-F639FDE79706}" type="presParOf" srcId="{8C40160D-1A90-4BEA-9909-8215EEF8A4A2}" destId="{67E31E54-8064-4A06-B62A-D53579DB674B}" srcOrd="0" destOrd="0" presId="urn:microsoft.com/office/officeart/2005/8/layout/orgChart1"/>
    <dgm:cxn modelId="{DDF948E7-C767-4EF8-B96F-8FD75299BE36}" type="presParOf" srcId="{67E31E54-8064-4A06-B62A-D53579DB674B}" destId="{AAE4C035-CE73-4F5B-92E0-1BC57530A3ED}" srcOrd="0" destOrd="0" presId="urn:microsoft.com/office/officeart/2005/8/layout/orgChart1"/>
    <dgm:cxn modelId="{415F8DE9-2C90-4F97-A961-9337AFC422F1}" type="presParOf" srcId="{67E31E54-8064-4A06-B62A-D53579DB674B}" destId="{3FB05E19-167C-4702-8653-46DD4E4CEF15}" srcOrd="1" destOrd="0" presId="urn:microsoft.com/office/officeart/2005/8/layout/orgChart1"/>
    <dgm:cxn modelId="{51117DDC-0BA5-4D6E-9986-1D7CC6C82B85}" type="presParOf" srcId="{8C40160D-1A90-4BEA-9909-8215EEF8A4A2}" destId="{C53D4038-DA02-4000-A77B-AF3C45A20458}" srcOrd="1" destOrd="0" presId="urn:microsoft.com/office/officeart/2005/8/layout/orgChart1"/>
    <dgm:cxn modelId="{2AE4EB8A-AB19-46A4-9BE0-2B0F0309D163}" type="presParOf" srcId="{C53D4038-DA02-4000-A77B-AF3C45A20458}" destId="{DD7017AB-2611-4144-84E7-E0F5AC1D7A9A}" srcOrd="0" destOrd="0" presId="urn:microsoft.com/office/officeart/2005/8/layout/orgChart1"/>
    <dgm:cxn modelId="{31E22069-DF6D-49E8-BE91-2E3D1910B566}" type="presParOf" srcId="{C53D4038-DA02-4000-A77B-AF3C45A20458}" destId="{448DB9FF-1832-4034-99C9-FA49C469C1AF}" srcOrd="1" destOrd="0" presId="urn:microsoft.com/office/officeart/2005/8/layout/orgChart1"/>
    <dgm:cxn modelId="{96296B11-6990-4F81-8D11-64D089DF6646}" type="presParOf" srcId="{448DB9FF-1832-4034-99C9-FA49C469C1AF}" destId="{909E5175-9A74-4FEA-8B83-62A8333F76FC}" srcOrd="0" destOrd="0" presId="urn:microsoft.com/office/officeart/2005/8/layout/orgChart1"/>
    <dgm:cxn modelId="{56D2ADBB-D2CC-49DA-8E77-660A4C4F0C9A}" type="presParOf" srcId="{909E5175-9A74-4FEA-8B83-62A8333F76FC}" destId="{DA5AE5F6-52D6-48B9-9F83-A8554F4954B5}" srcOrd="0" destOrd="0" presId="urn:microsoft.com/office/officeart/2005/8/layout/orgChart1"/>
    <dgm:cxn modelId="{9EB706DB-133F-411E-ACDF-5E98398D68DF}" type="presParOf" srcId="{909E5175-9A74-4FEA-8B83-62A8333F76FC}" destId="{9734BB69-A4B4-480D-84EB-1DE74AE20827}" srcOrd="1" destOrd="0" presId="urn:microsoft.com/office/officeart/2005/8/layout/orgChart1"/>
    <dgm:cxn modelId="{989D8797-5177-46B7-B207-BED6CF1A4BE8}" type="presParOf" srcId="{448DB9FF-1832-4034-99C9-FA49C469C1AF}" destId="{0D323675-986C-4710-A9F1-10093284F8D1}" srcOrd="1" destOrd="0" presId="urn:microsoft.com/office/officeart/2005/8/layout/orgChart1"/>
    <dgm:cxn modelId="{BDD9B1B5-E632-4B65-9094-ABB7EA0208E8}" type="presParOf" srcId="{448DB9FF-1832-4034-99C9-FA49C469C1AF}" destId="{1B7FDB64-90B0-431F-87AA-D2EBDB1FF2DC}" srcOrd="2" destOrd="0" presId="urn:microsoft.com/office/officeart/2005/8/layout/orgChart1"/>
    <dgm:cxn modelId="{3F7FFE47-EEF2-42B5-89DF-3291778C9C48}" type="presParOf" srcId="{C53D4038-DA02-4000-A77B-AF3C45A20458}" destId="{61B3600B-7C2C-4906-AB2F-2EA73F8DB69E}" srcOrd="2" destOrd="0" presId="urn:microsoft.com/office/officeart/2005/8/layout/orgChart1"/>
    <dgm:cxn modelId="{A806FBC3-98BF-450F-8903-7B4B0214B454}" type="presParOf" srcId="{C53D4038-DA02-4000-A77B-AF3C45A20458}" destId="{909E0B7A-9A53-4098-A95B-E69E2A83E72D}" srcOrd="3" destOrd="0" presId="urn:microsoft.com/office/officeart/2005/8/layout/orgChart1"/>
    <dgm:cxn modelId="{CE305405-2B7A-4276-AECE-8FC5EE3F62D5}" type="presParOf" srcId="{909E0B7A-9A53-4098-A95B-E69E2A83E72D}" destId="{D6FF446B-D5A6-4052-92F5-D28746801379}" srcOrd="0" destOrd="0" presId="urn:microsoft.com/office/officeart/2005/8/layout/orgChart1"/>
    <dgm:cxn modelId="{59884110-E3EA-4A52-9540-DCDD548B08E1}" type="presParOf" srcId="{D6FF446B-D5A6-4052-92F5-D28746801379}" destId="{94F44EB2-9B08-47CA-95DB-EE03B3FC471E}" srcOrd="0" destOrd="0" presId="urn:microsoft.com/office/officeart/2005/8/layout/orgChart1"/>
    <dgm:cxn modelId="{7186EBE4-728E-42DC-BAD4-200A66DC54F2}" type="presParOf" srcId="{D6FF446B-D5A6-4052-92F5-D28746801379}" destId="{0CB36886-B571-4F7E-BBF6-BEEC671AA04D}" srcOrd="1" destOrd="0" presId="urn:microsoft.com/office/officeart/2005/8/layout/orgChart1"/>
    <dgm:cxn modelId="{9A926EF1-BE43-4BD3-8C25-DF49147A547B}" type="presParOf" srcId="{909E0B7A-9A53-4098-A95B-E69E2A83E72D}" destId="{C4667F21-BFC4-4F02-83A9-B1782F9DAA73}" srcOrd="1" destOrd="0" presId="urn:microsoft.com/office/officeart/2005/8/layout/orgChart1"/>
    <dgm:cxn modelId="{566E1036-5CB9-46A0-9EB0-ADB4CC785E5C}" type="presParOf" srcId="{909E0B7A-9A53-4098-A95B-E69E2A83E72D}" destId="{F54A1DC0-C544-46A1-81AE-3F1EDC8486F1}" srcOrd="2" destOrd="0" presId="urn:microsoft.com/office/officeart/2005/8/layout/orgChart1"/>
    <dgm:cxn modelId="{250D0A93-A594-4C75-B474-46D4EDB6CAC1}" type="presParOf" srcId="{C53D4038-DA02-4000-A77B-AF3C45A20458}" destId="{55B051CB-6F02-4A56-8D8E-5DF90618206F}" srcOrd="4" destOrd="0" presId="urn:microsoft.com/office/officeart/2005/8/layout/orgChart1"/>
    <dgm:cxn modelId="{955E95EA-A919-419C-B2D0-224D0E994829}" type="presParOf" srcId="{C53D4038-DA02-4000-A77B-AF3C45A20458}" destId="{BA528768-6A16-4A52-9855-FB3B7DB65140}" srcOrd="5" destOrd="0" presId="urn:microsoft.com/office/officeart/2005/8/layout/orgChart1"/>
    <dgm:cxn modelId="{9E7144BD-E10A-40DF-A1B7-F92AC09B7AD4}" type="presParOf" srcId="{BA528768-6A16-4A52-9855-FB3B7DB65140}" destId="{2D2D5165-61B9-4296-88DF-63B2B023E179}" srcOrd="0" destOrd="0" presId="urn:microsoft.com/office/officeart/2005/8/layout/orgChart1"/>
    <dgm:cxn modelId="{BFFAEEB1-AC0E-464B-8199-588DC2E8B997}" type="presParOf" srcId="{2D2D5165-61B9-4296-88DF-63B2B023E179}" destId="{F1011282-B4DE-4210-80CB-529AB3648B18}" srcOrd="0" destOrd="0" presId="urn:microsoft.com/office/officeart/2005/8/layout/orgChart1"/>
    <dgm:cxn modelId="{ED11380E-A474-468F-BFC2-CED2C0A11EC9}" type="presParOf" srcId="{2D2D5165-61B9-4296-88DF-63B2B023E179}" destId="{5EC67E01-B2CD-4333-99BB-01F0E05F65C1}" srcOrd="1" destOrd="0" presId="urn:microsoft.com/office/officeart/2005/8/layout/orgChart1"/>
    <dgm:cxn modelId="{BEBDBC75-3EF7-45E6-B26A-3A62D7F2DB2C}" type="presParOf" srcId="{BA528768-6A16-4A52-9855-FB3B7DB65140}" destId="{43DC84D2-5ADD-49BB-B0B5-2CA8510FB9F9}" srcOrd="1" destOrd="0" presId="urn:microsoft.com/office/officeart/2005/8/layout/orgChart1"/>
    <dgm:cxn modelId="{DDF9B461-0F79-4E02-B959-6E1AE961B866}" type="presParOf" srcId="{BA528768-6A16-4A52-9855-FB3B7DB65140}" destId="{DFA13302-1559-436C-896B-EFA355F27395}" srcOrd="2" destOrd="0" presId="urn:microsoft.com/office/officeart/2005/8/layout/orgChart1"/>
    <dgm:cxn modelId="{323F55DC-4777-4EC3-84EC-430D838374D6}" type="presParOf" srcId="{8C40160D-1A90-4BEA-9909-8215EEF8A4A2}" destId="{45F38689-E291-4EE8-AF2E-2E30CB9F88D5}" srcOrd="2" destOrd="0" presId="urn:microsoft.com/office/officeart/2005/8/layout/orgChart1"/>
    <dgm:cxn modelId="{8EDEA5CC-815B-4CFD-9776-82FB5D59B9A7}" type="presParOf" srcId="{FAC848E8-4237-4905-BDE7-EAACFBA00CA6}" destId="{6749ACF6-9530-4207-8AAB-4F6C23FB29A8}" srcOrd="4" destOrd="0" presId="urn:microsoft.com/office/officeart/2005/8/layout/orgChart1"/>
    <dgm:cxn modelId="{36D3FCAE-AB41-442D-AFFF-B9E0DC3FBC96}" type="presParOf" srcId="{FAC848E8-4237-4905-BDE7-EAACFBA00CA6}" destId="{23A3C6A2-D70F-48A3-966F-F77B3CBE0F18}" srcOrd="5" destOrd="0" presId="urn:microsoft.com/office/officeart/2005/8/layout/orgChart1"/>
    <dgm:cxn modelId="{8FB03994-1384-400E-8021-1973339EEE25}" type="presParOf" srcId="{23A3C6A2-D70F-48A3-966F-F77B3CBE0F18}" destId="{4C9DFB93-C2D6-4FC2-AD85-7648F070DDF5}" srcOrd="0" destOrd="0" presId="urn:microsoft.com/office/officeart/2005/8/layout/orgChart1"/>
    <dgm:cxn modelId="{545B681F-545B-4336-8E5E-634497861FEF}" type="presParOf" srcId="{4C9DFB93-C2D6-4FC2-AD85-7648F070DDF5}" destId="{CF4BBAC0-B00F-4F2E-8979-BEA473AF0574}" srcOrd="0" destOrd="0" presId="urn:microsoft.com/office/officeart/2005/8/layout/orgChart1"/>
    <dgm:cxn modelId="{AAC87B48-6F8B-45C6-9AE5-AF0AB84F6C45}" type="presParOf" srcId="{4C9DFB93-C2D6-4FC2-AD85-7648F070DDF5}" destId="{480C07BB-3B7D-4573-910F-8CD7F8119447}" srcOrd="1" destOrd="0" presId="urn:microsoft.com/office/officeart/2005/8/layout/orgChart1"/>
    <dgm:cxn modelId="{D88D1D21-7E86-42FF-A9A2-64B17AD996DC}" type="presParOf" srcId="{23A3C6A2-D70F-48A3-966F-F77B3CBE0F18}" destId="{DDC93172-D585-4A56-89EC-EF39C77F2F6A}" srcOrd="1" destOrd="0" presId="urn:microsoft.com/office/officeart/2005/8/layout/orgChart1"/>
    <dgm:cxn modelId="{D01148CA-FD85-4980-B476-EACE5EA58353}" type="presParOf" srcId="{DDC93172-D585-4A56-89EC-EF39C77F2F6A}" destId="{45EC91A8-5A33-410C-8FF1-41FD359F027F}" srcOrd="0" destOrd="0" presId="urn:microsoft.com/office/officeart/2005/8/layout/orgChart1"/>
    <dgm:cxn modelId="{4142B0BF-1C91-443B-B8E6-3DDA92E11E12}" type="presParOf" srcId="{DDC93172-D585-4A56-89EC-EF39C77F2F6A}" destId="{87861D01-B435-4D3D-ACE4-D3D7AFA6CABA}" srcOrd="1" destOrd="0" presId="urn:microsoft.com/office/officeart/2005/8/layout/orgChart1"/>
    <dgm:cxn modelId="{A0BB389E-8D12-4D99-AC76-62CD18C3AC34}" type="presParOf" srcId="{87861D01-B435-4D3D-ACE4-D3D7AFA6CABA}" destId="{A3A76108-4D2B-4481-A0A1-940287E856C3}" srcOrd="0" destOrd="0" presId="urn:microsoft.com/office/officeart/2005/8/layout/orgChart1"/>
    <dgm:cxn modelId="{0B6A0BD1-932B-4FE2-B6B5-D451AC38BA28}" type="presParOf" srcId="{A3A76108-4D2B-4481-A0A1-940287E856C3}" destId="{327CF063-59FE-41E1-834F-F94C5C3B4169}" srcOrd="0" destOrd="0" presId="urn:microsoft.com/office/officeart/2005/8/layout/orgChart1"/>
    <dgm:cxn modelId="{D1575877-2ED9-4E91-90DA-54A7BF38E5D0}" type="presParOf" srcId="{A3A76108-4D2B-4481-A0A1-940287E856C3}" destId="{466FBDD8-D302-44C8-A643-37E0195AECEE}" srcOrd="1" destOrd="0" presId="urn:microsoft.com/office/officeart/2005/8/layout/orgChart1"/>
    <dgm:cxn modelId="{80DE676E-92E4-4632-9F6E-769383D99CCC}" type="presParOf" srcId="{87861D01-B435-4D3D-ACE4-D3D7AFA6CABA}" destId="{28EF4380-EE62-4968-8563-4BBCD1B1F73C}" srcOrd="1" destOrd="0" presId="urn:microsoft.com/office/officeart/2005/8/layout/orgChart1"/>
    <dgm:cxn modelId="{68E36060-0251-448C-A8C1-5001D26502FA}" type="presParOf" srcId="{87861D01-B435-4D3D-ACE4-D3D7AFA6CABA}" destId="{FD09E943-EC3A-4682-B605-33AF813E93A1}" srcOrd="2" destOrd="0" presId="urn:microsoft.com/office/officeart/2005/8/layout/orgChart1"/>
    <dgm:cxn modelId="{36D65D07-BA78-454F-8C7D-C823CD1B5DC5}" type="presParOf" srcId="{DDC93172-D585-4A56-89EC-EF39C77F2F6A}" destId="{57886622-9264-436E-9F0B-9C2DAB8DA863}" srcOrd="2" destOrd="0" presId="urn:microsoft.com/office/officeart/2005/8/layout/orgChart1"/>
    <dgm:cxn modelId="{0A35766A-D46C-40B6-88AA-C7F477D34C63}" type="presParOf" srcId="{DDC93172-D585-4A56-89EC-EF39C77F2F6A}" destId="{A03BA0D5-A75E-45A3-8D45-39DE1BE1D087}" srcOrd="3" destOrd="0" presId="urn:microsoft.com/office/officeart/2005/8/layout/orgChart1"/>
    <dgm:cxn modelId="{F29A7EEC-0056-4839-B581-F8512C93DF35}" type="presParOf" srcId="{A03BA0D5-A75E-45A3-8D45-39DE1BE1D087}" destId="{41804159-9B7B-4111-A481-2CDCDF7CD72F}" srcOrd="0" destOrd="0" presId="urn:microsoft.com/office/officeart/2005/8/layout/orgChart1"/>
    <dgm:cxn modelId="{429E38B6-4957-4817-9258-0DCA4804F2B6}" type="presParOf" srcId="{41804159-9B7B-4111-A481-2CDCDF7CD72F}" destId="{9554963F-B83D-4391-8EEE-F973AD264D4E}" srcOrd="0" destOrd="0" presId="urn:microsoft.com/office/officeart/2005/8/layout/orgChart1"/>
    <dgm:cxn modelId="{A09128D1-BDCC-43F5-8022-AA0A1EC43C83}" type="presParOf" srcId="{41804159-9B7B-4111-A481-2CDCDF7CD72F}" destId="{DC3E278E-42E5-4F9D-8298-F057C42D845D}" srcOrd="1" destOrd="0" presId="urn:microsoft.com/office/officeart/2005/8/layout/orgChart1"/>
    <dgm:cxn modelId="{4C61F864-CBA7-4535-BFA8-8692D57CCC19}" type="presParOf" srcId="{A03BA0D5-A75E-45A3-8D45-39DE1BE1D087}" destId="{0B290E95-D1B1-49A1-9B3E-BA76D963F4DD}" srcOrd="1" destOrd="0" presId="urn:microsoft.com/office/officeart/2005/8/layout/orgChart1"/>
    <dgm:cxn modelId="{E2AB583A-11E1-4A58-8BDD-C88AA576AD9C}" type="presParOf" srcId="{A03BA0D5-A75E-45A3-8D45-39DE1BE1D087}" destId="{6D64DB16-8F98-4BE1-B468-7AE362E9A8E9}" srcOrd="2" destOrd="0" presId="urn:microsoft.com/office/officeart/2005/8/layout/orgChart1"/>
    <dgm:cxn modelId="{5B5E46CC-F969-4E0B-9E3F-46ADEFBCA806}" type="presParOf" srcId="{DDC93172-D585-4A56-89EC-EF39C77F2F6A}" destId="{A18D5802-2A51-4B69-A880-726781B6AA8A}" srcOrd="4" destOrd="0" presId="urn:microsoft.com/office/officeart/2005/8/layout/orgChart1"/>
    <dgm:cxn modelId="{787B8040-E2F2-4105-B86A-C9A53DE5F456}" type="presParOf" srcId="{DDC93172-D585-4A56-89EC-EF39C77F2F6A}" destId="{EC883F67-6D79-42AC-A5A0-E592BD5A8191}" srcOrd="5" destOrd="0" presId="urn:microsoft.com/office/officeart/2005/8/layout/orgChart1"/>
    <dgm:cxn modelId="{33E9C240-6A7B-4D25-A861-0E0F2D7749C6}" type="presParOf" srcId="{EC883F67-6D79-42AC-A5A0-E592BD5A8191}" destId="{CA1D72C0-178C-42B6-82FE-188EA887B812}" srcOrd="0" destOrd="0" presId="urn:microsoft.com/office/officeart/2005/8/layout/orgChart1"/>
    <dgm:cxn modelId="{275E4FDC-CACF-42C2-B727-4201C4878CD5}" type="presParOf" srcId="{CA1D72C0-178C-42B6-82FE-188EA887B812}" destId="{D92EA8E3-B1AA-483C-A45C-DAF996DF5A94}" srcOrd="0" destOrd="0" presId="urn:microsoft.com/office/officeart/2005/8/layout/orgChart1"/>
    <dgm:cxn modelId="{3DA28E75-8BED-4B7F-B74A-4ED3505131F3}" type="presParOf" srcId="{CA1D72C0-178C-42B6-82FE-188EA887B812}" destId="{D11065B2-E4C6-4794-B514-D0E56B7519FA}" srcOrd="1" destOrd="0" presId="urn:microsoft.com/office/officeart/2005/8/layout/orgChart1"/>
    <dgm:cxn modelId="{CC5C78CE-2B8F-4B99-A987-2B21B37B2692}" type="presParOf" srcId="{EC883F67-6D79-42AC-A5A0-E592BD5A8191}" destId="{A25D2CF9-725F-4C6C-B5CC-28CF02BB2AF6}" srcOrd="1" destOrd="0" presId="urn:microsoft.com/office/officeart/2005/8/layout/orgChart1"/>
    <dgm:cxn modelId="{26CA8D10-DBF4-481D-BA25-D50E9843683F}" type="presParOf" srcId="{EC883F67-6D79-42AC-A5A0-E592BD5A8191}" destId="{7A21D6AA-3CFA-4BA7-B706-9CE914C4B562}" srcOrd="2" destOrd="0" presId="urn:microsoft.com/office/officeart/2005/8/layout/orgChart1"/>
    <dgm:cxn modelId="{EC04B803-6CBF-4D99-9A38-F96FBD34F5AF}" type="presParOf" srcId="{23A3C6A2-D70F-48A3-966F-F77B3CBE0F18}" destId="{A72A95F7-038B-4968-8934-02CC02195323}" srcOrd="2" destOrd="0" presId="urn:microsoft.com/office/officeart/2005/8/layout/orgChart1"/>
    <dgm:cxn modelId="{0ADBE9FF-F5D5-4F90-B339-CE16184CD257}" type="presParOf" srcId="{B4C8ED70-F9EC-4E49-A9DA-88D8E1635D01}" destId="{F1834EA1-972B-4A8C-A7E6-AF4054892AE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16E384E-7565-4363-B94E-2494E0003B9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4443A73-B5EA-4DE0-A240-854B472DE18D}">
      <dgm:prSet phldrT="[Текст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ru-RU" sz="140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Глава предприятия</a:t>
          </a:r>
        </a:p>
      </dgm:t>
    </dgm:pt>
    <dgm:pt modelId="{B49DF133-BD27-46CC-BBC7-51F706C6AC70}" type="parTrans" cxnId="{88CEC803-F1A6-4B64-9955-8B6C7C495D5C}">
      <dgm:prSet/>
      <dgm:spPr/>
      <dgm:t>
        <a:bodyPr/>
        <a:lstStyle/>
        <a:p>
          <a:endParaRPr lang="ru-RU"/>
        </a:p>
      </dgm:t>
    </dgm:pt>
    <dgm:pt modelId="{3302DAE6-9BBD-4481-BF7A-DD12DC4127C2}" type="sibTrans" cxnId="{88CEC803-F1A6-4B64-9955-8B6C7C495D5C}">
      <dgm:prSet/>
      <dgm:spPr/>
      <dgm:t>
        <a:bodyPr/>
        <a:lstStyle/>
        <a:p>
          <a:endParaRPr lang="ru-RU"/>
        </a:p>
      </dgm:t>
    </dgm:pt>
    <dgm:pt modelId="{DE591B89-878B-496E-AB7A-FA2829F1E7D0}">
      <dgm:prSet phldrT="[Текст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ru-RU" sz="140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Функциональный руководитель</a:t>
          </a:r>
        </a:p>
      </dgm:t>
    </dgm:pt>
    <dgm:pt modelId="{7CCD36A8-323C-4D4C-9D74-DDE1EF9A26FA}" type="parTrans" cxnId="{6267A51C-D24C-4BF1-81E1-6DA34FE281B2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ru-RU">
            <a:latin typeface="Times New Roman" pitchFamily="18" charset="0"/>
            <a:cs typeface="Times New Roman" pitchFamily="18" charset="0"/>
          </a:endParaRPr>
        </a:p>
      </dgm:t>
    </dgm:pt>
    <dgm:pt modelId="{383F3726-F870-4650-937F-8742E9F2D3E6}" type="sibTrans" cxnId="{6267A51C-D24C-4BF1-81E1-6DA34FE281B2}">
      <dgm:prSet/>
      <dgm:spPr/>
      <dgm:t>
        <a:bodyPr/>
        <a:lstStyle/>
        <a:p>
          <a:endParaRPr lang="ru-RU"/>
        </a:p>
      </dgm:t>
    </dgm:pt>
    <dgm:pt modelId="{EE177E0F-2191-485E-A8EE-1F8898C3FFBF}">
      <dgm:prSet phldrT="[Текст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ru-RU" sz="140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Функциональный руководитель</a:t>
          </a:r>
        </a:p>
      </dgm:t>
    </dgm:pt>
    <dgm:pt modelId="{CBA666E7-C397-4E45-8BD2-70C553D10256}" type="parTrans" cxnId="{CCF4ADFD-1DF0-4848-8D1B-408C87FD325F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ru-RU">
            <a:latin typeface="Times New Roman" pitchFamily="18" charset="0"/>
            <a:cs typeface="Times New Roman" pitchFamily="18" charset="0"/>
          </a:endParaRPr>
        </a:p>
      </dgm:t>
    </dgm:pt>
    <dgm:pt modelId="{02D08B0C-3C8B-40F9-B655-572621CD1B96}" type="sibTrans" cxnId="{CCF4ADFD-1DF0-4848-8D1B-408C87FD325F}">
      <dgm:prSet/>
      <dgm:spPr/>
      <dgm:t>
        <a:bodyPr/>
        <a:lstStyle/>
        <a:p>
          <a:endParaRPr lang="ru-RU"/>
        </a:p>
      </dgm:t>
    </dgm:pt>
    <dgm:pt modelId="{022FF109-AE37-4D61-B1AC-81E0C46C7E4A}">
      <dgm:prSet phldrT="[Текст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ru-RU" sz="140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Функциональный руководитель</a:t>
          </a:r>
        </a:p>
      </dgm:t>
    </dgm:pt>
    <dgm:pt modelId="{A7C7038D-FD89-4AC2-9BD4-9A4554BA9F6E}" type="parTrans" cxnId="{0DDFD8F7-D413-428C-A865-34600AE0F1EE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ru-RU">
            <a:latin typeface="Times New Roman" pitchFamily="18" charset="0"/>
            <a:cs typeface="Times New Roman" pitchFamily="18" charset="0"/>
          </a:endParaRPr>
        </a:p>
      </dgm:t>
    </dgm:pt>
    <dgm:pt modelId="{3FF26672-D00A-4C47-834D-F953A89DC61C}" type="sibTrans" cxnId="{0DDFD8F7-D413-428C-A865-34600AE0F1EE}">
      <dgm:prSet/>
      <dgm:spPr/>
      <dgm:t>
        <a:bodyPr/>
        <a:lstStyle/>
        <a:p>
          <a:endParaRPr lang="ru-RU"/>
        </a:p>
      </dgm:t>
    </dgm:pt>
    <dgm:pt modelId="{55591FC1-A0D1-4AA3-A25C-13BE3A0F3691}">
      <dgm:prSet custT="1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ru-RU" sz="140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Персонал</a:t>
          </a:r>
        </a:p>
      </dgm:t>
    </dgm:pt>
    <dgm:pt modelId="{A4711A9B-0D5D-4B65-9D7D-2B8FACC50940}" type="parTrans" cxnId="{592AC06D-6E5C-4CAB-A12B-9BE43EEF2708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ru-RU" sz="1400">
            <a:solidFill>
              <a:sysClr val="windowText" lastClr="000000"/>
            </a:solidFill>
            <a:latin typeface="Times New Roman" pitchFamily="18" charset="0"/>
            <a:cs typeface="Times New Roman" pitchFamily="18" charset="0"/>
          </a:endParaRPr>
        </a:p>
      </dgm:t>
    </dgm:pt>
    <dgm:pt modelId="{464CBD9F-D699-46C5-9812-00CB52279AAF}" type="sibTrans" cxnId="{592AC06D-6E5C-4CAB-A12B-9BE43EEF2708}">
      <dgm:prSet/>
      <dgm:spPr/>
      <dgm:t>
        <a:bodyPr/>
        <a:lstStyle/>
        <a:p>
          <a:endParaRPr lang="ru-RU"/>
        </a:p>
      </dgm:t>
    </dgm:pt>
    <dgm:pt modelId="{E477AA74-E42E-47E0-B269-9B31A0A61F9F}">
      <dgm:prSet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ru-RU" sz="140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Персонал</a:t>
          </a:r>
        </a:p>
      </dgm:t>
    </dgm:pt>
    <dgm:pt modelId="{DC5FD992-AAA0-414D-820B-95913053A978}" type="parTrans" cxnId="{768E91D5-A307-4A01-B45B-A15D9E58A57F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ru-RU" sz="1400">
            <a:solidFill>
              <a:sysClr val="windowText" lastClr="000000"/>
            </a:solidFill>
            <a:latin typeface="Times New Roman" pitchFamily="18" charset="0"/>
            <a:cs typeface="Times New Roman" pitchFamily="18" charset="0"/>
          </a:endParaRPr>
        </a:p>
      </dgm:t>
    </dgm:pt>
    <dgm:pt modelId="{91E62887-115C-420F-AAC3-BF9B0B279777}" type="sibTrans" cxnId="{768E91D5-A307-4A01-B45B-A15D9E58A57F}">
      <dgm:prSet/>
      <dgm:spPr/>
      <dgm:t>
        <a:bodyPr/>
        <a:lstStyle/>
        <a:p>
          <a:endParaRPr lang="ru-RU"/>
        </a:p>
      </dgm:t>
    </dgm:pt>
    <dgm:pt modelId="{E7CE0C84-6E48-490E-B312-FCE9FFEE7E15}">
      <dgm:prSet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ru-RU" sz="140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Персонал</a:t>
          </a:r>
        </a:p>
      </dgm:t>
    </dgm:pt>
    <dgm:pt modelId="{F683A3DD-9260-4CB0-AC29-7B2EDC23B651}" type="parTrans" cxnId="{03EC0B88-0D55-4B56-B3EC-F4BACC836F5C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ru-RU" sz="1400">
            <a:solidFill>
              <a:sysClr val="windowText" lastClr="000000"/>
            </a:solidFill>
            <a:latin typeface="Times New Roman" pitchFamily="18" charset="0"/>
            <a:cs typeface="Times New Roman" pitchFamily="18" charset="0"/>
          </a:endParaRPr>
        </a:p>
      </dgm:t>
    </dgm:pt>
    <dgm:pt modelId="{ECE24AF3-F157-4C85-A4EC-B50E623F0F10}" type="sibTrans" cxnId="{03EC0B88-0D55-4B56-B3EC-F4BACC836F5C}">
      <dgm:prSet/>
      <dgm:spPr/>
      <dgm:t>
        <a:bodyPr/>
        <a:lstStyle/>
        <a:p>
          <a:endParaRPr lang="ru-RU"/>
        </a:p>
      </dgm:t>
    </dgm:pt>
    <dgm:pt modelId="{65F278AF-DC21-4A97-BB2D-40D1EE5FCA9A}">
      <dgm:prSet custT="1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ru-RU" sz="140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Персонал</a:t>
          </a:r>
        </a:p>
      </dgm:t>
    </dgm:pt>
    <dgm:pt modelId="{84048EA2-BA3D-4BE3-A540-45430E91EAE0}" type="parTrans" cxnId="{E230F8C2-4469-4B75-A150-FD17D80893B1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ru-RU" sz="1400">
            <a:solidFill>
              <a:sysClr val="windowText" lastClr="000000"/>
            </a:solidFill>
            <a:latin typeface="Times New Roman" pitchFamily="18" charset="0"/>
            <a:cs typeface="Times New Roman" pitchFamily="18" charset="0"/>
          </a:endParaRPr>
        </a:p>
      </dgm:t>
    </dgm:pt>
    <dgm:pt modelId="{2A61A618-62F9-4061-A156-3303C409C0B4}" type="sibTrans" cxnId="{E230F8C2-4469-4B75-A150-FD17D80893B1}">
      <dgm:prSet/>
      <dgm:spPr/>
      <dgm:t>
        <a:bodyPr/>
        <a:lstStyle/>
        <a:p>
          <a:endParaRPr lang="ru-RU"/>
        </a:p>
      </dgm:t>
    </dgm:pt>
    <dgm:pt modelId="{31B3A618-DBCD-4D20-AE2F-A9BD95D95DC1}">
      <dgm:prSet custT="1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ru-RU" sz="140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Персонал</a:t>
          </a:r>
        </a:p>
      </dgm:t>
    </dgm:pt>
    <dgm:pt modelId="{2EDC2079-1701-4472-BC7C-207E04F171AE}" type="parTrans" cxnId="{F42F219C-917C-42CA-8A57-F70662FD28A9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ru-RU" sz="1400">
            <a:solidFill>
              <a:sysClr val="windowText" lastClr="000000"/>
            </a:solidFill>
            <a:latin typeface="Times New Roman" pitchFamily="18" charset="0"/>
            <a:cs typeface="Times New Roman" pitchFamily="18" charset="0"/>
          </a:endParaRPr>
        </a:p>
      </dgm:t>
    </dgm:pt>
    <dgm:pt modelId="{69D2ED51-4950-4B66-89E9-90CD2DFDE47D}" type="sibTrans" cxnId="{F42F219C-917C-42CA-8A57-F70662FD28A9}">
      <dgm:prSet/>
      <dgm:spPr/>
      <dgm:t>
        <a:bodyPr/>
        <a:lstStyle/>
        <a:p>
          <a:endParaRPr lang="ru-RU"/>
        </a:p>
      </dgm:t>
    </dgm:pt>
    <dgm:pt modelId="{F0C91890-0934-4223-8433-664184A8B4D9}">
      <dgm:prSet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ru-RU" sz="140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Персонал</a:t>
          </a:r>
        </a:p>
      </dgm:t>
    </dgm:pt>
    <dgm:pt modelId="{5A8B0540-C5AB-4326-94F6-0033DB6060BD}" type="parTrans" cxnId="{DBF196E7-EBB8-4326-8FE9-4C3EE3BE1D23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ru-RU" sz="1400">
            <a:solidFill>
              <a:sysClr val="windowText" lastClr="000000"/>
            </a:solidFill>
            <a:latin typeface="Times New Roman" pitchFamily="18" charset="0"/>
            <a:cs typeface="Times New Roman" pitchFamily="18" charset="0"/>
          </a:endParaRPr>
        </a:p>
      </dgm:t>
    </dgm:pt>
    <dgm:pt modelId="{DFD4D555-CBA3-4F8B-8FFC-FEEC331DD287}" type="sibTrans" cxnId="{DBF196E7-EBB8-4326-8FE9-4C3EE3BE1D23}">
      <dgm:prSet/>
      <dgm:spPr/>
      <dgm:t>
        <a:bodyPr/>
        <a:lstStyle/>
        <a:p>
          <a:endParaRPr lang="ru-RU"/>
        </a:p>
      </dgm:t>
    </dgm:pt>
    <dgm:pt modelId="{D28CAE3A-C50D-404E-82F5-207D4D179DC9}">
      <dgm:prSet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ru-RU" sz="140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Персонал</a:t>
          </a:r>
        </a:p>
      </dgm:t>
    </dgm:pt>
    <dgm:pt modelId="{C55BB9E0-6CE9-428A-99D3-57EC73DC9A00}" type="parTrans" cxnId="{2F706A4B-B1E8-48FD-BF1D-6D494B7DDC06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ru-RU" sz="1400">
            <a:solidFill>
              <a:sysClr val="windowText" lastClr="000000"/>
            </a:solidFill>
            <a:latin typeface="Times New Roman" pitchFamily="18" charset="0"/>
            <a:cs typeface="Times New Roman" pitchFamily="18" charset="0"/>
          </a:endParaRPr>
        </a:p>
      </dgm:t>
    </dgm:pt>
    <dgm:pt modelId="{F36980C0-647B-443D-9E49-E8E7FC269706}" type="sibTrans" cxnId="{2F706A4B-B1E8-48FD-BF1D-6D494B7DDC06}">
      <dgm:prSet/>
      <dgm:spPr/>
      <dgm:t>
        <a:bodyPr/>
        <a:lstStyle/>
        <a:p>
          <a:endParaRPr lang="ru-RU"/>
        </a:p>
      </dgm:t>
    </dgm:pt>
    <dgm:pt modelId="{71E683D6-5EBF-4205-80DD-93F32305BE78}">
      <dgm:prSet custT="1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ru-RU" sz="140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Персонал</a:t>
          </a:r>
        </a:p>
      </dgm:t>
    </dgm:pt>
    <dgm:pt modelId="{437B7EFF-DEE9-4E6C-A6AD-776A7F9DF6CE}" type="parTrans" cxnId="{73D8191A-F18F-421F-844E-3025B2DCA891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ru-RU" sz="1400">
            <a:solidFill>
              <a:sysClr val="windowText" lastClr="000000"/>
            </a:solidFill>
            <a:latin typeface="Times New Roman" pitchFamily="18" charset="0"/>
            <a:cs typeface="Times New Roman" pitchFamily="18" charset="0"/>
          </a:endParaRPr>
        </a:p>
      </dgm:t>
    </dgm:pt>
    <dgm:pt modelId="{9F05B594-199B-43A7-88D6-73E46A756422}" type="sibTrans" cxnId="{73D8191A-F18F-421F-844E-3025B2DCA891}">
      <dgm:prSet/>
      <dgm:spPr/>
      <dgm:t>
        <a:bodyPr/>
        <a:lstStyle/>
        <a:p>
          <a:endParaRPr lang="ru-RU"/>
        </a:p>
      </dgm:t>
    </dgm:pt>
    <dgm:pt modelId="{072ABD34-D563-4FDA-9B0B-AEEB5D10E590}">
      <dgm:prSet custT="1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ru-RU" sz="140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Персонал</a:t>
          </a:r>
        </a:p>
      </dgm:t>
    </dgm:pt>
    <dgm:pt modelId="{EECB2510-2A2A-498D-A0FD-00F20720E3E3}" type="parTrans" cxnId="{07706B77-4FCB-4ECF-A2CE-7F525FD6656D}">
      <dgm:prSet/>
      <dgm:spPr>
        <a:ln>
          <a:solidFill>
            <a:schemeClr val="tx1"/>
          </a:solidFill>
        </a:ln>
      </dgm:spPr>
      <dgm:t>
        <a:bodyPr/>
        <a:lstStyle/>
        <a:p>
          <a:endParaRPr lang="ru-RU"/>
        </a:p>
      </dgm:t>
    </dgm:pt>
    <dgm:pt modelId="{800CAD49-3CEA-4ECF-81E5-BE87AEC2D330}" type="sibTrans" cxnId="{07706B77-4FCB-4ECF-A2CE-7F525FD6656D}">
      <dgm:prSet/>
      <dgm:spPr/>
      <dgm:t>
        <a:bodyPr/>
        <a:lstStyle/>
        <a:p>
          <a:endParaRPr lang="ru-RU"/>
        </a:p>
      </dgm:t>
    </dgm:pt>
    <dgm:pt modelId="{8DFA8CF9-87DB-4AEF-AF21-2960B58A4D53}" type="pres">
      <dgm:prSet presAssocID="{416E384E-7565-4363-B94E-2494E0003B9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B4C8ED70-F9EC-4E49-A9DA-88D8E1635D01}" type="pres">
      <dgm:prSet presAssocID="{54443A73-B5EA-4DE0-A240-854B472DE18D}" presName="hierRoot1" presStyleCnt="0">
        <dgm:presLayoutVars>
          <dgm:hierBranch val="init"/>
        </dgm:presLayoutVars>
      </dgm:prSet>
      <dgm:spPr/>
    </dgm:pt>
    <dgm:pt modelId="{41BC1AD0-067D-4E26-8D59-DD3B8E600670}" type="pres">
      <dgm:prSet presAssocID="{54443A73-B5EA-4DE0-A240-854B472DE18D}" presName="rootComposite1" presStyleCnt="0"/>
      <dgm:spPr/>
    </dgm:pt>
    <dgm:pt modelId="{51B96B1D-7525-4EBD-A5B5-133785F8FFB3}" type="pres">
      <dgm:prSet presAssocID="{54443A73-B5EA-4DE0-A240-854B472DE18D}" presName="rootText1" presStyleLbl="node0" presStyleIdx="0" presStyleCnt="1" custScaleX="121075" custScaleY="64386" custLinFactNeighborX="-2311" custLinFactNeighborY="-640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6CF6F5A-5276-40D6-8C89-B06C883FE105}" type="pres">
      <dgm:prSet presAssocID="{54443A73-B5EA-4DE0-A240-854B472DE18D}" presName="rootConnector1" presStyleLbl="node1" presStyleIdx="0" presStyleCnt="0"/>
      <dgm:spPr/>
      <dgm:t>
        <a:bodyPr/>
        <a:lstStyle/>
        <a:p>
          <a:endParaRPr lang="ru-RU"/>
        </a:p>
      </dgm:t>
    </dgm:pt>
    <dgm:pt modelId="{FAC848E8-4237-4905-BDE7-EAACFBA00CA6}" type="pres">
      <dgm:prSet presAssocID="{54443A73-B5EA-4DE0-A240-854B472DE18D}" presName="hierChild2" presStyleCnt="0"/>
      <dgm:spPr/>
    </dgm:pt>
    <dgm:pt modelId="{073AC04C-E4BC-48B8-ADB5-FB036A075507}" type="pres">
      <dgm:prSet presAssocID="{7CCD36A8-323C-4D4C-9D74-DDE1EF9A26FA}" presName="Name37" presStyleLbl="parChTrans1D2" presStyleIdx="0" presStyleCnt="3"/>
      <dgm:spPr/>
      <dgm:t>
        <a:bodyPr/>
        <a:lstStyle/>
        <a:p>
          <a:endParaRPr lang="ru-RU"/>
        </a:p>
      </dgm:t>
    </dgm:pt>
    <dgm:pt modelId="{C13F9E0B-AA05-4F74-A9FD-07FDA47AE6A9}" type="pres">
      <dgm:prSet presAssocID="{DE591B89-878B-496E-AB7A-FA2829F1E7D0}" presName="hierRoot2" presStyleCnt="0">
        <dgm:presLayoutVars>
          <dgm:hierBranch val="init"/>
        </dgm:presLayoutVars>
      </dgm:prSet>
      <dgm:spPr/>
    </dgm:pt>
    <dgm:pt modelId="{86FE00DB-5578-4D13-BEF5-74F42C12D10E}" type="pres">
      <dgm:prSet presAssocID="{DE591B89-878B-496E-AB7A-FA2829F1E7D0}" presName="rootComposite" presStyleCnt="0"/>
      <dgm:spPr/>
    </dgm:pt>
    <dgm:pt modelId="{B7D97817-082C-4DD0-8EB0-FD2F3DB32C4B}" type="pres">
      <dgm:prSet presAssocID="{DE591B89-878B-496E-AB7A-FA2829F1E7D0}" presName="rootText" presStyleLbl="node2" presStyleIdx="0" presStyleCnt="3" custScaleX="134665" custScaleY="77804" custLinFactNeighborX="-1532" custLinFactNeighborY="-17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65F9426-7D6D-44E7-AE96-AEB1494B3238}" type="pres">
      <dgm:prSet presAssocID="{DE591B89-878B-496E-AB7A-FA2829F1E7D0}" presName="rootConnector" presStyleLbl="node2" presStyleIdx="0" presStyleCnt="3"/>
      <dgm:spPr/>
      <dgm:t>
        <a:bodyPr/>
        <a:lstStyle/>
        <a:p>
          <a:endParaRPr lang="ru-RU"/>
        </a:p>
      </dgm:t>
    </dgm:pt>
    <dgm:pt modelId="{771C88EA-CBAE-4E4A-A28E-A7C8BBDE8275}" type="pres">
      <dgm:prSet presAssocID="{DE591B89-878B-496E-AB7A-FA2829F1E7D0}" presName="hierChild4" presStyleCnt="0"/>
      <dgm:spPr/>
    </dgm:pt>
    <dgm:pt modelId="{BFA8690E-15DB-4BCA-A0B1-A3F5610606AD}" type="pres">
      <dgm:prSet presAssocID="{A4711A9B-0D5D-4B65-9D7D-2B8FACC50940}" presName="Name37" presStyleLbl="parChTrans1D3" presStyleIdx="0" presStyleCnt="9"/>
      <dgm:spPr/>
      <dgm:t>
        <a:bodyPr/>
        <a:lstStyle/>
        <a:p>
          <a:endParaRPr lang="ru-RU"/>
        </a:p>
      </dgm:t>
    </dgm:pt>
    <dgm:pt modelId="{29D76896-28FB-4A20-8246-CE5EAC2F844C}" type="pres">
      <dgm:prSet presAssocID="{55591FC1-A0D1-4AA3-A25C-13BE3A0F3691}" presName="hierRoot2" presStyleCnt="0">
        <dgm:presLayoutVars>
          <dgm:hierBranch val="init"/>
        </dgm:presLayoutVars>
      </dgm:prSet>
      <dgm:spPr/>
    </dgm:pt>
    <dgm:pt modelId="{7AB91067-DA1A-4B4C-B9A0-87F2B5E3B128}" type="pres">
      <dgm:prSet presAssocID="{55591FC1-A0D1-4AA3-A25C-13BE3A0F3691}" presName="rootComposite" presStyleCnt="0"/>
      <dgm:spPr/>
    </dgm:pt>
    <dgm:pt modelId="{7A0FABAC-D16B-42A1-9473-259C9B4A6899}" type="pres">
      <dgm:prSet presAssocID="{55591FC1-A0D1-4AA3-A25C-13BE3A0F3691}" presName="rootText" presStyleLbl="node3" presStyleIdx="0" presStyleCnt="9" custScaleY="57018" custLinFactNeighborX="-1532" custLinFactNeighborY="-17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FFB2FA5-B034-4EB1-83E0-AD4A1247E4CC}" type="pres">
      <dgm:prSet presAssocID="{55591FC1-A0D1-4AA3-A25C-13BE3A0F3691}" presName="rootConnector" presStyleLbl="node3" presStyleIdx="0" presStyleCnt="9"/>
      <dgm:spPr/>
      <dgm:t>
        <a:bodyPr/>
        <a:lstStyle/>
        <a:p>
          <a:endParaRPr lang="ru-RU"/>
        </a:p>
      </dgm:t>
    </dgm:pt>
    <dgm:pt modelId="{87E9EB82-7E11-4267-B5D4-EF8D4AE6CC06}" type="pres">
      <dgm:prSet presAssocID="{55591FC1-A0D1-4AA3-A25C-13BE3A0F3691}" presName="hierChild4" presStyleCnt="0"/>
      <dgm:spPr/>
    </dgm:pt>
    <dgm:pt modelId="{C65CB6AF-413C-4B31-B3E7-BA64D1910798}" type="pres">
      <dgm:prSet presAssocID="{55591FC1-A0D1-4AA3-A25C-13BE3A0F3691}" presName="hierChild5" presStyleCnt="0"/>
      <dgm:spPr/>
    </dgm:pt>
    <dgm:pt modelId="{59929EFD-4C0D-4433-AF21-D10F92C2571D}" type="pres">
      <dgm:prSet presAssocID="{DC5FD992-AAA0-414D-820B-95913053A978}" presName="Name37" presStyleLbl="parChTrans1D3" presStyleIdx="1" presStyleCnt="9"/>
      <dgm:spPr/>
      <dgm:t>
        <a:bodyPr/>
        <a:lstStyle/>
        <a:p>
          <a:endParaRPr lang="ru-RU"/>
        </a:p>
      </dgm:t>
    </dgm:pt>
    <dgm:pt modelId="{92D4B7F0-51D6-47AD-948E-CE97599233C9}" type="pres">
      <dgm:prSet presAssocID="{E477AA74-E42E-47E0-B269-9B31A0A61F9F}" presName="hierRoot2" presStyleCnt="0">
        <dgm:presLayoutVars>
          <dgm:hierBranch val="init"/>
        </dgm:presLayoutVars>
      </dgm:prSet>
      <dgm:spPr/>
    </dgm:pt>
    <dgm:pt modelId="{47FE93BB-B5C7-4E27-B18B-611D06F3E14C}" type="pres">
      <dgm:prSet presAssocID="{E477AA74-E42E-47E0-B269-9B31A0A61F9F}" presName="rootComposite" presStyleCnt="0"/>
      <dgm:spPr/>
    </dgm:pt>
    <dgm:pt modelId="{337768D2-8FB6-4BAD-A88C-AA369E20FC7E}" type="pres">
      <dgm:prSet presAssocID="{E477AA74-E42E-47E0-B269-9B31A0A61F9F}" presName="rootText" presStyleLbl="node3" presStyleIdx="1" presStyleCnt="9" custScaleY="57112" custLinFactNeighborX="-1532" custLinFactNeighborY="-17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50C95A1-8DA4-42AF-A96D-0572C5FCB318}" type="pres">
      <dgm:prSet presAssocID="{E477AA74-E42E-47E0-B269-9B31A0A61F9F}" presName="rootConnector" presStyleLbl="node3" presStyleIdx="1" presStyleCnt="9"/>
      <dgm:spPr/>
      <dgm:t>
        <a:bodyPr/>
        <a:lstStyle/>
        <a:p>
          <a:endParaRPr lang="ru-RU"/>
        </a:p>
      </dgm:t>
    </dgm:pt>
    <dgm:pt modelId="{76F0D0CD-D089-4669-9787-4A2302602926}" type="pres">
      <dgm:prSet presAssocID="{E477AA74-E42E-47E0-B269-9B31A0A61F9F}" presName="hierChild4" presStyleCnt="0"/>
      <dgm:spPr/>
    </dgm:pt>
    <dgm:pt modelId="{089C0B82-E3B3-4991-ABDF-08C402D9A74C}" type="pres">
      <dgm:prSet presAssocID="{E477AA74-E42E-47E0-B269-9B31A0A61F9F}" presName="hierChild5" presStyleCnt="0"/>
      <dgm:spPr/>
    </dgm:pt>
    <dgm:pt modelId="{7A1EAE0A-0896-4825-A9FB-8BC26E76E856}" type="pres">
      <dgm:prSet presAssocID="{EECB2510-2A2A-498D-A0FD-00F20720E3E3}" presName="Name37" presStyleLbl="parChTrans1D3" presStyleIdx="2" presStyleCnt="9"/>
      <dgm:spPr/>
      <dgm:t>
        <a:bodyPr/>
        <a:lstStyle/>
        <a:p>
          <a:endParaRPr lang="ru-RU"/>
        </a:p>
      </dgm:t>
    </dgm:pt>
    <dgm:pt modelId="{FF03051A-5BF8-4055-A617-55B5161EEBB3}" type="pres">
      <dgm:prSet presAssocID="{072ABD34-D563-4FDA-9B0B-AEEB5D10E590}" presName="hierRoot2" presStyleCnt="0">
        <dgm:presLayoutVars>
          <dgm:hierBranch val="init"/>
        </dgm:presLayoutVars>
      </dgm:prSet>
      <dgm:spPr/>
    </dgm:pt>
    <dgm:pt modelId="{9E3C16D1-8308-4225-960E-07962F7FB8F1}" type="pres">
      <dgm:prSet presAssocID="{072ABD34-D563-4FDA-9B0B-AEEB5D10E590}" presName="rootComposite" presStyleCnt="0"/>
      <dgm:spPr/>
    </dgm:pt>
    <dgm:pt modelId="{2F3B66F3-9FA6-4672-B941-D61C8F24B685}" type="pres">
      <dgm:prSet presAssocID="{072ABD34-D563-4FDA-9B0B-AEEB5D10E590}" presName="rootText" presStyleLbl="node3" presStyleIdx="2" presStyleCnt="9" custScaleY="58670" custLinFactNeighborX="-1532" custLinFactNeighborY="-17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8C232FF-9B77-4821-8A17-5FD10531F241}" type="pres">
      <dgm:prSet presAssocID="{072ABD34-D563-4FDA-9B0B-AEEB5D10E590}" presName="rootConnector" presStyleLbl="node3" presStyleIdx="2" presStyleCnt="9"/>
      <dgm:spPr/>
      <dgm:t>
        <a:bodyPr/>
        <a:lstStyle/>
        <a:p>
          <a:endParaRPr lang="ru-RU"/>
        </a:p>
      </dgm:t>
    </dgm:pt>
    <dgm:pt modelId="{4ECA5BFB-E864-4F7C-B426-B12C377392DC}" type="pres">
      <dgm:prSet presAssocID="{072ABD34-D563-4FDA-9B0B-AEEB5D10E590}" presName="hierChild4" presStyleCnt="0"/>
      <dgm:spPr/>
    </dgm:pt>
    <dgm:pt modelId="{DE40C0D2-13C2-4405-BF02-CE2A3950B75C}" type="pres">
      <dgm:prSet presAssocID="{072ABD34-D563-4FDA-9B0B-AEEB5D10E590}" presName="hierChild5" presStyleCnt="0"/>
      <dgm:spPr/>
    </dgm:pt>
    <dgm:pt modelId="{06B9E66E-EECC-404C-A3A9-9BBD3BEDFB19}" type="pres">
      <dgm:prSet presAssocID="{DE591B89-878B-496E-AB7A-FA2829F1E7D0}" presName="hierChild5" presStyleCnt="0"/>
      <dgm:spPr/>
    </dgm:pt>
    <dgm:pt modelId="{D087B87F-FFF5-427D-ADF0-23BF112278C9}" type="pres">
      <dgm:prSet presAssocID="{CBA666E7-C397-4E45-8BD2-70C553D10256}" presName="Name37" presStyleLbl="parChTrans1D2" presStyleIdx="1" presStyleCnt="3"/>
      <dgm:spPr/>
      <dgm:t>
        <a:bodyPr/>
        <a:lstStyle/>
        <a:p>
          <a:endParaRPr lang="ru-RU"/>
        </a:p>
      </dgm:t>
    </dgm:pt>
    <dgm:pt modelId="{8C40160D-1A90-4BEA-9909-8215EEF8A4A2}" type="pres">
      <dgm:prSet presAssocID="{EE177E0F-2191-485E-A8EE-1F8898C3FFBF}" presName="hierRoot2" presStyleCnt="0">
        <dgm:presLayoutVars>
          <dgm:hierBranch val="init"/>
        </dgm:presLayoutVars>
      </dgm:prSet>
      <dgm:spPr/>
    </dgm:pt>
    <dgm:pt modelId="{67E31E54-8064-4A06-B62A-D53579DB674B}" type="pres">
      <dgm:prSet presAssocID="{EE177E0F-2191-485E-A8EE-1F8898C3FFBF}" presName="rootComposite" presStyleCnt="0"/>
      <dgm:spPr/>
    </dgm:pt>
    <dgm:pt modelId="{AAE4C035-CE73-4F5B-92E0-1BC57530A3ED}" type="pres">
      <dgm:prSet presAssocID="{EE177E0F-2191-485E-A8EE-1F8898C3FFBF}" presName="rootText" presStyleLbl="node2" presStyleIdx="1" presStyleCnt="3" custScaleX="128916" custScaleY="76389" custLinFactNeighborX="-1532" custLinFactNeighborY="-17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FB05E19-167C-4702-8653-46DD4E4CEF15}" type="pres">
      <dgm:prSet presAssocID="{EE177E0F-2191-485E-A8EE-1F8898C3FFBF}" presName="rootConnector" presStyleLbl="node2" presStyleIdx="1" presStyleCnt="3"/>
      <dgm:spPr/>
      <dgm:t>
        <a:bodyPr/>
        <a:lstStyle/>
        <a:p>
          <a:endParaRPr lang="ru-RU"/>
        </a:p>
      </dgm:t>
    </dgm:pt>
    <dgm:pt modelId="{C53D4038-DA02-4000-A77B-AF3C45A20458}" type="pres">
      <dgm:prSet presAssocID="{EE177E0F-2191-485E-A8EE-1F8898C3FFBF}" presName="hierChild4" presStyleCnt="0"/>
      <dgm:spPr/>
    </dgm:pt>
    <dgm:pt modelId="{DD7017AB-2611-4144-84E7-E0F5AC1D7A9A}" type="pres">
      <dgm:prSet presAssocID="{F683A3DD-9260-4CB0-AC29-7B2EDC23B651}" presName="Name37" presStyleLbl="parChTrans1D3" presStyleIdx="3" presStyleCnt="9"/>
      <dgm:spPr/>
      <dgm:t>
        <a:bodyPr/>
        <a:lstStyle/>
        <a:p>
          <a:endParaRPr lang="ru-RU"/>
        </a:p>
      </dgm:t>
    </dgm:pt>
    <dgm:pt modelId="{448DB9FF-1832-4034-99C9-FA49C469C1AF}" type="pres">
      <dgm:prSet presAssocID="{E7CE0C84-6E48-490E-B312-FCE9FFEE7E15}" presName="hierRoot2" presStyleCnt="0">
        <dgm:presLayoutVars>
          <dgm:hierBranch val="init"/>
        </dgm:presLayoutVars>
      </dgm:prSet>
      <dgm:spPr/>
    </dgm:pt>
    <dgm:pt modelId="{909E5175-9A74-4FEA-8B83-62A8333F76FC}" type="pres">
      <dgm:prSet presAssocID="{E7CE0C84-6E48-490E-B312-FCE9FFEE7E15}" presName="rootComposite" presStyleCnt="0"/>
      <dgm:spPr/>
    </dgm:pt>
    <dgm:pt modelId="{DA5AE5F6-52D6-48B9-9F83-A8554F4954B5}" type="pres">
      <dgm:prSet presAssocID="{E7CE0C84-6E48-490E-B312-FCE9FFEE7E15}" presName="rootText" presStyleLbl="node3" presStyleIdx="3" presStyleCnt="9" custScaleY="58482" custLinFactNeighborX="-3064" custLinFactNeighborY="-17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734BB69-A4B4-480D-84EB-1DE74AE20827}" type="pres">
      <dgm:prSet presAssocID="{E7CE0C84-6E48-490E-B312-FCE9FFEE7E15}" presName="rootConnector" presStyleLbl="node3" presStyleIdx="3" presStyleCnt="9"/>
      <dgm:spPr/>
      <dgm:t>
        <a:bodyPr/>
        <a:lstStyle/>
        <a:p>
          <a:endParaRPr lang="ru-RU"/>
        </a:p>
      </dgm:t>
    </dgm:pt>
    <dgm:pt modelId="{0D323675-986C-4710-A9F1-10093284F8D1}" type="pres">
      <dgm:prSet presAssocID="{E7CE0C84-6E48-490E-B312-FCE9FFEE7E15}" presName="hierChild4" presStyleCnt="0"/>
      <dgm:spPr/>
    </dgm:pt>
    <dgm:pt modelId="{1B7FDB64-90B0-431F-87AA-D2EBDB1FF2DC}" type="pres">
      <dgm:prSet presAssocID="{E7CE0C84-6E48-490E-B312-FCE9FFEE7E15}" presName="hierChild5" presStyleCnt="0"/>
      <dgm:spPr/>
    </dgm:pt>
    <dgm:pt modelId="{61B3600B-7C2C-4906-AB2F-2EA73F8DB69E}" type="pres">
      <dgm:prSet presAssocID="{84048EA2-BA3D-4BE3-A540-45430E91EAE0}" presName="Name37" presStyleLbl="parChTrans1D3" presStyleIdx="4" presStyleCnt="9"/>
      <dgm:spPr/>
      <dgm:t>
        <a:bodyPr/>
        <a:lstStyle/>
        <a:p>
          <a:endParaRPr lang="ru-RU"/>
        </a:p>
      </dgm:t>
    </dgm:pt>
    <dgm:pt modelId="{909E0B7A-9A53-4098-A95B-E69E2A83E72D}" type="pres">
      <dgm:prSet presAssocID="{65F278AF-DC21-4A97-BB2D-40D1EE5FCA9A}" presName="hierRoot2" presStyleCnt="0">
        <dgm:presLayoutVars>
          <dgm:hierBranch val="init"/>
        </dgm:presLayoutVars>
      </dgm:prSet>
      <dgm:spPr/>
    </dgm:pt>
    <dgm:pt modelId="{D6FF446B-D5A6-4052-92F5-D28746801379}" type="pres">
      <dgm:prSet presAssocID="{65F278AF-DC21-4A97-BB2D-40D1EE5FCA9A}" presName="rootComposite" presStyleCnt="0"/>
      <dgm:spPr/>
    </dgm:pt>
    <dgm:pt modelId="{94F44EB2-9B08-47CA-95DB-EE03B3FC471E}" type="pres">
      <dgm:prSet presAssocID="{65F278AF-DC21-4A97-BB2D-40D1EE5FCA9A}" presName="rootText" presStyleLbl="node3" presStyleIdx="4" presStyleCnt="9" custScaleY="56693" custLinFactNeighborX="-1532" custLinFactNeighborY="-17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CB36886-B571-4F7E-BBF6-BEEC671AA04D}" type="pres">
      <dgm:prSet presAssocID="{65F278AF-DC21-4A97-BB2D-40D1EE5FCA9A}" presName="rootConnector" presStyleLbl="node3" presStyleIdx="4" presStyleCnt="9"/>
      <dgm:spPr/>
      <dgm:t>
        <a:bodyPr/>
        <a:lstStyle/>
        <a:p>
          <a:endParaRPr lang="ru-RU"/>
        </a:p>
      </dgm:t>
    </dgm:pt>
    <dgm:pt modelId="{C4667F21-BFC4-4F02-83A9-B1782F9DAA73}" type="pres">
      <dgm:prSet presAssocID="{65F278AF-DC21-4A97-BB2D-40D1EE5FCA9A}" presName="hierChild4" presStyleCnt="0"/>
      <dgm:spPr/>
    </dgm:pt>
    <dgm:pt modelId="{F54A1DC0-C544-46A1-81AE-3F1EDC8486F1}" type="pres">
      <dgm:prSet presAssocID="{65F278AF-DC21-4A97-BB2D-40D1EE5FCA9A}" presName="hierChild5" presStyleCnt="0"/>
      <dgm:spPr/>
    </dgm:pt>
    <dgm:pt modelId="{55B051CB-6F02-4A56-8D8E-5DF90618206F}" type="pres">
      <dgm:prSet presAssocID="{2EDC2079-1701-4472-BC7C-207E04F171AE}" presName="Name37" presStyleLbl="parChTrans1D3" presStyleIdx="5" presStyleCnt="9"/>
      <dgm:spPr/>
      <dgm:t>
        <a:bodyPr/>
        <a:lstStyle/>
        <a:p>
          <a:endParaRPr lang="ru-RU"/>
        </a:p>
      </dgm:t>
    </dgm:pt>
    <dgm:pt modelId="{BA528768-6A16-4A52-9855-FB3B7DB65140}" type="pres">
      <dgm:prSet presAssocID="{31B3A618-DBCD-4D20-AE2F-A9BD95D95DC1}" presName="hierRoot2" presStyleCnt="0">
        <dgm:presLayoutVars>
          <dgm:hierBranch val="init"/>
        </dgm:presLayoutVars>
      </dgm:prSet>
      <dgm:spPr/>
    </dgm:pt>
    <dgm:pt modelId="{2D2D5165-61B9-4296-88DF-63B2B023E179}" type="pres">
      <dgm:prSet presAssocID="{31B3A618-DBCD-4D20-AE2F-A9BD95D95DC1}" presName="rootComposite" presStyleCnt="0"/>
      <dgm:spPr/>
    </dgm:pt>
    <dgm:pt modelId="{F1011282-B4DE-4210-80CB-529AB3648B18}" type="pres">
      <dgm:prSet presAssocID="{31B3A618-DBCD-4D20-AE2F-A9BD95D95DC1}" presName="rootText" presStyleLbl="node3" presStyleIdx="5" presStyleCnt="9" custScaleY="58143" custLinFactNeighborX="-1532" custLinFactNeighborY="-17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EC67E01-B2CD-4333-99BB-01F0E05F65C1}" type="pres">
      <dgm:prSet presAssocID="{31B3A618-DBCD-4D20-AE2F-A9BD95D95DC1}" presName="rootConnector" presStyleLbl="node3" presStyleIdx="5" presStyleCnt="9"/>
      <dgm:spPr/>
      <dgm:t>
        <a:bodyPr/>
        <a:lstStyle/>
        <a:p>
          <a:endParaRPr lang="ru-RU"/>
        </a:p>
      </dgm:t>
    </dgm:pt>
    <dgm:pt modelId="{43DC84D2-5ADD-49BB-B0B5-2CA8510FB9F9}" type="pres">
      <dgm:prSet presAssocID="{31B3A618-DBCD-4D20-AE2F-A9BD95D95DC1}" presName="hierChild4" presStyleCnt="0"/>
      <dgm:spPr/>
    </dgm:pt>
    <dgm:pt modelId="{DFA13302-1559-436C-896B-EFA355F27395}" type="pres">
      <dgm:prSet presAssocID="{31B3A618-DBCD-4D20-AE2F-A9BD95D95DC1}" presName="hierChild5" presStyleCnt="0"/>
      <dgm:spPr/>
    </dgm:pt>
    <dgm:pt modelId="{45F38689-E291-4EE8-AF2E-2E30CB9F88D5}" type="pres">
      <dgm:prSet presAssocID="{EE177E0F-2191-485E-A8EE-1F8898C3FFBF}" presName="hierChild5" presStyleCnt="0"/>
      <dgm:spPr/>
    </dgm:pt>
    <dgm:pt modelId="{6749ACF6-9530-4207-8AAB-4F6C23FB29A8}" type="pres">
      <dgm:prSet presAssocID="{A7C7038D-FD89-4AC2-9BD4-9A4554BA9F6E}" presName="Name37" presStyleLbl="parChTrans1D2" presStyleIdx="2" presStyleCnt="3"/>
      <dgm:spPr/>
      <dgm:t>
        <a:bodyPr/>
        <a:lstStyle/>
        <a:p>
          <a:endParaRPr lang="ru-RU"/>
        </a:p>
      </dgm:t>
    </dgm:pt>
    <dgm:pt modelId="{23A3C6A2-D70F-48A3-966F-F77B3CBE0F18}" type="pres">
      <dgm:prSet presAssocID="{022FF109-AE37-4D61-B1AC-81E0C46C7E4A}" presName="hierRoot2" presStyleCnt="0">
        <dgm:presLayoutVars>
          <dgm:hierBranch val="init"/>
        </dgm:presLayoutVars>
      </dgm:prSet>
      <dgm:spPr/>
    </dgm:pt>
    <dgm:pt modelId="{4C9DFB93-C2D6-4FC2-AD85-7648F070DDF5}" type="pres">
      <dgm:prSet presAssocID="{022FF109-AE37-4D61-B1AC-81E0C46C7E4A}" presName="rootComposite" presStyleCnt="0"/>
      <dgm:spPr/>
    </dgm:pt>
    <dgm:pt modelId="{CF4BBAC0-B00F-4F2E-8979-BEA473AF0574}" type="pres">
      <dgm:prSet presAssocID="{022FF109-AE37-4D61-B1AC-81E0C46C7E4A}" presName="rootText" presStyleLbl="node2" presStyleIdx="2" presStyleCnt="3" custScaleX="124517" custScaleY="75722" custLinFactNeighborX="-1532" custLinFactNeighborY="-17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80C07BB-3B7D-4573-910F-8CD7F8119447}" type="pres">
      <dgm:prSet presAssocID="{022FF109-AE37-4D61-B1AC-81E0C46C7E4A}" presName="rootConnector" presStyleLbl="node2" presStyleIdx="2" presStyleCnt="3"/>
      <dgm:spPr/>
      <dgm:t>
        <a:bodyPr/>
        <a:lstStyle/>
        <a:p>
          <a:endParaRPr lang="ru-RU"/>
        </a:p>
      </dgm:t>
    </dgm:pt>
    <dgm:pt modelId="{DDC93172-D585-4A56-89EC-EF39C77F2F6A}" type="pres">
      <dgm:prSet presAssocID="{022FF109-AE37-4D61-B1AC-81E0C46C7E4A}" presName="hierChild4" presStyleCnt="0"/>
      <dgm:spPr/>
    </dgm:pt>
    <dgm:pt modelId="{45EC91A8-5A33-410C-8FF1-41FD359F027F}" type="pres">
      <dgm:prSet presAssocID="{5A8B0540-C5AB-4326-94F6-0033DB6060BD}" presName="Name37" presStyleLbl="parChTrans1D3" presStyleIdx="6" presStyleCnt="9"/>
      <dgm:spPr/>
      <dgm:t>
        <a:bodyPr/>
        <a:lstStyle/>
        <a:p>
          <a:endParaRPr lang="ru-RU"/>
        </a:p>
      </dgm:t>
    </dgm:pt>
    <dgm:pt modelId="{87861D01-B435-4D3D-ACE4-D3D7AFA6CABA}" type="pres">
      <dgm:prSet presAssocID="{F0C91890-0934-4223-8433-664184A8B4D9}" presName="hierRoot2" presStyleCnt="0">
        <dgm:presLayoutVars>
          <dgm:hierBranch val="init"/>
        </dgm:presLayoutVars>
      </dgm:prSet>
      <dgm:spPr/>
    </dgm:pt>
    <dgm:pt modelId="{A3A76108-4D2B-4481-A0A1-940287E856C3}" type="pres">
      <dgm:prSet presAssocID="{F0C91890-0934-4223-8433-664184A8B4D9}" presName="rootComposite" presStyleCnt="0"/>
      <dgm:spPr/>
    </dgm:pt>
    <dgm:pt modelId="{327CF063-59FE-41E1-834F-F94C5C3B4169}" type="pres">
      <dgm:prSet presAssocID="{F0C91890-0934-4223-8433-664184A8B4D9}" presName="rootText" presStyleLbl="node3" presStyleIdx="6" presStyleCnt="9" custScaleY="58165" custLinFactNeighborX="-1532" custLinFactNeighborY="-17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66FBDD8-D302-44C8-A643-37E0195AECEE}" type="pres">
      <dgm:prSet presAssocID="{F0C91890-0934-4223-8433-664184A8B4D9}" presName="rootConnector" presStyleLbl="node3" presStyleIdx="6" presStyleCnt="9"/>
      <dgm:spPr/>
      <dgm:t>
        <a:bodyPr/>
        <a:lstStyle/>
        <a:p>
          <a:endParaRPr lang="ru-RU"/>
        </a:p>
      </dgm:t>
    </dgm:pt>
    <dgm:pt modelId="{28EF4380-EE62-4968-8563-4BBCD1B1F73C}" type="pres">
      <dgm:prSet presAssocID="{F0C91890-0934-4223-8433-664184A8B4D9}" presName="hierChild4" presStyleCnt="0"/>
      <dgm:spPr/>
    </dgm:pt>
    <dgm:pt modelId="{FD09E943-EC3A-4682-B605-33AF813E93A1}" type="pres">
      <dgm:prSet presAssocID="{F0C91890-0934-4223-8433-664184A8B4D9}" presName="hierChild5" presStyleCnt="0"/>
      <dgm:spPr/>
    </dgm:pt>
    <dgm:pt modelId="{57886622-9264-436E-9F0B-9C2DAB8DA863}" type="pres">
      <dgm:prSet presAssocID="{C55BB9E0-6CE9-428A-99D3-57EC73DC9A00}" presName="Name37" presStyleLbl="parChTrans1D3" presStyleIdx="7" presStyleCnt="9"/>
      <dgm:spPr/>
      <dgm:t>
        <a:bodyPr/>
        <a:lstStyle/>
        <a:p>
          <a:endParaRPr lang="ru-RU"/>
        </a:p>
      </dgm:t>
    </dgm:pt>
    <dgm:pt modelId="{A03BA0D5-A75E-45A3-8D45-39DE1BE1D087}" type="pres">
      <dgm:prSet presAssocID="{D28CAE3A-C50D-404E-82F5-207D4D179DC9}" presName="hierRoot2" presStyleCnt="0">
        <dgm:presLayoutVars>
          <dgm:hierBranch val="init"/>
        </dgm:presLayoutVars>
      </dgm:prSet>
      <dgm:spPr/>
    </dgm:pt>
    <dgm:pt modelId="{41804159-9B7B-4111-A481-2CDCDF7CD72F}" type="pres">
      <dgm:prSet presAssocID="{D28CAE3A-C50D-404E-82F5-207D4D179DC9}" presName="rootComposite" presStyleCnt="0"/>
      <dgm:spPr/>
    </dgm:pt>
    <dgm:pt modelId="{9554963F-B83D-4391-8EEE-F973AD264D4E}" type="pres">
      <dgm:prSet presAssocID="{D28CAE3A-C50D-404E-82F5-207D4D179DC9}" presName="rootText" presStyleLbl="node3" presStyleIdx="7" presStyleCnt="9" custScaleY="56222" custLinFactNeighborX="-1532" custLinFactNeighborY="-17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C3E278E-42E5-4F9D-8298-F057C42D845D}" type="pres">
      <dgm:prSet presAssocID="{D28CAE3A-C50D-404E-82F5-207D4D179DC9}" presName="rootConnector" presStyleLbl="node3" presStyleIdx="7" presStyleCnt="9"/>
      <dgm:spPr/>
      <dgm:t>
        <a:bodyPr/>
        <a:lstStyle/>
        <a:p>
          <a:endParaRPr lang="ru-RU"/>
        </a:p>
      </dgm:t>
    </dgm:pt>
    <dgm:pt modelId="{0B290E95-D1B1-49A1-9B3E-BA76D963F4DD}" type="pres">
      <dgm:prSet presAssocID="{D28CAE3A-C50D-404E-82F5-207D4D179DC9}" presName="hierChild4" presStyleCnt="0"/>
      <dgm:spPr/>
    </dgm:pt>
    <dgm:pt modelId="{6D64DB16-8F98-4BE1-B468-7AE362E9A8E9}" type="pres">
      <dgm:prSet presAssocID="{D28CAE3A-C50D-404E-82F5-207D4D179DC9}" presName="hierChild5" presStyleCnt="0"/>
      <dgm:spPr/>
    </dgm:pt>
    <dgm:pt modelId="{A18D5802-2A51-4B69-A880-726781B6AA8A}" type="pres">
      <dgm:prSet presAssocID="{437B7EFF-DEE9-4E6C-A6AD-776A7F9DF6CE}" presName="Name37" presStyleLbl="parChTrans1D3" presStyleIdx="8" presStyleCnt="9"/>
      <dgm:spPr/>
      <dgm:t>
        <a:bodyPr/>
        <a:lstStyle/>
        <a:p>
          <a:endParaRPr lang="ru-RU"/>
        </a:p>
      </dgm:t>
    </dgm:pt>
    <dgm:pt modelId="{EC883F67-6D79-42AC-A5A0-E592BD5A8191}" type="pres">
      <dgm:prSet presAssocID="{71E683D6-5EBF-4205-80DD-93F32305BE78}" presName="hierRoot2" presStyleCnt="0">
        <dgm:presLayoutVars>
          <dgm:hierBranch val="init"/>
        </dgm:presLayoutVars>
      </dgm:prSet>
      <dgm:spPr/>
    </dgm:pt>
    <dgm:pt modelId="{CA1D72C0-178C-42B6-82FE-188EA887B812}" type="pres">
      <dgm:prSet presAssocID="{71E683D6-5EBF-4205-80DD-93F32305BE78}" presName="rootComposite" presStyleCnt="0"/>
      <dgm:spPr/>
    </dgm:pt>
    <dgm:pt modelId="{D92EA8E3-B1AA-483C-A45C-DAF996DF5A94}" type="pres">
      <dgm:prSet presAssocID="{71E683D6-5EBF-4205-80DD-93F32305BE78}" presName="rootText" presStyleLbl="node3" presStyleIdx="8" presStyleCnt="9" custScaleY="58951" custLinFactNeighborX="-1532" custLinFactNeighborY="-17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11065B2-E4C6-4794-B514-D0E56B7519FA}" type="pres">
      <dgm:prSet presAssocID="{71E683D6-5EBF-4205-80DD-93F32305BE78}" presName="rootConnector" presStyleLbl="node3" presStyleIdx="8" presStyleCnt="9"/>
      <dgm:spPr/>
      <dgm:t>
        <a:bodyPr/>
        <a:lstStyle/>
        <a:p>
          <a:endParaRPr lang="ru-RU"/>
        </a:p>
      </dgm:t>
    </dgm:pt>
    <dgm:pt modelId="{A25D2CF9-725F-4C6C-B5CC-28CF02BB2AF6}" type="pres">
      <dgm:prSet presAssocID="{71E683D6-5EBF-4205-80DD-93F32305BE78}" presName="hierChild4" presStyleCnt="0"/>
      <dgm:spPr/>
    </dgm:pt>
    <dgm:pt modelId="{7A21D6AA-3CFA-4BA7-B706-9CE914C4B562}" type="pres">
      <dgm:prSet presAssocID="{71E683D6-5EBF-4205-80DD-93F32305BE78}" presName="hierChild5" presStyleCnt="0"/>
      <dgm:spPr/>
    </dgm:pt>
    <dgm:pt modelId="{A72A95F7-038B-4968-8934-02CC02195323}" type="pres">
      <dgm:prSet presAssocID="{022FF109-AE37-4D61-B1AC-81E0C46C7E4A}" presName="hierChild5" presStyleCnt="0"/>
      <dgm:spPr/>
    </dgm:pt>
    <dgm:pt modelId="{F1834EA1-972B-4A8C-A7E6-AF4054892AEB}" type="pres">
      <dgm:prSet presAssocID="{54443A73-B5EA-4DE0-A240-854B472DE18D}" presName="hierChild3" presStyleCnt="0"/>
      <dgm:spPr/>
    </dgm:pt>
  </dgm:ptLst>
  <dgm:cxnLst>
    <dgm:cxn modelId="{04B2BFC6-5F6D-4523-A76E-B92FFF1F2837}" type="presOf" srcId="{31B3A618-DBCD-4D20-AE2F-A9BD95D95DC1}" destId="{F1011282-B4DE-4210-80CB-529AB3648B18}" srcOrd="0" destOrd="0" presId="urn:microsoft.com/office/officeart/2005/8/layout/orgChart1"/>
    <dgm:cxn modelId="{9A529F81-4B23-45A4-BD2E-393E3BA0FD94}" type="presOf" srcId="{54443A73-B5EA-4DE0-A240-854B472DE18D}" destId="{96CF6F5A-5276-40D6-8C89-B06C883FE105}" srcOrd="1" destOrd="0" presId="urn:microsoft.com/office/officeart/2005/8/layout/orgChart1"/>
    <dgm:cxn modelId="{0DDFD8F7-D413-428C-A865-34600AE0F1EE}" srcId="{54443A73-B5EA-4DE0-A240-854B472DE18D}" destId="{022FF109-AE37-4D61-B1AC-81E0C46C7E4A}" srcOrd="2" destOrd="0" parTransId="{A7C7038D-FD89-4AC2-9BD4-9A4554BA9F6E}" sibTransId="{3FF26672-D00A-4C47-834D-F953A89DC61C}"/>
    <dgm:cxn modelId="{FF02A430-93BC-477E-BC4F-7E516469E74B}" type="presOf" srcId="{E7CE0C84-6E48-490E-B312-FCE9FFEE7E15}" destId="{9734BB69-A4B4-480D-84EB-1DE74AE20827}" srcOrd="1" destOrd="0" presId="urn:microsoft.com/office/officeart/2005/8/layout/orgChart1"/>
    <dgm:cxn modelId="{2F706A4B-B1E8-48FD-BF1D-6D494B7DDC06}" srcId="{022FF109-AE37-4D61-B1AC-81E0C46C7E4A}" destId="{D28CAE3A-C50D-404E-82F5-207D4D179DC9}" srcOrd="1" destOrd="0" parTransId="{C55BB9E0-6CE9-428A-99D3-57EC73DC9A00}" sibTransId="{F36980C0-647B-443D-9E49-E8E7FC269706}"/>
    <dgm:cxn modelId="{3714337B-3EF1-44B2-BAE4-380D4E7BAAC1}" type="presOf" srcId="{E477AA74-E42E-47E0-B269-9B31A0A61F9F}" destId="{450C95A1-8DA4-42AF-A96D-0572C5FCB318}" srcOrd="1" destOrd="0" presId="urn:microsoft.com/office/officeart/2005/8/layout/orgChart1"/>
    <dgm:cxn modelId="{73D8191A-F18F-421F-844E-3025B2DCA891}" srcId="{022FF109-AE37-4D61-B1AC-81E0C46C7E4A}" destId="{71E683D6-5EBF-4205-80DD-93F32305BE78}" srcOrd="2" destOrd="0" parTransId="{437B7EFF-DEE9-4E6C-A6AD-776A7F9DF6CE}" sibTransId="{9F05B594-199B-43A7-88D6-73E46A756422}"/>
    <dgm:cxn modelId="{13557CBA-33F0-4479-BA7A-5587C7BE386A}" type="presOf" srcId="{55591FC1-A0D1-4AA3-A25C-13BE3A0F3691}" destId="{7A0FABAC-D16B-42A1-9473-259C9B4A6899}" srcOrd="0" destOrd="0" presId="urn:microsoft.com/office/officeart/2005/8/layout/orgChart1"/>
    <dgm:cxn modelId="{18890BC0-158D-4F1D-8C6C-30436BE6F49D}" type="presOf" srcId="{416E384E-7565-4363-B94E-2494E0003B99}" destId="{8DFA8CF9-87DB-4AEF-AF21-2960B58A4D53}" srcOrd="0" destOrd="0" presId="urn:microsoft.com/office/officeart/2005/8/layout/orgChart1"/>
    <dgm:cxn modelId="{03EC0B88-0D55-4B56-B3EC-F4BACC836F5C}" srcId="{EE177E0F-2191-485E-A8EE-1F8898C3FFBF}" destId="{E7CE0C84-6E48-490E-B312-FCE9FFEE7E15}" srcOrd="0" destOrd="0" parTransId="{F683A3DD-9260-4CB0-AC29-7B2EDC23B651}" sibTransId="{ECE24AF3-F157-4C85-A4EC-B50E623F0F10}"/>
    <dgm:cxn modelId="{56BFB73C-CE20-4881-8177-39832477B7F9}" type="presOf" srcId="{55591FC1-A0D1-4AA3-A25C-13BE3A0F3691}" destId="{3FFB2FA5-B034-4EB1-83E0-AD4A1247E4CC}" srcOrd="1" destOrd="0" presId="urn:microsoft.com/office/officeart/2005/8/layout/orgChart1"/>
    <dgm:cxn modelId="{DA7BEA95-5F84-4D15-ADB8-8026563F3AA5}" type="presOf" srcId="{71E683D6-5EBF-4205-80DD-93F32305BE78}" destId="{D92EA8E3-B1AA-483C-A45C-DAF996DF5A94}" srcOrd="0" destOrd="0" presId="urn:microsoft.com/office/officeart/2005/8/layout/orgChart1"/>
    <dgm:cxn modelId="{6EFF37E6-F3D6-497F-99A0-0F68A32FAED7}" type="presOf" srcId="{A7C7038D-FD89-4AC2-9BD4-9A4554BA9F6E}" destId="{6749ACF6-9530-4207-8AAB-4F6C23FB29A8}" srcOrd="0" destOrd="0" presId="urn:microsoft.com/office/officeart/2005/8/layout/orgChart1"/>
    <dgm:cxn modelId="{DAF8B28B-5141-411D-89B1-2D7530AFE2B2}" type="presOf" srcId="{31B3A618-DBCD-4D20-AE2F-A9BD95D95DC1}" destId="{5EC67E01-B2CD-4333-99BB-01F0E05F65C1}" srcOrd="1" destOrd="0" presId="urn:microsoft.com/office/officeart/2005/8/layout/orgChart1"/>
    <dgm:cxn modelId="{D02D1761-7CF4-43C6-89CC-04AC2A8E7D2C}" type="presOf" srcId="{D28CAE3A-C50D-404E-82F5-207D4D179DC9}" destId="{DC3E278E-42E5-4F9D-8298-F057C42D845D}" srcOrd="1" destOrd="0" presId="urn:microsoft.com/office/officeart/2005/8/layout/orgChart1"/>
    <dgm:cxn modelId="{F42F219C-917C-42CA-8A57-F70662FD28A9}" srcId="{EE177E0F-2191-485E-A8EE-1F8898C3FFBF}" destId="{31B3A618-DBCD-4D20-AE2F-A9BD95D95DC1}" srcOrd="2" destOrd="0" parTransId="{2EDC2079-1701-4472-BC7C-207E04F171AE}" sibTransId="{69D2ED51-4950-4B66-89E9-90CD2DFDE47D}"/>
    <dgm:cxn modelId="{88CEC803-F1A6-4B64-9955-8B6C7C495D5C}" srcId="{416E384E-7565-4363-B94E-2494E0003B99}" destId="{54443A73-B5EA-4DE0-A240-854B472DE18D}" srcOrd="0" destOrd="0" parTransId="{B49DF133-BD27-46CC-BBC7-51F706C6AC70}" sibTransId="{3302DAE6-9BBD-4481-BF7A-DD12DC4127C2}"/>
    <dgm:cxn modelId="{B691F8B2-46D0-4690-ADCB-49192EC3DA66}" type="presOf" srcId="{DC5FD992-AAA0-414D-820B-95913053A978}" destId="{59929EFD-4C0D-4433-AF21-D10F92C2571D}" srcOrd="0" destOrd="0" presId="urn:microsoft.com/office/officeart/2005/8/layout/orgChart1"/>
    <dgm:cxn modelId="{07706B77-4FCB-4ECF-A2CE-7F525FD6656D}" srcId="{DE591B89-878B-496E-AB7A-FA2829F1E7D0}" destId="{072ABD34-D563-4FDA-9B0B-AEEB5D10E590}" srcOrd="2" destOrd="0" parTransId="{EECB2510-2A2A-498D-A0FD-00F20720E3E3}" sibTransId="{800CAD49-3CEA-4ECF-81E5-BE87AEC2D330}"/>
    <dgm:cxn modelId="{CCF4ADFD-1DF0-4848-8D1B-408C87FD325F}" srcId="{54443A73-B5EA-4DE0-A240-854B472DE18D}" destId="{EE177E0F-2191-485E-A8EE-1F8898C3FFBF}" srcOrd="1" destOrd="0" parTransId="{CBA666E7-C397-4E45-8BD2-70C553D10256}" sibTransId="{02D08B0C-3C8B-40F9-B655-572621CD1B96}"/>
    <dgm:cxn modelId="{7E924423-C7F8-4B02-8ED4-E4344D00BE37}" type="presOf" srcId="{7CCD36A8-323C-4D4C-9D74-DDE1EF9A26FA}" destId="{073AC04C-E4BC-48B8-ADB5-FB036A075507}" srcOrd="0" destOrd="0" presId="urn:microsoft.com/office/officeart/2005/8/layout/orgChart1"/>
    <dgm:cxn modelId="{E230F8C2-4469-4B75-A150-FD17D80893B1}" srcId="{EE177E0F-2191-485E-A8EE-1F8898C3FFBF}" destId="{65F278AF-DC21-4A97-BB2D-40D1EE5FCA9A}" srcOrd="1" destOrd="0" parTransId="{84048EA2-BA3D-4BE3-A540-45430E91EAE0}" sibTransId="{2A61A618-62F9-4061-A156-3303C409C0B4}"/>
    <dgm:cxn modelId="{6267A51C-D24C-4BF1-81E1-6DA34FE281B2}" srcId="{54443A73-B5EA-4DE0-A240-854B472DE18D}" destId="{DE591B89-878B-496E-AB7A-FA2829F1E7D0}" srcOrd="0" destOrd="0" parTransId="{7CCD36A8-323C-4D4C-9D74-DDE1EF9A26FA}" sibTransId="{383F3726-F870-4650-937F-8742E9F2D3E6}"/>
    <dgm:cxn modelId="{8087FB86-B73B-49FA-A3CF-65853638786F}" type="presOf" srcId="{D28CAE3A-C50D-404E-82F5-207D4D179DC9}" destId="{9554963F-B83D-4391-8EEE-F973AD264D4E}" srcOrd="0" destOrd="0" presId="urn:microsoft.com/office/officeart/2005/8/layout/orgChart1"/>
    <dgm:cxn modelId="{DBF196E7-EBB8-4326-8FE9-4C3EE3BE1D23}" srcId="{022FF109-AE37-4D61-B1AC-81E0C46C7E4A}" destId="{F0C91890-0934-4223-8433-664184A8B4D9}" srcOrd="0" destOrd="0" parTransId="{5A8B0540-C5AB-4326-94F6-0033DB6060BD}" sibTransId="{DFD4D555-CBA3-4F8B-8FFC-FEEC331DD287}"/>
    <dgm:cxn modelId="{B55F67AF-CA94-46A9-B0D3-0B10B5127D29}" type="presOf" srcId="{022FF109-AE37-4D61-B1AC-81E0C46C7E4A}" destId="{480C07BB-3B7D-4573-910F-8CD7F8119447}" srcOrd="1" destOrd="0" presId="urn:microsoft.com/office/officeart/2005/8/layout/orgChart1"/>
    <dgm:cxn modelId="{92C00257-DC1B-4E99-B927-7E24D7EDF239}" type="presOf" srcId="{022FF109-AE37-4D61-B1AC-81E0C46C7E4A}" destId="{CF4BBAC0-B00F-4F2E-8979-BEA473AF0574}" srcOrd="0" destOrd="0" presId="urn:microsoft.com/office/officeart/2005/8/layout/orgChart1"/>
    <dgm:cxn modelId="{25B05324-BB6E-4FF7-82F7-8BD58E93F960}" type="presOf" srcId="{EE177E0F-2191-485E-A8EE-1F8898C3FFBF}" destId="{AAE4C035-CE73-4F5B-92E0-1BC57530A3ED}" srcOrd="0" destOrd="0" presId="urn:microsoft.com/office/officeart/2005/8/layout/orgChart1"/>
    <dgm:cxn modelId="{28296FB9-12B5-4033-A063-2C8CE29BD12B}" type="presOf" srcId="{EE177E0F-2191-485E-A8EE-1F8898C3FFBF}" destId="{3FB05E19-167C-4702-8653-46DD4E4CEF15}" srcOrd="1" destOrd="0" presId="urn:microsoft.com/office/officeart/2005/8/layout/orgChart1"/>
    <dgm:cxn modelId="{592AC06D-6E5C-4CAB-A12B-9BE43EEF2708}" srcId="{DE591B89-878B-496E-AB7A-FA2829F1E7D0}" destId="{55591FC1-A0D1-4AA3-A25C-13BE3A0F3691}" srcOrd="0" destOrd="0" parTransId="{A4711A9B-0D5D-4B65-9D7D-2B8FACC50940}" sibTransId="{464CBD9F-D699-46C5-9812-00CB52279AAF}"/>
    <dgm:cxn modelId="{62471694-4D58-4176-B033-7A34BDCA8AD4}" type="presOf" srcId="{5A8B0540-C5AB-4326-94F6-0033DB6060BD}" destId="{45EC91A8-5A33-410C-8FF1-41FD359F027F}" srcOrd="0" destOrd="0" presId="urn:microsoft.com/office/officeart/2005/8/layout/orgChart1"/>
    <dgm:cxn modelId="{A5FC00C0-BD91-4C9E-8533-04FDBCACBC1F}" type="presOf" srcId="{65F278AF-DC21-4A97-BB2D-40D1EE5FCA9A}" destId="{0CB36886-B571-4F7E-BBF6-BEEC671AA04D}" srcOrd="1" destOrd="0" presId="urn:microsoft.com/office/officeart/2005/8/layout/orgChart1"/>
    <dgm:cxn modelId="{61C22263-B0FC-4EAE-BC07-2834F7976F89}" type="presOf" srcId="{2EDC2079-1701-4472-BC7C-207E04F171AE}" destId="{55B051CB-6F02-4A56-8D8E-5DF90618206F}" srcOrd="0" destOrd="0" presId="urn:microsoft.com/office/officeart/2005/8/layout/orgChart1"/>
    <dgm:cxn modelId="{CFBF62C0-0C5F-4C21-846F-CE1A6C8333E0}" type="presOf" srcId="{CBA666E7-C397-4E45-8BD2-70C553D10256}" destId="{D087B87F-FFF5-427D-ADF0-23BF112278C9}" srcOrd="0" destOrd="0" presId="urn:microsoft.com/office/officeart/2005/8/layout/orgChart1"/>
    <dgm:cxn modelId="{B35A2637-9150-4CB1-B62C-6AAEEB9217EC}" type="presOf" srcId="{84048EA2-BA3D-4BE3-A540-45430E91EAE0}" destId="{61B3600B-7C2C-4906-AB2F-2EA73F8DB69E}" srcOrd="0" destOrd="0" presId="urn:microsoft.com/office/officeart/2005/8/layout/orgChart1"/>
    <dgm:cxn modelId="{F6EAA26A-351A-4819-96CA-ED42B7E8BC6E}" type="presOf" srcId="{F0C91890-0934-4223-8433-664184A8B4D9}" destId="{327CF063-59FE-41E1-834F-F94C5C3B4169}" srcOrd="0" destOrd="0" presId="urn:microsoft.com/office/officeart/2005/8/layout/orgChart1"/>
    <dgm:cxn modelId="{D80431D5-97A9-431A-BCEE-0755DE639767}" type="presOf" srcId="{EECB2510-2A2A-498D-A0FD-00F20720E3E3}" destId="{7A1EAE0A-0896-4825-A9FB-8BC26E76E856}" srcOrd="0" destOrd="0" presId="urn:microsoft.com/office/officeart/2005/8/layout/orgChart1"/>
    <dgm:cxn modelId="{7E58A011-A7C7-4F78-8789-B26AA5F4C02F}" type="presOf" srcId="{A4711A9B-0D5D-4B65-9D7D-2B8FACC50940}" destId="{BFA8690E-15DB-4BCA-A0B1-A3F5610606AD}" srcOrd="0" destOrd="0" presId="urn:microsoft.com/office/officeart/2005/8/layout/orgChart1"/>
    <dgm:cxn modelId="{3DFDD10F-CBBB-426A-8338-C7ABCDE0A82A}" type="presOf" srcId="{F0C91890-0934-4223-8433-664184A8B4D9}" destId="{466FBDD8-D302-44C8-A643-37E0195AECEE}" srcOrd="1" destOrd="0" presId="urn:microsoft.com/office/officeart/2005/8/layout/orgChart1"/>
    <dgm:cxn modelId="{A7C13348-3F79-4481-AD4A-6EF0E3DEED1A}" type="presOf" srcId="{DE591B89-878B-496E-AB7A-FA2829F1E7D0}" destId="{B7D97817-082C-4DD0-8EB0-FD2F3DB32C4B}" srcOrd="0" destOrd="0" presId="urn:microsoft.com/office/officeart/2005/8/layout/orgChart1"/>
    <dgm:cxn modelId="{768E91D5-A307-4A01-B45B-A15D9E58A57F}" srcId="{DE591B89-878B-496E-AB7A-FA2829F1E7D0}" destId="{E477AA74-E42E-47E0-B269-9B31A0A61F9F}" srcOrd="1" destOrd="0" parTransId="{DC5FD992-AAA0-414D-820B-95913053A978}" sibTransId="{91E62887-115C-420F-AAC3-BF9B0B279777}"/>
    <dgm:cxn modelId="{491776D2-518D-4F0E-9755-3A93C4DB1653}" type="presOf" srcId="{F683A3DD-9260-4CB0-AC29-7B2EDC23B651}" destId="{DD7017AB-2611-4144-84E7-E0F5AC1D7A9A}" srcOrd="0" destOrd="0" presId="urn:microsoft.com/office/officeart/2005/8/layout/orgChart1"/>
    <dgm:cxn modelId="{9A4403C1-3D38-4D56-9C36-4E88849B4E57}" type="presOf" srcId="{E7CE0C84-6E48-490E-B312-FCE9FFEE7E15}" destId="{DA5AE5F6-52D6-48B9-9F83-A8554F4954B5}" srcOrd="0" destOrd="0" presId="urn:microsoft.com/office/officeart/2005/8/layout/orgChart1"/>
    <dgm:cxn modelId="{EC8F612D-E418-48FD-A645-65601FC68461}" type="presOf" srcId="{C55BB9E0-6CE9-428A-99D3-57EC73DC9A00}" destId="{57886622-9264-436E-9F0B-9C2DAB8DA863}" srcOrd="0" destOrd="0" presId="urn:microsoft.com/office/officeart/2005/8/layout/orgChart1"/>
    <dgm:cxn modelId="{121990A3-8A46-4F26-AEDF-CE4941379443}" type="presOf" srcId="{54443A73-B5EA-4DE0-A240-854B472DE18D}" destId="{51B96B1D-7525-4EBD-A5B5-133785F8FFB3}" srcOrd="0" destOrd="0" presId="urn:microsoft.com/office/officeart/2005/8/layout/orgChart1"/>
    <dgm:cxn modelId="{EDD7DA85-00D0-408C-928B-4399850BE60D}" type="presOf" srcId="{437B7EFF-DEE9-4E6C-A6AD-776A7F9DF6CE}" destId="{A18D5802-2A51-4B69-A880-726781B6AA8A}" srcOrd="0" destOrd="0" presId="urn:microsoft.com/office/officeart/2005/8/layout/orgChart1"/>
    <dgm:cxn modelId="{4683BA05-02AB-47F9-AB82-B084DECDE885}" type="presOf" srcId="{072ABD34-D563-4FDA-9B0B-AEEB5D10E590}" destId="{2F3B66F3-9FA6-4672-B941-D61C8F24B685}" srcOrd="0" destOrd="0" presId="urn:microsoft.com/office/officeart/2005/8/layout/orgChart1"/>
    <dgm:cxn modelId="{539FBCE3-C362-4944-8A25-5F9CD24AF61C}" type="presOf" srcId="{65F278AF-DC21-4A97-BB2D-40D1EE5FCA9A}" destId="{94F44EB2-9B08-47CA-95DB-EE03B3FC471E}" srcOrd="0" destOrd="0" presId="urn:microsoft.com/office/officeart/2005/8/layout/orgChart1"/>
    <dgm:cxn modelId="{D1D61A2F-3BB2-41DD-BEC9-6FEB18BE097E}" type="presOf" srcId="{072ABD34-D563-4FDA-9B0B-AEEB5D10E590}" destId="{98C232FF-9B77-4821-8A17-5FD10531F241}" srcOrd="1" destOrd="0" presId="urn:microsoft.com/office/officeart/2005/8/layout/orgChart1"/>
    <dgm:cxn modelId="{8D94C2E5-00D4-41AE-ABAF-F716D09C220D}" type="presOf" srcId="{E477AA74-E42E-47E0-B269-9B31A0A61F9F}" destId="{337768D2-8FB6-4BAD-A88C-AA369E20FC7E}" srcOrd="0" destOrd="0" presId="urn:microsoft.com/office/officeart/2005/8/layout/orgChart1"/>
    <dgm:cxn modelId="{C207C88A-A69C-422D-9D2C-5365CBAF3BB0}" type="presOf" srcId="{71E683D6-5EBF-4205-80DD-93F32305BE78}" destId="{D11065B2-E4C6-4794-B514-D0E56B7519FA}" srcOrd="1" destOrd="0" presId="urn:microsoft.com/office/officeart/2005/8/layout/orgChart1"/>
    <dgm:cxn modelId="{3C875501-E204-4CC9-8C97-8EBD991A518F}" type="presOf" srcId="{DE591B89-878B-496E-AB7A-FA2829F1E7D0}" destId="{965F9426-7D6D-44E7-AE96-AEB1494B3238}" srcOrd="1" destOrd="0" presId="urn:microsoft.com/office/officeart/2005/8/layout/orgChart1"/>
    <dgm:cxn modelId="{2DB2E739-3157-4BFE-AC43-5776EEC0F5C0}" type="presParOf" srcId="{8DFA8CF9-87DB-4AEF-AF21-2960B58A4D53}" destId="{B4C8ED70-F9EC-4E49-A9DA-88D8E1635D01}" srcOrd="0" destOrd="0" presId="urn:microsoft.com/office/officeart/2005/8/layout/orgChart1"/>
    <dgm:cxn modelId="{94AE5B4C-BE2D-45E9-BA82-B79B08ADC2B5}" type="presParOf" srcId="{B4C8ED70-F9EC-4E49-A9DA-88D8E1635D01}" destId="{41BC1AD0-067D-4E26-8D59-DD3B8E600670}" srcOrd="0" destOrd="0" presId="urn:microsoft.com/office/officeart/2005/8/layout/orgChart1"/>
    <dgm:cxn modelId="{924BEF91-6F43-4D99-A43C-11FE6543F079}" type="presParOf" srcId="{41BC1AD0-067D-4E26-8D59-DD3B8E600670}" destId="{51B96B1D-7525-4EBD-A5B5-133785F8FFB3}" srcOrd="0" destOrd="0" presId="urn:microsoft.com/office/officeart/2005/8/layout/orgChart1"/>
    <dgm:cxn modelId="{D63D0F83-D64F-4076-98FF-7697FEA76172}" type="presParOf" srcId="{41BC1AD0-067D-4E26-8D59-DD3B8E600670}" destId="{96CF6F5A-5276-40D6-8C89-B06C883FE105}" srcOrd="1" destOrd="0" presId="urn:microsoft.com/office/officeart/2005/8/layout/orgChart1"/>
    <dgm:cxn modelId="{9F0CF61B-7933-4DF9-8850-23CB02EAF86F}" type="presParOf" srcId="{B4C8ED70-F9EC-4E49-A9DA-88D8E1635D01}" destId="{FAC848E8-4237-4905-BDE7-EAACFBA00CA6}" srcOrd="1" destOrd="0" presId="urn:microsoft.com/office/officeart/2005/8/layout/orgChart1"/>
    <dgm:cxn modelId="{78C25906-7178-4F61-A531-CDE252AD8707}" type="presParOf" srcId="{FAC848E8-4237-4905-BDE7-EAACFBA00CA6}" destId="{073AC04C-E4BC-48B8-ADB5-FB036A075507}" srcOrd="0" destOrd="0" presId="urn:microsoft.com/office/officeart/2005/8/layout/orgChart1"/>
    <dgm:cxn modelId="{9A4273EB-6043-4BDD-8748-22063A9B665B}" type="presParOf" srcId="{FAC848E8-4237-4905-BDE7-EAACFBA00CA6}" destId="{C13F9E0B-AA05-4F74-A9FD-07FDA47AE6A9}" srcOrd="1" destOrd="0" presId="urn:microsoft.com/office/officeart/2005/8/layout/orgChart1"/>
    <dgm:cxn modelId="{5589947E-4E39-4C59-B779-DEFB9E580A85}" type="presParOf" srcId="{C13F9E0B-AA05-4F74-A9FD-07FDA47AE6A9}" destId="{86FE00DB-5578-4D13-BEF5-74F42C12D10E}" srcOrd="0" destOrd="0" presId="urn:microsoft.com/office/officeart/2005/8/layout/orgChart1"/>
    <dgm:cxn modelId="{4F8DADDE-420F-4ED6-BEF7-4C65B1BDFB51}" type="presParOf" srcId="{86FE00DB-5578-4D13-BEF5-74F42C12D10E}" destId="{B7D97817-082C-4DD0-8EB0-FD2F3DB32C4B}" srcOrd="0" destOrd="0" presId="urn:microsoft.com/office/officeart/2005/8/layout/orgChart1"/>
    <dgm:cxn modelId="{E5BE7082-6E77-43EB-B282-CD72C4A93A25}" type="presParOf" srcId="{86FE00DB-5578-4D13-BEF5-74F42C12D10E}" destId="{965F9426-7D6D-44E7-AE96-AEB1494B3238}" srcOrd="1" destOrd="0" presId="urn:microsoft.com/office/officeart/2005/8/layout/orgChart1"/>
    <dgm:cxn modelId="{AC68290F-8618-49BC-BB12-88F71C2D7824}" type="presParOf" srcId="{C13F9E0B-AA05-4F74-A9FD-07FDA47AE6A9}" destId="{771C88EA-CBAE-4E4A-A28E-A7C8BBDE8275}" srcOrd="1" destOrd="0" presId="urn:microsoft.com/office/officeart/2005/8/layout/orgChart1"/>
    <dgm:cxn modelId="{2D38AC37-A8A0-492E-9FC2-7FEF0BF4567F}" type="presParOf" srcId="{771C88EA-CBAE-4E4A-A28E-A7C8BBDE8275}" destId="{BFA8690E-15DB-4BCA-A0B1-A3F5610606AD}" srcOrd="0" destOrd="0" presId="urn:microsoft.com/office/officeart/2005/8/layout/orgChart1"/>
    <dgm:cxn modelId="{C9F842D6-0AF4-42E9-8360-5148920684FC}" type="presParOf" srcId="{771C88EA-CBAE-4E4A-A28E-A7C8BBDE8275}" destId="{29D76896-28FB-4A20-8246-CE5EAC2F844C}" srcOrd="1" destOrd="0" presId="urn:microsoft.com/office/officeart/2005/8/layout/orgChart1"/>
    <dgm:cxn modelId="{19604C42-4C5D-47F3-BFA7-69B7780D893B}" type="presParOf" srcId="{29D76896-28FB-4A20-8246-CE5EAC2F844C}" destId="{7AB91067-DA1A-4B4C-B9A0-87F2B5E3B128}" srcOrd="0" destOrd="0" presId="urn:microsoft.com/office/officeart/2005/8/layout/orgChart1"/>
    <dgm:cxn modelId="{C26DC727-8795-412D-B3CF-3426365F2292}" type="presParOf" srcId="{7AB91067-DA1A-4B4C-B9A0-87F2B5E3B128}" destId="{7A0FABAC-D16B-42A1-9473-259C9B4A6899}" srcOrd="0" destOrd="0" presId="urn:microsoft.com/office/officeart/2005/8/layout/orgChart1"/>
    <dgm:cxn modelId="{09CED583-034B-4572-87B0-054783358AC4}" type="presParOf" srcId="{7AB91067-DA1A-4B4C-B9A0-87F2B5E3B128}" destId="{3FFB2FA5-B034-4EB1-83E0-AD4A1247E4CC}" srcOrd="1" destOrd="0" presId="urn:microsoft.com/office/officeart/2005/8/layout/orgChart1"/>
    <dgm:cxn modelId="{619B88A8-545E-41D9-BB8A-B0A78E5814F3}" type="presParOf" srcId="{29D76896-28FB-4A20-8246-CE5EAC2F844C}" destId="{87E9EB82-7E11-4267-B5D4-EF8D4AE6CC06}" srcOrd="1" destOrd="0" presId="urn:microsoft.com/office/officeart/2005/8/layout/orgChart1"/>
    <dgm:cxn modelId="{F4EC4B81-5D52-4C51-A96A-03C25AB200A3}" type="presParOf" srcId="{29D76896-28FB-4A20-8246-CE5EAC2F844C}" destId="{C65CB6AF-413C-4B31-B3E7-BA64D1910798}" srcOrd="2" destOrd="0" presId="urn:microsoft.com/office/officeart/2005/8/layout/orgChart1"/>
    <dgm:cxn modelId="{E3C93135-5376-4E44-AE38-1192A94C0BD7}" type="presParOf" srcId="{771C88EA-CBAE-4E4A-A28E-A7C8BBDE8275}" destId="{59929EFD-4C0D-4433-AF21-D10F92C2571D}" srcOrd="2" destOrd="0" presId="urn:microsoft.com/office/officeart/2005/8/layout/orgChart1"/>
    <dgm:cxn modelId="{7A8EBE8E-454F-48F1-8958-D96FA0B5C0CB}" type="presParOf" srcId="{771C88EA-CBAE-4E4A-A28E-A7C8BBDE8275}" destId="{92D4B7F0-51D6-47AD-948E-CE97599233C9}" srcOrd="3" destOrd="0" presId="urn:microsoft.com/office/officeart/2005/8/layout/orgChart1"/>
    <dgm:cxn modelId="{BD17A10B-F686-43DC-B5AC-F15DC3DF48B1}" type="presParOf" srcId="{92D4B7F0-51D6-47AD-948E-CE97599233C9}" destId="{47FE93BB-B5C7-4E27-B18B-611D06F3E14C}" srcOrd="0" destOrd="0" presId="urn:microsoft.com/office/officeart/2005/8/layout/orgChart1"/>
    <dgm:cxn modelId="{5F69B843-6399-49AC-B38B-555405C5C155}" type="presParOf" srcId="{47FE93BB-B5C7-4E27-B18B-611D06F3E14C}" destId="{337768D2-8FB6-4BAD-A88C-AA369E20FC7E}" srcOrd="0" destOrd="0" presId="urn:microsoft.com/office/officeart/2005/8/layout/orgChart1"/>
    <dgm:cxn modelId="{1982A3CE-B1BA-4F11-BD51-1A41AE79AF7E}" type="presParOf" srcId="{47FE93BB-B5C7-4E27-B18B-611D06F3E14C}" destId="{450C95A1-8DA4-42AF-A96D-0572C5FCB318}" srcOrd="1" destOrd="0" presId="urn:microsoft.com/office/officeart/2005/8/layout/orgChart1"/>
    <dgm:cxn modelId="{2233EA32-2A88-4713-A33D-350F491C4751}" type="presParOf" srcId="{92D4B7F0-51D6-47AD-948E-CE97599233C9}" destId="{76F0D0CD-D089-4669-9787-4A2302602926}" srcOrd="1" destOrd="0" presId="urn:microsoft.com/office/officeart/2005/8/layout/orgChart1"/>
    <dgm:cxn modelId="{0EBD8A02-8303-46F8-80C0-CD05FAA5FEA1}" type="presParOf" srcId="{92D4B7F0-51D6-47AD-948E-CE97599233C9}" destId="{089C0B82-E3B3-4991-ABDF-08C402D9A74C}" srcOrd="2" destOrd="0" presId="urn:microsoft.com/office/officeart/2005/8/layout/orgChart1"/>
    <dgm:cxn modelId="{7AA132A2-176C-4C0A-BA57-AC6E1B890EAE}" type="presParOf" srcId="{771C88EA-CBAE-4E4A-A28E-A7C8BBDE8275}" destId="{7A1EAE0A-0896-4825-A9FB-8BC26E76E856}" srcOrd="4" destOrd="0" presId="urn:microsoft.com/office/officeart/2005/8/layout/orgChart1"/>
    <dgm:cxn modelId="{E04182DA-F6F0-4BF5-8E7D-12068AF04E96}" type="presParOf" srcId="{771C88EA-CBAE-4E4A-A28E-A7C8BBDE8275}" destId="{FF03051A-5BF8-4055-A617-55B5161EEBB3}" srcOrd="5" destOrd="0" presId="urn:microsoft.com/office/officeart/2005/8/layout/orgChart1"/>
    <dgm:cxn modelId="{2F7D5DD2-01EF-46DB-9C44-8353D2A4AB29}" type="presParOf" srcId="{FF03051A-5BF8-4055-A617-55B5161EEBB3}" destId="{9E3C16D1-8308-4225-960E-07962F7FB8F1}" srcOrd="0" destOrd="0" presId="urn:microsoft.com/office/officeart/2005/8/layout/orgChart1"/>
    <dgm:cxn modelId="{0F8729D2-8664-41B6-A3F8-D703B0FAED6E}" type="presParOf" srcId="{9E3C16D1-8308-4225-960E-07962F7FB8F1}" destId="{2F3B66F3-9FA6-4672-B941-D61C8F24B685}" srcOrd="0" destOrd="0" presId="urn:microsoft.com/office/officeart/2005/8/layout/orgChart1"/>
    <dgm:cxn modelId="{B6AC1726-DCE8-4981-AAD6-EDD7FE37A8ED}" type="presParOf" srcId="{9E3C16D1-8308-4225-960E-07962F7FB8F1}" destId="{98C232FF-9B77-4821-8A17-5FD10531F241}" srcOrd="1" destOrd="0" presId="urn:microsoft.com/office/officeart/2005/8/layout/orgChart1"/>
    <dgm:cxn modelId="{D7D27849-018F-41F5-A780-8D30C5C811C3}" type="presParOf" srcId="{FF03051A-5BF8-4055-A617-55B5161EEBB3}" destId="{4ECA5BFB-E864-4F7C-B426-B12C377392DC}" srcOrd="1" destOrd="0" presId="urn:microsoft.com/office/officeart/2005/8/layout/orgChart1"/>
    <dgm:cxn modelId="{BCE2A280-E385-4B0C-84CE-487932E30457}" type="presParOf" srcId="{FF03051A-5BF8-4055-A617-55B5161EEBB3}" destId="{DE40C0D2-13C2-4405-BF02-CE2A3950B75C}" srcOrd="2" destOrd="0" presId="urn:microsoft.com/office/officeart/2005/8/layout/orgChart1"/>
    <dgm:cxn modelId="{688B4735-30C7-4890-B414-476708B3C54C}" type="presParOf" srcId="{C13F9E0B-AA05-4F74-A9FD-07FDA47AE6A9}" destId="{06B9E66E-EECC-404C-A3A9-9BBD3BEDFB19}" srcOrd="2" destOrd="0" presId="urn:microsoft.com/office/officeart/2005/8/layout/orgChart1"/>
    <dgm:cxn modelId="{B018357C-C4DB-495B-AD46-ABCAB011E481}" type="presParOf" srcId="{FAC848E8-4237-4905-BDE7-EAACFBA00CA6}" destId="{D087B87F-FFF5-427D-ADF0-23BF112278C9}" srcOrd="2" destOrd="0" presId="urn:microsoft.com/office/officeart/2005/8/layout/orgChart1"/>
    <dgm:cxn modelId="{5F344F1A-4F98-498F-BFBC-FA3D72BCD4F7}" type="presParOf" srcId="{FAC848E8-4237-4905-BDE7-EAACFBA00CA6}" destId="{8C40160D-1A90-4BEA-9909-8215EEF8A4A2}" srcOrd="3" destOrd="0" presId="urn:microsoft.com/office/officeart/2005/8/layout/orgChart1"/>
    <dgm:cxn modelId="{6A5C5B92-230F-4180-A4EC-4978BD039759}" type="presParOf" srcId="{8C40160D-1A90-4BEA-9909-8215EEF8A4A2}" destId="{67E31E54-8064-4A06-B62A-D53579DB674B}" srcOrd="0" destOrd="0" presId="urn:microsoft.com/office/officeart/2005/8/layout/orgChart1"/>
    <dgm:cxn modelId="{0FE3E54B-CC61-450B-A5EC-4580C5E49097}" type="presParOf" srcId="{67E31E54-8064-4A06-B62A-D53579DB674B}" destId="{AAE4C035-CE73-4F5B-92E0-1BC57530A3ED}" srcOrd="0" destOrd="0" presId="urn:microsoft.com/office/officeart/2005/8/layout/orgChart1"/>
    <dgm:cxn modelId="{B72D5452-35D4-4B0F-9C66-A87DE0E1B05E}" type="presParOf" srcId="{67E31E54-8064-4A06-B62A-D53579DB674B}" destId="{3FB05E19-167C-4702-8653-46DD4E4CEF15}" srcOrd="1" destOrd="0" presId="urn:microsoft.com/office/officeart/2005/8/layout/orgChart1"/>
    <dgm:cxn modelId="{A877619E-D325-4153-92B3-812DE5B8FC0B}" type="presParOf" srcId="{8C40160D-1A90-4BEA-9909-8215EEF8A4A2}" destId="{C53D4038-DA02-4000-A77B-AF3C45A20458}" srcOrd="1" destOrd="0" presId="urn:microsoft.com/office/officeart/2005/8/layout/orgChart1"/>
    <dgm:cxn modelId="{65CA47A2-A1EB-40E2-B9B3-08F8CB1851CB}" type="presParOf" srcId="{C53D4038-DA02-4000-A77B-AF3C45A20458}" destId="{DD7017AB-2611-4144-84E7-E0F5AC1D7A9A}" srcOrd="0" destOrd="0" presId="urn:microsoft.com/office/officeart/2005/8/layout/orgChart1"/>
    <dgm:cxn modelId="{4B2DD842-89DF-4B70-841B-AA613D9AA44A}" type="presParOf" srcId="{C53D4038-DA02-4000-A77B-AF3C45A20458}" destId="{448DB9FF-1832-4034-99C9-FA49C469C1AF}" srcOrd="1" destOrd="0" presId="urn:microsoft.com/office/officeart/2005/8/layout/orgChart1"/>
    <dgm:cxn modelId="{00EDEC6E-ADD0-4ECC-92CD-4FB8CCB32367}" type="presParOf" srcId="{448DB9FF-1832-4034-99C9-FA49C469C1AF}" destId="{909E5175-9A74-4FEA-8B83-62A8333F76FC}" srcOrd="0" destOrd="0" presId="urn:microsoft.com/office/officeart/2005/8/layout/orgChart1"/>
    <dgm:cxn modelId="{053B0FEA-C54A-4C66-84B0-56409ABFE46B}" type="presParOf" srcId="{909E5175-9A74-4FEA-8B83-62A8333F76FC}" destId="{DA5AE5F6-52D6-48B9-9F83-A8554F4954B5}" srcOrd="0" destOrd="0" presId="urn:microsoft.com/office/officeart/2005/8/layout/orgChart1"/>
    <dgm:cxn modelId="{0C31B3AC-A982-45F9-AB6C-0E0CE2099934}" type="presParOf" srcId="{909E5175-9A74-4FEA-8B83-62A8333F76FC}" destId="{9734BB69-A4B4-480D-84EB-1DE74AE20827}" srcOrd="1" destOrd="0" presId="urn:microsoft.com/office/officeart/2005/8/layout/orgChart1"/>
    <dgm:cxn modelId="{B9A234E4-CE34-49A4-8DAD-809FFBD3BB4D}" type="presParOf" srcId="{448DB9FF-1832-4034-99C9-FA49C469C1AF}" destId="{0D323675-986C-4710-A9F1-10093284F8D1}" srcOrd="1" destOrd="0" presId="urn:microsoft.com/office/officeart/2005/8/layout/orgChart1"/>
    <dgm:cxn modelId="{22603C3E-838C-40B5-B065-692336B578BB}" type="presParOf" srcId="{448DB9FF-1832-4034-99C9-FA49C469C1AF}" destId="{1B7FDB64-90B0-431F-87AA-D2EBDB1FF2DC}" srcOrd="2" destOrd="0" presId="urn:microsoft.com/office/officeart/2005/8/layout/orgChart1"/>
    <dgm:cxn modelId="{234EE731-07EC-41DA-9A65-5D7879F0F7D9}" type="presParOf" srcId="{C53D4038-DA02-4000-A77B-AF3C45A20458}" destId="{61B3600B-7C2C-4906-AB2F-2EA73F8DB69E}" srcOrd="2" destOrd="0" presId="urn:microsoft.com/office/officeart/2005/8/layout/orgChart1"/>
    <dgm:cxn modelId="{6978F424-2698-47CD-AAB8-37FC5D7594B9}" type="presParOf" srcId="{C53D4038-DA02-4000-A77B-AF3C45A20458}" destId="{909E0B7A-9A53-4098-A95B-E69E2A83E72D}" srcOrd="3" destOrd="0" presId="urn:microsoft.com/office/officeart/2005/8/layout/orgChart1"/>
    <dgm:cxn modelId="{98602D30-F84D-4788-9D2A-9477B32F5A1F}" type="presParOf" srcId="{909E0B7A-9A53-4098-A95B-E69E2A83E72D}" destId="{D6FF446B-D5A6-4052-92F5-D28746801379}" srcOrd="0" destOrd="0" presId="urn:microsoft.com/office/officeart/2005/8/layout/orgChart1"/>
    <dgm:cxn modelId="{71C28160-E687-4DC5-98F5-FEE1755CC985}" type="presParOf" srcId="{D6FF446B-D5A6-4052-92F5-D28746801379}" destId="{94F44EB2-9B08-47CA-95DB-EE03B3FC471E}" srcOrd="0" destOrd="0" presId="urn:microsoft.com/office/officeart/2005/8/layout/orgChart1"/>
    <dgm:cxn modelId="{18B0EAA8-0677-4E2C-8218-0DE6DCADB8C8}" type="presParOf" srcId="{D6FF446B-D5A6-4052-92F5-D28746801379}" destId="{0CB36886-B571-4F7E-BBF6-BEEC671AA04D}" srcOrd="1" destOrd="0" presId="urn:microsoft.com/office/officeart/2005/8/layout/orgChart1"/>
    <dgm:cxn modelId="{FE243235-DD42-43AA-A144-D8E41F54771F}" type="presParOf" srcId="{909E0B7A-9A53-4098-A95B-E69E2A83E72D}" destId="{C4667F21-BFC4-4F02-83A9-B1782F9DAA73}" srcOrd="1" destOrd="0" presId="urn:microsoft.com/office/officeart/2005/8/layout/orgChart1"/>
    <dgm:cxn modelId="{3E150AFC-81EC-4CB4-BEAD-D6663820484E}" type="presParOf" srcId="{909E0B7A-9A53-4098-A95B-E69E2A83E72D}" destId="{F54A1DC0-C544-46A1-81AE-3F1EDC8486F1}" srcOrd="2" destOrd="0" presId="urn:microsoft.com/office/officeart/2005/8/layout/orgChart1"/>
    <dgm:cxn modelId="{039145F7-7F4B-45C1-A0C4-48E22C2787FC}" type="presParOf" srcId="{C53D4038-DA02-4000-A77B-AF3C45A20458}" destId="{55B051CB-6F02-4A56-8D8E-5DF90618206F}" srcOrd="4" destOrd="0" presId="urn:microsoft.com/office/officeart/2005/8/layout/orgChart1"/>
    <dgm:cxn modelId="{9CAF7216-AEE5-46DB-A7EE-D56B36035834}" type="presParOf" srcId="{C53D4038-DA02-4000-A77B-AF3C45A20458}" destId="{BA528768-6A16-4A52-9855-FB3B7DB65140}" srcOrd="5" destOrd="0" presId="urn:microsoft.com/office/officeart/2005/8/layout/orgChart1"/>
    <dgm:cxn modelId="{19CE6B58-0204-4BF0-B9AF-50B08AFEC750}" type="presParOf" srcId="{BA528768-6A16-4A52-9855-FB3B7DB65140}" destId="{2D2D5165-61B9-4296-88DF-63B2B023E179}" srcOrd="0" destOrd="0" presId="urn:microsoft.com/office/officeart/2005/8/layout/orgChart1"/>
    <dgm:cxn modelId="{E66A136C-E477-4869-AEDE-E52CFF884C23}" type="presParOf" srcId="{2D2D5165-61B9-4296-88DF-63B2B023E179}" destId="{F1011282-B4DE-4210-80CB-529AB3648B18}" srcOrd="0" destOrd="0" presId="urn:microsoft.com/office/officeart/2005/8/layout/orgChart1"/>
    <dgm:cxn modelId="{E7C369AB-90C9-4F1E-9D65-C0A2BBD78BB4}" type="presParOf" srcId="{2D2D5165-61B9-4296-88DF-63B2B023E179}" destId="{5EC67E01-B2CD-4333-99BB-01F0E05F65C1}" srcOrd="1" destOrd="0" presId="urn:microsoft.com/office/officeart/2005/8/layout/orgChart1"/>
    <dgm:cxn modelId="{F5A6B100-2807-4631-B36C-913A0614FDEF}" type="presParOf" srcId="{BA528768-6A16-4A52-9855-FB3B7DB65140}" destId="{43DC84D2-5ADD-49BB-B0B5-2CA8510FB9F9}" srcOrd="1" destOrd="0" presId="urn:microsoft.com/office/officeart/2005/8/layout/orgChart1"/>
    <dgm:cxn modelId="{49646D66-81AF-4AFA-8C7D-4252EAF11630}" type="presParOf" srcId="{BA528768-6A16-4A52-9855-FB3B7DB65140}" destId="{DFA13302-1559-436C-896B-EFA355F27395}" srcOrd="2" destOrd="0" presId="urn:microsoft.com/office/officeart/2005/8/layout/orgChart1"/>
    <dgm:cxn modelId="{F6751C6B-0291-4D11-AB39-BB2069D0432B}" type="presParOf" srcId="{8C40160D-1A90-4BEA-9909-8215EEF8A4A2}" destId="{45F38689-E291-4EE8-AF2E-2E30CB9F88D5}" srcOrd="2" destOrd="0" presId="urn:microsoft.com/office/officeart/2005/8/layout/orgChart1"/>
    <dgm:cxn modelId="{341216DA-C6C4-422F-88E3-04F18D1457D3}" type="presParOf" srcId="{FAC848E8-4237-4905-BDE7-EAACFBA00CA6}" destId="{6749ACF6-9530-4207-8AAB-4F6C23FB29A8}" srcOrd="4" destOrd="0" presId="urn:microsoft.com/office/officeart/2005/8/layout/orgChart1"/>
    <dgm:cxn modelId="{5F434DAA-921A-4E7C-8585-1A3FD3F2FA3A}" type="presParOf" srcId="{FAC848E8-4237-4905-BDE7-EAACFBA00CA6}" destId="{23A3C6A2-D70F-48A3-966F-F77B3CBE0F18}" srcOrd="5" destOrd="0" presId="urn:microsoft.com/office/officeart/2005/8/layout/orgChart1"/>
    <dgm:cxn modelId="{0A2E132A-C3F1-4BEA-A527-E58332006E39}" type="presParOf" srcId="{23A3C6A2-D70F-48A3-966F-F77B3CBE0F18}" destId="{4C9DFB93-C2D6-4FC2-AD85-7648F070DDF5}" srcOrd="0" destOrd="0" presId="urn:microsoft.com/office/officeart/2005/8/layout/orgChart1"/>
    <dgm:cxn modelId="{8BAF626C-61B5-42C8-ABA0-3210925A4A74}" type="presParOf" srcId="{4C9DFB93-C2D6-4FC2-AD85-7648F070DDF5}" destId="{CF4BBAC0-B00F-4F2E-8979-BEA473AF0574}" srcOrd="0" destOrd="0" presId="urn:microsoft.com/office/officeart/2005/8/layout/orgChart1"/>
    <dgm:cxn modelId="{8C5000DF-7742-4055-BAEC-8C24E2DA21DA}" type="presParOf" srcId="{4C9DFB93-C2D6-4FC2-AD85-7648F070DDF5}" destId="{480C07BB-3B7D-4573-910F-8CD7F8119447}" srcOrd="1" destOrd="0" presId="urn:microsoft.com/office/officeart/2005/8/layout/orgChart1"/>
    <dgm:cxn modelId="{C694DBD3-36D0-44D8-A97F-896AE0BDFA51}" type="presParOf" srcId="{23A3C6A2-D70F-48A3-966F-F77B3CBE0F18}" destId="{DDC93172-D585-4A56-89EC-EF39C77F2F6A}" srcOrd="1" destOrd="0" presId="urn:microsoft.com/office/officeart/2005/8/layout/orgChart1"/>
    <dgm:cxn modelId="{BDDF08C2-70CD-46A2-8270-D37C9C757F58}" type="presParOf" srcId="{DDC93172-D585-4A56-89EC-EF39C77F2F6A}" destId="{45EC91A8-5A33-410C-8FF1-41FD359F027F}" srcOrd="0" destOrd="0" presId="urn:microsoft.com/office/officeart/2005/8/layout/orgChart1"/>
    <dgm:cxn modelId="{6D55B292-DD6B-4BF2-9A0E-1D8D903B6C6A}" type="presParOf" srcId="{DDC93172-D585-4A56-89EC-EF39C77F2F6A}" destId="{87861D01-B435-4D3D-ACE4-D3D7AFA6CABA}" srcOrd="1" destOrd="0" presId="urn:microsoft.com/office/officeart/2005/8/layout/orgChart1"/>
    <dgm:cxn modelId="{2ED96756-C551-457C-B9C4-81423073B018}" type="presParOf" srcId="{87861D01-B435-4D3D-ACE4-D3D7AFA6CABA}" destId="{A3A76108-4D2B-4481-A0A1-940287E856C3}" srcOrd="0" destOrd="0" presId="urn:microsoft.com/office/officeart/2005/8/layout/orgChart1"/>
    <dgm:cxn modelId="{905E5BF8-1BFA-46E2-BD58-C384DDCB2590}" type="presParOf" srcId="{A3A76108-4D2B-4481-A0A1-940287E856C3}" destId="{327CF063-59FE-41E1-834F-F94C5C3B4169}" srcOrd="0" destOrd="0" presId="urn:microsoft.com/office/officeart/2005/8/layout/orgChart1"/>
    <dgm:cxn modelId="{103C7B6A-B692-4879-88C1-812F47F65258}" type="presParOf" srcId="{A3A76108-4D2B-4481-A0A1-940287E856C3}" destId="{466FBDD8-D302-44C8-A643-37E0195AECEE}" srcOrd="1" destOrd="0" presId="urn:microsoft.com/office/officeart/2005/8/layout/orgChart1"/>
    <dgm:cxn modelId="{E00C148D-F1C3-498D-A476-8F63C7EBB1BF}" type="presParOf" srcId="{87861D01-B435-4D3D-ACE4-D3D7AFA6CABA}" destId="{28EF4380-EE62-4968-8563-4BBCD1B1F73C}" srcOrd="1" destOrd="0" presId="urn:microsoft.com/office/officeart/2005/8/layout/orgChart1"/>
    <dgm:cxn modelId="{AC0976BC-1594-4388-AB9D-588394ACB8DF}" type="presParOf" srcId="{87861D01-B435-4D3D-ACE4-D3D7AFA6CABA}" destId="{FD09E943-EC3A-4682-B605-33AF813E93A1}" srcOrd="2" destOrd="0" presId="urn:microsoft.com/office/officeart/2005/8/layout/orgChart1"/>
    <dgm:cxn modelId="{95ECDB0C-2E42-4BD3-ADC9-907FA407D36C}" type="presParOf" srcId="{DDC93172-D585-4A56-89EC-EF39C77F2F6A}" destId="{57886622-9264-436E-9F0B-9C2DAB8DA863}" srcOrd="2" destOrd="0" presId="urn:microsoft.com/office/officeart/2005/8/layout/orgChart1"/>
    <dgm:cxn modelId="{294AE373-40A4-4DC5-BB92-1238DFFB424D}" type="presParOf" srcId="{DDC93172-D585-4A56-89EC-EF39C77F2F6A}" destId="{A03BA0D5-A75E-45A3-8D45-39DE1BE1D087}" srcOrd="3" destOrd="0" presId="urn:microsoft.com/office/officeart/2005/8/layout/orgChart1"/>
    <dgm:cxn modelId="{D3A45A8E-BEBB-4C85-ABFA-530C50544BD1}" type="presParOf" srcId="{A03BA0D5-A75E-45A3-8D45-39DE1BE1D087}" destId="{41804159-9B7B-4111-A481-2CDCDF7CD72F}" srcOrd="0" destOrd="0" presId="urn:microsoft.com/office/officeart/2005/8/layout/orgChart1"/>
    <dgm:cxn modelId="{4318CBF6-5829-4667-A49B-1E242C954163}" type="presParOf" srcId="{41804159-9B7B-4111-A481-2CDCDF7CD72F}" destId="{9554963F-B83D-4391-8EEE-F973AD264D4E}" srcOrd="0" destOrd="0" presId="urn:microsoft.com/office/officeart/2005/8/layout/orgChart1"/>
    <dgm:cxn modelId="{637B2C7C-46ED-4BE0-923D-8A30B5BEC5B6}" type="presParOf" srcId="{41804159-9B7B-4111-A481-2CDCDF7CD72F}" destId="{DC3E278E-42E5-4F9D-8298-F057C42D845D}" srcOrd="1" destOrd="0" presId="urn:microsoft.com/office/officeart/2005/8/layout/orgChart1"/>
    <dgm:cxn modelId="{C1746765-53F0-47AE-9E6C-586A7A157C3A}" type="presParOf" srcId="{A03BA0D5-A75E-45A3-8D45-39DE1BE1D087}" destId="{0B290E95-D1B1-49A1-9B3E-BA76D963F4DD}" srcOrd="1" destOrd="0" presId="urn:microsoft.com/office/officeart/2005/8/layout/orgChart1"/>
    <dgm:cxn modelId="{B3B4AE01-20B5-4F3B-A396-B04BEAB8DDD5}" type="presParOf" srcId="{A03BA0D5-A75E-45A3-8D45-39DE1BE1D087}" destId="{6D64DB16-8F98-4BE1-B468-7AE362E9A8E9}" srcOrd="2" destOrd="0" presId="urn:microsoft.com/office/officeart/2005/8/layout/orgChart1"/>
    <dgm:cxn modelId="{E9DEE042-D0F0-4E70-BA2A-C0ED5986A782}" type="presParOf" srcId="{DDC93172-D585-4A56-89EC-EF39C77F2F6A}" destId="{A18D5802-2A51-4B69-A880-726781B6AA8A}" srcOrd="4" destOrd="0" presId="urn:microsoft.com/office/officeart/2005/8/layout/orgChart1"/>
    <dgm:cxn modelId="{893605E1-4147-44E6-875C-50FF12D3388E}" type="presParOf" srcId="{DDC93172-D585-4A56-89EC-EF39C77F2F6A}" destId="{EC883F67-6D79-42AC-A5A0-E592BD5A8191}" srcOrd="5" destOrd="0" presId="urn:microsoft.com/office/officeart/2005/8/layout/orgChart1"/>
    <dgm:cxn modelId="{70F52E89-426F-46B4-A2D1-09CEDA2CE4C9}" type="presParOf" srcId="{EC883F67-6D79-42AC-A5A0-E592BD5A8191}" destId="{CA1D72C0-178C-42B6-82FE-188EA887B812}" srcOrd="0" destOrd="0" presId="urn:microsoft.com/office/officeart/2005/8/layout/orgChart1"/>
    <dgm:cxn modelId="{691856E2-BC98-49A8-AA01-3C1C689FECE8}" type="presParOf" srcId="{CA1D72C0-178C-42B6-82FE-188EA887B812}" destId="{D92EA8E3-B1AA-483C-A45C-DAF996DF5A94}" srcOrd="0" destOrd="0" presId="urn:microsoft.com/office/officeart/2005/8/layout/orgChart1"/>
    <dgm:cxn modelId="{9F110DFC-CE0A-4BB9-B466-1AEE6F8A53CD}" type="presParOf" srcId="{CA1D72C0-178C-42B6-82FE-188EA887B812}" destId="{D11065B2-E4C6-4794-B514-D0E56B7519FA}" srcOrd="1" destOrd="0" presId="urn:microsoft.com/office/officeart/2005/8/layout/orgChart1"/>
    <dgm:cxn modelId="{978A9D5F-00A6-45CF-9D29-DF83C8CD20E4}" type="presParOf" srcId="{EC883F67-6D79-42AC-A5A0-E592BD5A8191}" destId="{A25D2CF9-725F-4C6C-B5CC-28CF02BB2AF6}" srcOrd="1" destOrd="0" presId="urn:microsoft.com/office/officeart/2005/8/layout/orgChart1"/>
    <dgm:cxn modelId="{173324B7-353B-4465-94C2-7BF5FF9F8B73}" type="presParOf" srcId="{EC883F67-6D79-42AC-A5A0-E592BD5A8191}" destId="{7A21D6AA-3CFA-4BA7-B706-9CE914C4B562}" srcOrd="2" destOrd="0" presId="urn:microsoft.com/office/officeart/2005/8/layout/orgChart1"/>
    <dgm:cxn modelId="{548B91C8-EF33-40C5-8FA1-06870BD87892}" type="presParOf" srcId="{23A3C6A2-D70F-48A3-966F-F77B3CBE0F18}" destId="{A72A95F7-038B-4968-8934-02CC02195323}" srcOrd="2" destOrd="0" presId="urn:microsoft.com/office/officeart/2005/8/layout/orgChart1"/>
    <dgm:cxn modelId="{0095AC8A-005D-451E-B8E6-ED0B5EAD4770}" type="presParOf" srcId="{B4C8ED70-F9EC-4E49-A9DA-88D8E1635D01}" destId="{F1834EA1-972B-4A8C-A7E6-AF4054892AE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B28C679-2F12-4E7C-8F39-82A3B4F9438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2217210-3A56-46B3-9B68-C4BEC89C7D13}">
      <dgm:prSet phldrT="[Текст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ru-RU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Глава предприятия</a:t>
          </a:r>
        </a:p>
      </dgm:t>
    </dgm:pt>
    <dgm:pt modelId="{E3C93E8F-4AFC-4DB3-9163-EE8FC80D4019}" type="parTrans" cxnId="{F2B502F1-9886-4BEC-B72D-551849E959E2}">
      <dgm:prSet/>
      <dgm:spPr/>
      <dgm:t>
        <a:bodyPr/>
        <a:lstStyle/>
        <a:p>
          <a:endParaRPr lang="ru-RU">
            <a:solidFill>
              <a:sysClr val="windowText" lastClr="000000"/>
            </a:solidFill>
            <a:latin typeface="Times New Roman" pitchFamily="18" charset="0"/>
            <a:cs typeface="Times New Roman" pitchFamily="18" charset="0"/>
          </a:endParaRPr>
        </a:p>
      </dgm:t>
    </dgm:pt>
    <dgm:pt modelId="{5C1998BE-249F-4B11-9F10-1B5D36EF07E5}" type="sibTrans" cxnId="{F2B502F1-9886-4BEC-B72D-551849E959E2}">
      <dgm:prSet/>
      <dgm:spPr/>
      <dgm:t>
        <a:bodyPr/>
        <a:lstStyle/>
        <a:p>
          <a:endParaRPr lang="ru-RU">
            <a:solidFill>
              <a:sysClr val="windowText" lastClr="000000"/>
            </a:solidFill>
            <a:latin typeface="Times New Roman" pitchFamily="18" charset="0"/>
            <a:cs typeface="Times New Roman" pitchFamily="18" charset="0"/>
          </a:endParaRPr>
        </a:p>
      </dgm:t>
    </dgm:pt>
    <dgm:pt modelId="{E5DFC996-18E3-4A74-8DB6-A387A105D5DF}">
      <dgm:prSet phldrT="[Текст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ru-RU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Функиональный руководитель</a:t>
          </a:r>
        </a:p>
      </dgm:t>
    </dgm:pt>
    <dgm:pt modelId="{9FB75C35-54CC-4BBB-BFF8-40F0AE59A673}" type="parTrans" cxnId="{94B9F73D-96C7-4299-B0CB-A4CAEA030ACE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ru-RU">
            <a:solidFill>
              <a:sysClr val="windowText" lastClr="000000"/>
            </a:solidFill>
            <a:latin typeface="Times New Roman" pitchFamily="18" charset="0"/>
            <a:cs typeface="Times New Roman" pitchFamily="18" charset="0"/>
          </a:endParaRPr>
        </a:p>
      </dgm:t>
    </dgm:pt>
    <dgm:pt modelId="{12585238-EC23-4C3D-BAFC-84C73D41B3CB}" type="sibTrans" cxnId="{94B9F73D-96C7-4299-B0CB-A4CAEA030ACE}">
      <dgm:prSet/>
      <dgm:spPr/>
      <dgm:t>
        <a:bodyPr/>
        <a:lstStyle/>
        <a:p>
          <a:endParaRPr lang="ru-RU">
            <a:solidFill>
              <a:sysClr val="windowText" lastClr="000000"/>
            </a:solidFill>
            <a:latin typeface="Times New Roman" pitchFamily="18" charset="0"/>
            <a:cs typeface="Times New Roman" pitchFamily="18" charset="0"/>
          </a:endParaRPr>
        </a:p>
      </dgm:t>
    </dgm:pt>
    <dgm:pt modelId="{93F1F5B3-1596-449F-A3A7-A1FA18BF9856}">
      <dgm:prSet phldrT="[Текст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ru-RU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Функиональный руководитель</a:t>
          </a:r>
        </a:p>
      </dgm:t>
    </dgm:pt>
    <dgm:pt modelId="{D273C11F-0241-4F00-8434-803DE3B696E6}" type="parTrans" cxnId="{FF034A20-A21A-4523-8194-98A7BCF54A78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ru-RU">
            <a:solidFill>
              <a:sysClr val="windowText" lastClr="000000"/>
            </a:solidFill>
            <a:latin typeface="Times New Roman" pitchFamily="18" charset="0"/>
            <a:cs typeface="Times New Roman" pitchFamily="18" charset="0"/>
          </a:endParaRPr>
        </a:p>
      </dgm:t>
    </dgm:pt>
    <dgm:pt modelId="{3A19354F-B7BA-42D9-9E21-58B90E9C3FB4}" type="sibTrans" cxnId="{FF034A20-A21A-4523-8194-98A7BCF54A78}">
      <dgm:prSet/>
      <dgm:spPr/>
      <dgm:t>
        <a:bodyPr/>
        <a:lstStyle/>
        <a:p>
          <a:endParaRPr lang="ru-RU">
            <a:solidFill>
              <a:sysClr val="windowText" lastClr="000000"/>
            </a:solidFill>
            <a:latin typeface="Times New Roman" pitchFamily="18" charset="0"/>
            <a:cs typeface="Times New Roman" pitchFamily="18" charset="0"/>
          </a:endParaRPr>
        </a:p>
      </dgm:t>
    </dgm:pt>
    <dgm:pt modelId="{B331C684-FEE8-4740-9CF4-50A3F9F80547}">
      <dgm:prSet phldrT="[Текст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ru-RU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Функиональный руководитель</a:t>
          </a:r>
        </a:p>
      </dgm:t>
    </dgm:pt>
    <dgm:pt modelId="{97388EEB-4EA0-41A1-9B44-66AC8AA00262}" type="parTrans" cxnId="{72F84BD3-98EC-46D3-A8C6-D907118B5EFF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ru-RU">
            <a:solidFill>
              <a:sysClr val="windowText" lastClr="000000"/>
            </a:solidFill>
            <a:latin typeface="Times New Roman" pitchFamily="18" charset="0"/>
            <a:cs typeface="Times New Roman" pitchFamily="18" charset="0"/>
          </a:endParaRPr>
        </a:p>
      </dgm:t>
    </dgm:pt>
    <dgm:pt modelId="{B3C9C0F7-B7B9-4857-9726-A8639B1FBC5E}" type="sibTrans" cxnId="{72F84BD3-98EC-46D3-A8C6-D907118B5EFF}">
      <dgm:prSet/>
      <dgm:spPr/>
      <dgm:t>
        <a:bodyPr/>
        <a:lstStyle/>
        <a:p>
          <a:endParaRPr lang="ru-RU">
            <a:solidFill>
              <a:sysClr val="windowText" lastClr="000000"/>
            </a:solidFill>
            <a:latin typeface="Times New Roman" pitchFamily="18" charset="0"/>
            <a:cs typeface="Times New Roman" pitchFamily="18" charset="0"/>
          </a:endParaRPr>
        </a:p>
      </dgm:t>
    </dgm:pt>
    <dgm:pt modelId="{F84BF437-140F-4749-86A8-BAFC83038F1C}">
      <dgm:prSet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ru-RU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Руководитель менеджеров проектов</a:t>
          </a:r>
        </a:p>
      </dgm:t>
    </dgm:pt>
    <dgm:pt modelId="{5F9CCA4D-4B2B-4F39-BC48-91BF2D4498BF}" type="parTrans" cxnId="{9618596E-45D2-4C88-87CE-44582D683ADE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ru-RU">
            <a:solidFill>
              <a:sysClr val="windowText" lastClr="000000"/>
            </a:solidFill>
            <a:latin typeface="Times New Roman" pitchFamily="18" charset="0"/>
            <a:cs typeface="Times New Roman" pitchFamily="18" charset="0"/>
          </a:endParaRPr>
        </a:p>
      </dgm:t>
    </dgm:pt>
    <dgm:pt modelId="{79B222C7-6507-4398-8675-724E4A8F9947}" type="sibTrans" cxnId="{9618596E-45D2-4C88-87CE-44582D683ADE}">
      <dgm:prSet/>
      <dgm:spPr/>
      <dgm:t>
        <a:bodyPr/>
        <a:lstStyle/>
        <a:p>
          <a:endParaRPr lang="ru-RU">
            <a:latin typeface="Times New Roman" pitchFamily="18" charset="0"/>
            <a:cs typeface="Times New Roman" pitchFamily="18" charset="0"/>
          </a:endParaRPr>
        </a:p>
      </dgm:t>
    </dgm:pt>
    <dgm:pt modelId="{AF33190E-73E8-4EE9-AE50-53024A347E95}">
      <dgm:prSet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ru-RU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Персонал</a:t>
          </a:r>
        </a:p>
      </dgm:t>
    </dgm:pt>
    <dgm:pt modelId="{5CE0117A-F48A-48F6-A3D9-5F523AB79274}" type="parTrans" cxnId="{FB62D965-9142-4D4A-B8D3-F71087EF5F1C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ru-RU">
            <a:solidFill>
              <a:sysClr val="windowText" lastClr="000000"/>
            </a:solidFill>
            <a:latin typeface="Times New Roman" pitchFamily="18" charset="0"/>
            <a:cs typeface="Times New Roman" pitchFamily="18" charset="0"/>
          </a:endParaRPr>
        </a:p>
      </dgm:t>
    </dgm:pt>
    <dgm:pt modelId="{CB464789-2A6D-4273-A804-1C17584F83FC}" type="sibTrans" cxnId="{FB62D965-9142-4D4A-B8D3-F71087EF5F1C}">
      <dgm:prSet/>
      <dgm:spPr/>
      <dgm:t>
        <a:bodyPr/>
        <a:lstStyle/>
        <a:p>
          <a:endParaRPr lang="ru-RU">
            <a:latin typeface="Times New Roman" pitchFamily="18" charset="0"/>
            <a:cs typeface="Times New Roman" pitchFamily="18" charset="0"/>
          </a:endParaRPr>
        </a:p>
      </dgm:t>
    </dgm:pt>
    <dgm:pt modelId="{6430CB72-37D8-475C-AD19-C9B6B42AEDCB}">
      <dgm:prSet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ru-RU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Персонал</a:t>
          </a:r>
        </a:p>
      </dgm:t>
    </dgm:pt>
    <dgm:pt modelId="{AE4AA7BF-DB95-4C77-B7A5-5A5FA5731FAF}" type="parTrans" cxnId="{999BCBB7-885A-4BB6-B70F-F35C0E8ABACE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ru-RU">
            <a:solidFill>
              <a:sysClr val="windowText" lastClr="000000"/>
            </a:solidFill>
            <a:latin typeface="Times New Roman" pitchFamily="18" charset="0"/>
            <a:cs typeface="Times New Roman" pitchFamily="18" charset="0"/>
          </a:endParaRPr>
        </a:p>
      </dgm:t>
    </dgm:pt>
    <dgm:pt modelId="{A24DE8B9-2666-4858-BBC8-21A636076AC9}" type="sibTrans" cxnId="{999BCBB7-885A-4BB6-B70F-F35C0E8ABACE}">
      <dgm:prSet/>
      <dgm:spPr/>
      <dgm:t>
        <a:bodyPr/>
        <a:lstStyle/>
        <a:p>
          <a:endParaRPr lang="ru-RU">
            <a:latin typeface="Times New Roman" pitchFamily="18" charset="0"/>
            <a:cs typeface="Times New Roman" pitchFamily="18" charset="0"/>
          </a:endParaRPr>
        </a:p>
      </dgm:t>
    </dgm:pt>
    <dgm:pt modelId="{F520595C-445F-4B80-B269-A1B3FA6CA2E3}">
      <dgm:prSet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ru-RU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Персонал</a:t>
          </a:r>
        </a:p>
      </dgm:t>
    </dgm:pt>
    <dgm:pt modelId="{BD9A62A2-23B0-4D15-B63B-085344C66130}" type="parTrans" cxnId="{95807553-B059-459C-A104-2F9721DFE8D0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ru-RU">
            <a:solidFill>
              <a:sysClr val="windowText" lastClr="000000"/>
            </a:solidFill>
            <a:latin typeface="Times New Roman" pitchFamily="18" charset="0"/>
            <a:cs typeface="Times New Roman" pitchFamily="18" charset="0"/>
          </a:endParaRPr>
        </a:p>
      </dgm:t>
    </dgm:pt>
    <dgm:pt modelId="{0BAB023E-28E5-4E75-A306-DA65B253FAD0}" type="sibTrans" cxnId="{95807553-B059-459C-A104-2F9721DFE8D0}">
      <dgm:prSet/>
      <dgm:spPr/>
      <dgm:t>
        <a:bodyPr/>
        <a:lstStyle/>
        <a:p>
          <a:endParaRPr lang="ru-RU">
            <a:latin typeface="Times New Roman" pitchFamily="18" charset="0"/>
            <a:cs typeface="Times New Roman" pitchFamily="18" charset="0"/>
          </a:endParaRPr>
        </a:p>
      </dgm:t>
    </dgm:pt>
    <dgm:pt modelId="{CF655456-07BF-4C51-BFC6-2BD5576AD64F}">
      <dgm:prSet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ru-RU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Персонал</a:t>
          </a:r>
        </a:p>
      </dgm:t>
    </dgm:pt>
    <dgm:pt modelId="{C96A9C62-7894-4C37-B02D-7EDC9D7F2E1D}" type="parTrans" cxnId="{9CB17B2D-7995-42DB-B9DF-C7F635724834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ru-RU">
            <a:solidFill>
              <a:sysClr val="windowText" lastClr="000000"/>
            </a:solidFill>
            <a:latin typeface="Times New Roman" pitchFamily="18" charset="0"/>
            <a:cs typeface="Times New Roman" pitchFamily="18" charset="0"/>
          </a:endParaRPr>
        </a:p>
      </dgm:t>
    </dgm:pt>
    <dgm:pt modelId="{A02926DE-F8E0-4401-9F5E-992577D272DD}" type="sibTrans" cxnId="{9CB17B2D-7995-42DB-B9DF-C7F635724834}">
      <dgm:prSet/>
      <dgm:spPr/>
      <dgm:t>
        <a:bodyPr/>
        <a:lstStyle/>
        <a:p>
          <a:endParaRPr lang="ru-RU">
            <a:latin typeface="Times New Roman" pitchFamily="18" charset="0"/>
            <a:cs typeface="Times New Roman" pitchFamily="18" charset="0"/>
          </a:endParaRPr>
        </a:p>
      </dgm:t>
    </dgm:pt>
    <dgm:pt modelId="{1C42EC9C-62FF-4015-8CBE-5990DDDD92A6}">
      <dgm:prSet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ru-RU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Персонал</a:t>
          </a:r>
        </a:p>
      </dgm:t>
    </dgm:pt>
    <dgm:pt modelId="{C3381EEC-B7F4-4992-B1AA-842EF3804A3D}" type="parTrans" cxnId="{B14112C6-E596-44BB-9763-0BEDFFCD5E36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ru-RU">
            <a:solidFill>
              <a:sysClr val="windowText" lastClr="000000"/>
            </a:solidFill>
            <a:latin typeface="Times New Roman" pitchFamily="18" charset="0"/>
            <a:cs typeface="Times New Roman" pitchFamily="18" charset="0"/>
          </a:endParaRPr>
        </a:p>
      </dgm:t>
    </dgm:pt>
    <dgm:pt modelId="{DEF24BBA-73FA-4E86-BD31-D984C9052343}" type="sibTrans" cxnId="{B14112C6-E596-44BB-9763-0BEDFFCD5E36}">
      <dgm:prSet/>
      <dgm:spPr/>
      <dgm:t>
        <a:bodyPr/>
        <a:lstStyle/>
        <a:p>
          <a:endParaRPr lang="ru-RU">
            <a:latin typeface="Times New Roman" pitchFamily="18" charset="0"/>
            <a:cs typeface="Times New Roman" pitchFamily="18" charset="0"/>
          </a:endParaRPr>
        </a:p>
      </dgm:t>
    </dgm:pt>
    <dgm:pt modelId="{7B562804-6BA8-4B4E-9947-CE012BA7B4CF}">
      <dgm:prSet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ru-RU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Персонал</a:t>
          </a:r>
        </a:p>
      </dgm:t>
    </dgm:pt>
    <dgm:pt modelId="{0E0A3E3F-E223-48BE-AC0B-A8B1E5AA3F1D}" type="parTrans" cxnId="{A831452A-F370-4642-9BE5-A340AE5872F4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ru-RU">
            <a:solidFill>
              <a:sysClr val="windowText" lastClr="000000"/>
            </a:solidFill>
            <a:latin typeface="Times New Roman" pitchFamily="18" charset="0"/>
            <a:cs typeface="Times New Roman" pitchFamily="18" charset="0"/>
          </a:endParaRPr>
        </a:p>
      </dgm:t>
    </dgm:pt>
    <dgm:pt modelId="{85464F91-A546-4CF0-BB3D-9166CC6FC654}" type="sibTrans" cxnId="{A831452A-F370-4642-9BE5-A340AE5872F4}">
      <dgm:prSet/>
      <dgm:spPr/>
      <dgm:t>
        <a:bodyPr/>
        <a:lstStyle/>
        <a:p>
          <a:endParaRPr lang="ru-RU">
            <a:latin typeface="Times New Roman" pitchFamily="18" charset="0"/>
            <a:cs typeface="Times New Roman" pitchFamily="18" charset="0"/>
          </a:endParaRPr>
        </a:p>
      </dgm:t>
    </dgm:pt>
    <dgm:pt modelId="{0C5B8980-5E7B-49D5-B565-A3169A190CEF}">
      <dgm:prSet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ru-RU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Персонал</a:t>
          </a:r>
        </a:p>
      </dgm:t>
    </dgm:pt>
    <dgm:pt modelId="{BF12E817-8C85-437C-8FF6-B61619C75341}" type="parTrans" cxnId="{B33C7EE8-2010-4D0B-824C-F7AF29D097C7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ru-RU">
            <a:solidFill>
              <a:sysClr val="windowText" lastClr="000000"/>
            </a:solidFill>
            <a:latin typeface="Times New Roman" pitchFamily="18" charset="0"/>
            <a:cs typeface="Times New Roman" pitchFamily="18" charset="0"/>
          </a:endParaRPr>
        </a:p>
      </dgm:t>
    </dgm:pt>
    <dgm:pt modelId="{33EB008A-D52F-4DB6-8BE2-285DA08C038B}" type="sibTrans" cxnId="{B33C7EE8-2010-4D0B-824C-F7AF29D097C7}">
      <dgm:prSet/>
      <dgm:spPr/>
      <dgm:t>
        <a:bodyPr/>
        <a:lstStyle/>
        <a:p>
          <a:endParaRPr lang="ru-RU">
            <a:latin typeface="Times New Roman" pitchFamily="18" charset="0"/>
            <a:cs typeface="Times New Roman" pitchFamily="18" charset="0"/>
          </a:endParaRPr>
        </a:p>
      </dgm:t>
    </dgm:pt>
    <dgm:pt modelId="{DE3846A3-A377-420D-AE8A-0DA5519555EB}">
      <dgm:prSet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ru-RU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Персонал</a:t>
          </a:r>
        </a:p>
      </dgm:t>
    </dgm:pt>
    <dgm:pt modelId="{081B0BE8-81C1-4C9F-85F8-AABF0D88312C}" type="parTrans" cxnId="{92AD0665-ABC7-4888-A072-7D0569626AEA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ru-RU">
            <a:solidFill>
              <a:sysClr val="windowText" lastClr="000000"/>
            </a:solidFill>
            <a:latin typeface="Times New Roman" pitchFamily="18" charset="0"/>
            <a:cs typeface="Times New Roman" pitchFamily="18" charset="0"/>
          </a:endParaRPr>
        </a:p>
      </dgm:t>
    </dgm:pt>
    <dgm:pt modelId="{1FB938C3-3C25-405E-BB9C-1461F1C0B07E}" type="sibTrans" cxnId="{92AD0665-ABC7-4888-A072-7D0569626AEA}">
      <dgm:prSet/>
      <dgm:spPr/>
      <dgm:t>
        <a:bodyPr/>
        <a:lstStyle/>
        <a:p>
          <a:endParaRPr lang="ru-RU">
            <a:latin typeface="Times New Roman" pitchFamily="18" charset="0"/>
            <a:cs typeface="Times New Roman" pitchFamily="18" charset="0"/>
          </a:endParaRPr>
        </a:p>
      </dgm:t>
    </dgm:pt>
    <dgm:pt modelId="{931E1298-7B14-416B-A2E2-AB882B3334CC}">
      <dgm:prSet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ru-RU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Персонал</a:t>
          </a:r>
        </a:p>
      </dgm:t>
    </dgm:pt>
    <dgm:pt modelId="{58DA37CD-C10E-4812-8667-C247E8693780}" type="parTrans" cxnId="{02DD59F3-9C6D-4647-B906-BAC9DD692E83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ru-RU">
            <a:solidFill>
              <a:sysClr val="windowText" lastClr="000000"/>
            </a:solidFill>
            <a:latin typeface="Times New Roman" pitchFamily="18" charset="0"/>
            <a:cs typeface="Times New Roman" pitchFamily="18" charset="0"/>
          </a:endParaRPr>
        </a:p>
      </dgm:t>
    </dgm:pt>
    <dgm:pt modelId="{8CCEEBCC-447A-4DCE-B187-6016DFE0C75A}" type="sibTrans" cxnId="{02DD59F3-9C6D-4647-B906-BAC9DD692E83}">
      <dgm:prSet/>
      <dgm:spPr/>
      <dgm:t>
        <a:bodyPr/>
        <a:lstStyle/>
        <a:p>
          <a:endParaRPr lang="ru-RU">
            <a:latin typeface="Times New Roman" pitchFamily="18" charset="0"/>
            <a:cs typeface="Times New Roman" pitchFamily="18" charset="0"/>
          </a:endParaRPr>
        </a:p>
      </dgm:t>
    </dgm:pt>
    <dgm:pt modelId="{DFD24C66-FA1D-48A9-8750-8BD1AE9DEC3E}">
      <dgm:prSet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ru-RU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Менеджер проекта</a:t>
          </a:r>
        </a:p>
      </dgm:t>
    </dgm:pt>
    <dgm:pt modelId="{465858FB-5DB2-4C77-8FFA-0CBF183E3897}" type="parTrans" cxnId="{EC4A0374-A44B-4ED7-936C-3D0E009FBD44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ru-RU">
            <a:solidFill>
              <a:sysClr val="windowText" lastClr="000000"/>
            </a:solidFill>
            <a:latin typeface="Times New Roman" pitchFamily="18" charset="0"/>
            <a:cs typeface="Times New Roman" pitchFamily="18" charset="0"/>
          </a:endParaRPr>
        </a:p>
      </dgm:t>
    </dgm:pt>
    <dgm:pt modelId="{146707AF-46BF-4281-80E6-7C7DD5F89EEC}" type="sibTrans" cxnId="{EC4A0374-A44B-4ED7-936C-3D0E009FBD44}">
      <dgm:prSet/>
      <dgm:spPr/>
      <dgm:t>
        <a:bodyPr/>
        <a:lstStyle/>
        <a:p>
          <a:endParaRPr lang="ru-RU">
            <a:latin typeface="Times New Roman" pitchFamily="18" charset="0"/>
            <a:cs typeface="Times New Roman" pitchFamily="18" charset="0"/>
          </a:endParaRPr>
        </a:p>
      </dgm:t>
    </dgm:pt>
    <dgm:pt modelId="{11E45728-F43D-4179-AE20-9B3E6A1A611A}">
      <dgm:prSet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ru-RU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Менеджер проекта</a:t>
          </a:r>
        </a:p>
      </dgm:t>
    </dgm:pt>
    <dgm:pt modelId="{589CB35D-502A-4DA5-8108-3E93D10D756B}" type="parTrans" cxnId="{326E2E83-8D40-4928-9611-E57D296D5BC0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ru-RU">
            <a:solidFill>
              <a:sysClr val="windowText" lastClr="000000"/>
            </a:solidFill>
            <a:latin typeface="Times New Roman" pitchFamily="18" charset="0"/>
            <a:cs typeface="Times New Roman" pitchFamily="18" charset="0"/>
          </a:endParaRPr>
        </a:p>
      </dgm:t>
    </dgm:pt>
    <dgm:pt modelId="{4ED212A7-F8BD-42F7-9195-DE1B4B337EF4}" type="sibTrans" cxnId="{326E2E83-8D40-4928-9611-E57D296D5BC0}">
      <dgm:prSet/>
      <dgm:spPr/>
      <dgm:t>
        <a:bodyPr/>
        <a:lstStyle/>
        <a:p>
          <a:endParaRPr lang="ru-RU">
            <a:latin typeface="Times New Roman" pitchFamily="18" charset="0"/>
            <a:cs typeface="Times New Roman" pitchFamily="18" charset="0"/>
          </a:endParaRPr>
        </a:p>
      </dgm:t>
    </dgm:pt>
    <dgm:pt modelId="{3D2B34DB-5034-433D-ACBF-8A96A3882E5F}">
      <dgm:prSet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ru-RU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Менеджер проекта</a:t>
          </a:r>
        </a:p>
      </dgm:t>
    </dgm:pt>
    <dgm:pt modelId="{F85F958E-623E-4900-B9E0-6F27D831BB0B}" type="parTrans" cxnId="{9F42E8A8-BDCD-4119-94E6-A45BD172681A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ru-RU">
            <a:solidFill>
              <a:sysClr val="windowText" lastClr="000000"/>
            </a:solidFill>
            <a:latin typeface="Times New Roman" pitchFamily="18" charset="0"/>
            <a:cs typeface="Times New Roman" pitchFamily="18" charset="0"/>
          </a:endParaRPr>
        </a:p>
      </dgm:t>
    </dgm:pt>
    <dgm:pt modelId="{F968C797-A59C-493B-A806-98FD9844770F}" type="sibTrans" cxnId="{9F42E8A8-BDCD-4119-94E6-A45BD172681A}">
      <dgm:prSet/>
      <dgm:spPr/>
      <dgm:t>
        <a:bodyPr/>
        <a:lstStyle/>
        <a:p>
          <a:endParaRPr lang="ru-RU">
            <a:latin typeface="Times New Roman" pitchFamily="18" charset="0"/>
            <a:cs typeface="Times New Roman" pitchFamily="18" charset="0"/>
          </a:endParaRPr>
        </a:p>
      </dgm:t>
    </dgm:pt>
    <dgm:pt modelId="{96A35DE9-5565-4FB7-A817-150131995844}" type="pres">
      <dgm:prSet presAssocID="{0B28C679-2F12-4E7C-8F39-82A3B4F9438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CADFC35A-96B6-47FF-B794-A4746FB0456E}" type="pres">
      <dgm:prSet presAssocID="{82217210-3A56-46B3-9B68-C4BEC89C7D13}" presName="hierRoot1" presStyleCnt="0">
        <dgm:presLayoutVars>
          <dgm:hierBranch val="init"/>
        </dgm:presLayoutVars>
      </dgm:prSet>
      <dgm:spPr/>
    </dgm:pt>
    <dgm:pt modelId="{ADA0DD36-EB32-4D2A-9B06-16B249EADF38}" type="pres">
      <dgm:prSet presAssocID="{82217210-3A56-46B3-9B68-C4BEC89C7D13}" presName="rootComposite1" presStyleCnt="0"/>
      <dgm:spPr/>
    </dgm:pt>
    <dgm:pt modelId="{FC98776B-B1D6-4269-83F2-B402D381CCEB}" type="pres">
      <dgm:prSet presAssocID="{82217210-3A56-46B3-9B68-C4BEC89C7D13}" presName="rootText1" presStyleLbl="node0" presStyleIdx="0" presStyleCnt="1" custScaleY="7621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508570C-B638-4D98-AE74-78CA2580B264}" type="pres">
      <dgm:prSet presAssocID="{82217210-3A56-46B3-9B68-C4BEC89C7D13}" presName="rootConnector1" presStyleLbl="node1" presStyleIdx="0" presStyleCnt="0"/>
      <dgm:spPr/>
      <dgm:t>
        <a:bodyPr/>
        <a:lstStyle/>
        <a:p>
          <a:endParaRPr lang="ru-RU"/>
        </a:p>
      </dgm:t>
    </dgm:pt>
    <dgm:pt modelId="{F744C2BA-D1BF-4603-A5E1-9F2E640FB31A}" type="pres">
      <dgm:prSet presAssocID="{82217210-3A56-46B3-9B68-C4BEC89C7D13}" presName="hierChild2" presStyleCnt="0"/>
      <dgm:spPr/>
    </dgm:pt>
    <dgm:pt modelId="{FB941825-4571-4C57-95C4-F6B80B2CBB3C}" type="pres">
      <dgm:prSet presAssocID="{9FB75C35-54CC-4BBB-BFF8-40F0AE59A673}" presName="Name37" presStyleLbl="parChTrans1D2" presStyleIdx="0" presStyleCnt="4"/>
      <dgm:spPr/>
      <dgm:t>
        <a:bodyPr/>
        <a:lstStyle/>
        <a:p>
          <a:endParaRPr lang="ru-RU"/>
        </a:p>
      </dgm:t>
    </dgm:pt>
    <dgm:pt modelId="{265FE76B-A599-454D-8078-8B8F1B1AAD84}" type="pres">
      <dgm:prSet presAssocID="{E5DFC996-18E3-4A74-8DB6-A387A105D5DF}" presName="hierRoot2" presStyleCnt="0">
        <dgm:presLayoutVars>
          <dgm:hierBranch val="init"/>
        </dgm:presLayoutVars>
      </dgm:prSet>
      <dgm:spPr/>
    </dgm:pt>
    <dgm:pt modelId="{6686DEA9-643B-4CAA-9611-D4E381141730}" type="pres">
      <dgm:prSet presAssocID="{E5DFC996-18E3-4A74-8DB6-A387A105D5DF}" presName="rootComposite" presStyleCnt="0"/>
      <dgm:spPr/>
    </dgm:pt>
    <dgm:pt modelId="{3CFEA405-E59E-4E79-B9E4-812B9A325728}" type="pres">
      <dgm:prSet presAssocID="{E5DFC996-18E3-4A74-8DB6-A387A105D5DF}" presName="rootText" presStyleLbl="node2" presStyleIdx="0" presStyleCnt="4" custScaleY="9080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BDD8E3B-3B7F-422B-85B1-F61908947BA6}" type="pres">
      <dgm:prSet presAssocID="{E5DFC996-18E3-4A74-8DB6-A387A105D5DF}" presName="rootConnector" presStyleLbl="node2" presStyleIdx="0" presStyleCnt="4"/>
      <dgm:spPr/>
      <dgm:t>
        <a:bodyPr/>
        <a:lstStyle/>
        <a:p>
          <a:endParaRPr lang="ru-RU"/>
        </a:p>
      </dgm:t>
    </dgm:pt>
    <dgm:pt modelId="{50652747-7B6F-4C18-80C6-AA830F0A3510}" type="pres">
      <dgm:prSet presAssocID="{E5DFC996-18E3-4A74-8DB6-A387A105D5DF}" presName="hierChild4" presStyleCnt="0"/>
      <dgm:spPr/>
    </dgm:pt>
    <dgm:pt modelId="{724E84B6-8CF1-4D81-911E-2D332A00E4EB}" type="pres">
      <dgm:prSet presAssocID="{5CE0117A-F48A-48F6-A3D9-5F523AB79274}" presName="Name37" presStyleLbl="parChTrans1D3" presStyleIdx="0" presStyleCnt="12"/>
      <dgm:spPr/>
      <dgm:t>
        <a:bodyPr/>
        <a:lstStyle/>
        <a:p>
          <a:endParaRPr lang="ru-RU"/>
        </a:p>
      </dgm:t>
    </dgm:pt>
    <dgm:pt modelId="{6E21D1C1-659B-425F-B0E4-60D4BD06E308}" type="pres">
      <dgm:prSet presAssocID="{AF33190E-73E8-4EE9-AE50-53024A347E95}" presName="hierRoot2" presStyleCnt="0">
        <dgm:presLayoutVars>
          <dgm:hierBranch val="init"/>
        </dgm:presLayoutVars>
      </dgm:prSet>
      <dgm:spPr/>
    </dgm:pt>
    <dgm:pt modelId="{9E5499E4-7570-4992-9457-84F16BE8367F}" type="pres">
      <dgm:prSet presAssocID="{AF33190E-73E8-4EE9-AE50-53024A347E95}" presName="rootComposite" presStyleCnt="0"/>
      <dgm:spPr/>
    </dgm:pt>
    <dgm:pt modelId="{FC14A38C-A0ED-4C91-9F98-317D5CA17DED}" type="pres">
      <dgm:prSet presAssocID="{AF33190E-73E8-4EE9-AE50-53024A347E95}" presName="rootText" presStyleLbl="node3" presStyleIdx="0" presStyleCnt="12" custScaleY="6268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609E3A4-5D62-4060-A332-C33E204E15DC}" type="pres">
      <dgm:prSet presAssocID="{AF33190E-73E8-4EE9-AE50-53024A347E95}" presName="rootConnector" presStyleLbl="node3" presStyleIdx="0" presStyleCnt="12"/>
      <dgm:spPr/>
      <dgm:t>
        <a:bodyPr/>
        <a:lstStyle/>
        <a:p>
          <a:endParaRPr lang="ru-RU"/>
        </a:p>
      </dgm:t>
    </dgm:pt>
    <dgm:pt modelId="{736E0769-1A6E-4BC6-BF77-FCAFA71214D2}" type="pres">
      <dgm:prSet presAssocID="{AF33190E-73E8-4EE9-AE50-53024A347E95}" presName="hierChild4" presStyleCnt="0"/>
      <dgm:spPr/>
    </dgm:pt>
    <dgm:pt modelId="{0757A5FA-854A-478E-9420-AD26618D85B7}" type="pres">
      <dgm:prSet presAssocID="{AF33190E-73E8-4EE9-AE50-53024A347E95}" presName="hierChild5" presStyleCnt="0"/>
      <dgm:spPr/>
    </dgm:pt>
    <dgm:pt modelId="{A21D6F2B-7FFF-4B8E-B992-BAF9CF7FB2C5}" type="pres">
      <dgm:prSet presAssocID="{AE4AA7BF-DB95-4C77-B7A5-5A5FA5731FAF}" presName="Name37" presStyleLbl="parChTrans1D3" presStyleIdx="1" presStyleCnt="12"/>
      <dgm:spPr/>
      <dgm:t>
        <a:bodyPr/>
        <a:lstStyle/>
        <a:p>
          <a:endParaRPr lang="ru-RU"/>
        </a:p>
      </dgm:t>
    </dgm:pt>
    <dgm:pt modelId="{E6701DCD-5658-429A-B877-E7A4EA7EA14C}" type="pres">
      <dgm:prSet presAssocID="{6430CB72-37D8-475C-AD19-C9B6B42AEDCB}" presName="hierRoot2" presStyleCnt="0">
        <dgm:presLayoutVars>
          <dgm:hierBranch val="init"/>
        </dgm:presLayoutVars>
      </dgm:prSet>
      <dgm:spPr/>
    </dgm:pt>
    <dgm:pt modelId="{3D37B173-4754-4EBA-94E6-C62AC12ED312}" type="pres">
      <dgm:prSet presAssocID="{6430CB72-37D8-475C-AD19-C9B6B42AEDCB}" presName="rootComposite" presStyleCnt="0"/>
      <dgm:spPr/>
    </dgm:pt>
    <dgm:pt modelId="{7879B8A3-7B83-412D-8CC8-9ED8B3AAA069}" type="pres">
      <dgm:prSet presAssocID="{6430CB72-37D8-475C-AD19-C9B6B42AEDCB}" presName="rootText" presStyleLbl="node3" presStyleIdx="1" presStyleCnt="12" custScaleY="6268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0536A53-D535-45AD-8E81-E5526D63A0F8}" type="pres">
      <dgm:prSet presAssocID="{6430CB72-37D8-475C-AD19-C9B6B42AEDCB}" presName="rootConnector" presStyleLbl="node3" presStyleIdx="1" presStyleCnt="12"/>
      <dgm:spPr/>
      <dgm:t>
        <a:bodyPr/>
        <a:lstStyle/>
        <a:p>
          <a:endParaRPr lang="ru-RU"/>
        </a:p>
      </dgm:t>
    </dgm:pt>
    <dgm:pt modelId="{231458EA-B50F-44E6-8455-E984551240F1}" type="pres">
      <dgm:prSet presAssocID="{6430CB72-37D8-475C-AD19-C9B6B42AEDCB}" presName="hierChild4" presStyleCnt="0"/>
      <dgm:spPr/>
    </dgm:pt>
    <dgm:pt modelId="{81CCD30A-6A05-4C57-AF0D-D608D604E9EF}" type="pres">
      <dgm:prSet presAssocID="{6430CB72-37D8-475C-AD19-C9B6B42AEDCB}" presName="hierChild5" presStyleCnt="0"/>
      <dgm:spPr/>
    </dgm:pt>
    <dgm:pt modelId="{EF26E5AB-8B22-4D3C-8D7E-56A2AADD72CE}" type="pres">
      <dgm:prSet presAssocID="{BD9A62A2-23B0-4D15-B63B-085344C66130}" presName="Name37" presStyleLbl="parChTrans1D3" presStyleIdx="2" presStyleCnt="12"/>
      <dgm:spPr/>
      <dgm:t>
        <a:bodyPr/>
        <a:lstStyle/>
        <a:p>
          <a:endParaRPr lang="ru-RU"/>
        </a:p>
      </dgm:t>
    </dgm:pt>
    <dgm:pt modelId="{0A8B7185-B97A-4B31-8AA8-D01503F6D5F5}" type="pres">
      <dgm:prSet presAssocID="{F520595C-445F-4B80-B269-A1B3FA6CA2E3}" presName="hierRoot2" presStyleCnt="0">
        <dgm:presLayoutVars>
          <dgm:hierBranch val="init"/>
        </dgm:presLayoutVars>
      </dgm:prSet>
      <dgm:spPr/>
    </dgm:pt>
    <dgm:pt modelId="{DDF76D07-FF41-4CF4-87B1-A228991BA208}" type="pres">
      <dgm:prSet presAssocID="{F520595C-445F-4B80-B269-A1B3FA6CA2E3}" presName="rootComposite" presStyleCnt="0"/>
      <dgm:spPr/>
    </dgm:pt>
    <dgm:pt modelId="{D3CE6510-224A-4E00-9DCD-F0739C5CEA8B}" type="pres">
      <dgm:prSet presAssocID="{F520595C-445F-4B80-B269-A1B3FA6CA2E3}" presName="rootText" presStyleLbl="node3" presStyleIdx="2" presStyleCnt="12" custScaleY="6268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89EAAFF-CE9A-4E68-9B6C-0C57F9FB8498}" type="pres">
      <dgm:prSet presAssocID="{F520595C-445F-4B80-B269-A1B3FA6CA2E3}" presName="rootConnector" presStyleLbl="node3" presStyleIdx="2" presStyleCnt="12"/>
      <dgm:spPr/>
      <dgm:t>
        <a:bodyPr/>
        <a:lstStyle/>
        <a:p>
          <a:endParaRPr lang="ru-RU"/>
        </a:p>
      </dgm:t>
    </dgm:pt>
    <dgm:pt modelId="{E2F4D9AC-5025-41BB-93C9-55DAFC6875F4}" type="pres">
      <dgm:prSet presAssocID="{F520595C-445F-4B80-B269-A1B3FA6CA2E3}" presName="hierChild4" presStyleCnt="0"/>
      <dgm:spPr/>
    </dgm:pt>
    <dgm:pt modelId="{6498A1C5-D778-46D2-80EE-01313F1E3087}" type="pres">
      <dgm:prSet presAssocID="{F520595C-445F-4B80-B269-A1B3FA6CA2E3}" presName="hierChild5" presStyleCnt="0"/>
      <dgm:spPr/>
    </dgm:pt>
    <dgm:pt modelId="{85B8EBF8-1C0F-4EF6-A4D0-04D669D2F486}" type="pres">
      <dgm:prSet presAssocID="{E5DFC996-18E3-4A74-8DB6-A387A105D5DF}" presName="hierChild5" presStyleCnt="0"/>
      <dgm:spPr/>
    </dgm:pt>
    <dgm:pt modelId="{14E0F78E-01AD-434A-9534-83DE009AF470}" type="pres">
      <dgm:prSet presAssocID="{D273C11F-0241-4F00-8434-803DE3B696E6}" presName="Name37" presStyleLbl="parChTrans1D2" presStyleIdx="1" presStyleCnt="4"/>
      <dgm:spPr/>
      <dgm:t>
        <a:bodyPr/>
        <a:lstStyle/>
        <a:p>
          <a:endParaRPr lang="ru-RU"/>
        </a:p>
      </dgm:t>
    </dgm:pt>
    <dgm:pt modelId="{78717F8A-EE9B-4F79-AA76-5C7C8AFE7F35}" type="pres">
      <dgm:prSet presAssocID="{93F1F5B3-1596-449F-A3A7-A1FA18BF9856}" presName="hierRoot2" presStyleCnt="0">
        <dgm:presLayoutVars>
          <dgm:hierBranch val="init"/>
        </dgm:presLayoutVars>
      </dgm:prSet>
      <dgm:spPr/>
    </dgm:pt>
    <dgm:pt modelId="{A3F372FE-4D17-44F4-9083-0BC3F3852802}" type="pres">
      <dgm:prSet presAssocID="{93F1F5B3-1596-449F-A3A7-A1FA18BF9856}" presName="rootComposite" presStyleCnt="0"/>
      <dgm:spPr/>
    </dgm:pt>
    <dgm:pt modelId="{DFA40870-9702-4DE7-97E2-A921E195D3F5}" type="pres">
      <dgm:prSet presAssocID="{93F1F5B3-1596-449F-A3A7-A1FA18BF9856}" presName="rootText" presStyleLbl="node2" presStyleIdx="1" presStyleCnt="4" custScaleY="9080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A651E21-FEBE-482F-B044-CDE49E12C354}" type="pres">
      <dgm:prSet presAssocID="{93F1F5B3-1596-449F-A3A7-A1FA18BF9856}" presName="rootConnector" presStyleLbl="node2" presStyleIdx="1" presStyleCnt="4"/>
      <dgm:spPr/>
      <dgm:t>
        <a:bodyPr/>
        <a:lstStyle/>
        <a:p>
          <a:endParaRPr lang="ru-RU"/>
        </a:p>
      </dgm:t>
    </dgm:pt>
    <dgm:pt modelId="{D20D19AD-8E3D-4DD9-B3FE-1DB1EA61C171}" type="pres">
      <dgm:prSet presAssocID="{93F1F5B3-1596-449F-A3A7-A1FA18BF9856}" presName="hierChild4" presStyleCnt="0"/>
      <dgm:spPr/>
    </dgm:pt>
    <dgm:pt modelId="{1C714618-A511-491B-8DCA-31C13572ABEB}" type="pres">
      <dgm:prSet presAssocID="{C96A9C62-7894-4C37-B02D-7EDC9D7F2E1D}" presName="Name37" presStyleLbl="parChTrans1D3" presStyleIdx="3" presStyleCnt="12"/>
      <dgm:spPr/>
      <dgm:t>
        <a:bodyPr/>
        <a:lstStyle/>
        <a:p>
          <a:endParaRPr lang="ru-RU"/>
        </a:p>
      </dgm:t>
    </dgm:pt>
    <dgm:pt modelId="{0B3EA20F-51E5-42AD-BFD3-5A86928CCA39}" type="pres">
      <dgm:prSet presAssocID="{CF655456-07BF-4C51-BFC6-2BD5576AD64F}" presName="hierRoot2" presStyleCnt="0">
        <dgm:presLayoutVars>
          <dgm:hierBranch val="init"/>
        </dgm:presLayoutVars>
      </dgm:prSet>
      <dgm:spPr/>
    </dgm:pt>
    <dgm:pt modelId="{D955F7AB-B309-4CC0-AF39-7BD578BE4C54}" type="pres">
      <dgm:prSet presAssocID="{CF655456-07BF-4C51-BFC6-2BD5576AD64F}" presName="rootComposite" presStyleCnt="0"/>
      <dgm:spPr/>
    </dgm:pt>
    <dgm:pt modelId="{2B8598C6-CE37-41DA-B6B7-5117A76B678B}" type="pres">
      <dgm:prSet presAssocID="{CF655456-07BF-4C51-BFC6-2BD5576AD64F}" presName="rootText" presStyleLbl="node3" presStyleIdx="3" presStyleCnt="12" custScaleY="6268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849A48C-46F2-405D-9F64-30D8001F4170}" type="pres">
      <dgm:prSet presAssocID="{CF655456-07BF-4C51-BFC6-2BD5576AD64F}" presName="rootConnector" presStyleLbl="node3" presStyleIdx="3" presStyleCnt="12"/>
      <dgm:spPr/>
      <dgm:t>
        <a:bodyPr/>
        <a:lstStyle/>
        <a:p>
          <a:endParaRPr lang="ru-RU"/>
        </a:p>
      </dgm:t>
    </dgm:pt>
    <dgm:pt modelId="{CE86A943-0014-4406-BF4C-48C1418F5C93}" type="pres">
      <dgm:prSet presAssocID="{CF655456-07BF-4C51-BFC6-2BD5576AD64F}" presName="hierChild4" presStyleCnt="0"/>
      <dgm:spPr/>
    </dgm:pt>
    <dgm:pt modelId="{2CA0F179-B8C0-431D-ABD8-F7D2D3DFED09}" type="pres">
      <dgm:prSet presAssocID="{CF655456-07BF-4C51-BFC6-2BD5576AD64F}" presName="hierChild5" presStyleCnt="0"/>
      <dgm:spPr/>
    </dgm:pt>
    <dgm:pt modelId="{CDE535B5-6548-438C-87BC-757534558B24}" type="pres">
      <dgm:prSet presAssocID="{C3381EEC-B7F4-4992-B1AA-842EF3804A3D}" presName="Name37" presStyleLbl="parChTrans1D3" presStyleIdx="4" presStyleCnt="12"/>
      <dgm:spPr/>
      <dgm:t>
        <a:bodyPr/>
        <a:lstStyle/>
        <a:p>
          <a:endParaRPr lang="ru-RU"/>
        </a:p>
      </dgm:t>
    </dgm:pt>
    <dgm:pt modelId="{11B1FE80-B28D-4528-AE69-0905E39CD4D1}" type="pres">
      <dgm:prSet presAssocID="{1C42EC9C-62FF-4015-8CBE-5990DDDD92A6}" presName="hierRoot2" presStyleCnt="0">
        <dgm:presLayoutVars>
          <dgm:hierBranch val="init"/>
        </dgm:presLayoutVars>
      </dgm:prSet>
      <dgm:spPr/>
    </dgm:pt>
    <dgm:pt modelId="{ED4BB485-7D84-4FEA-B6F0-733DA8C52D76}" type="pres">
      <dgm:prSet presAssocID="{1C42EC9C-62FF-4015-8CBE-5990DDDD92A6}" presName="rootComposite" presStyleCnt="0"/>
      <dgm:spPr/>
    </dgm:pt>
    <dgm:pt modelId="{9DC25A61-AB83-4A61-81CA-80A7BD08F988}" type="pres">
      <dgm:prSet presAssocID="{1C42EC9C-62FF-4015-8CBE-5990DDDD92A6}" presName="rootText" presStyleLbl="node3" presStyleIdx="4" presStyleCnt="12" custScaleY="6268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085A55B-53C0-46E1-8337-4CB3309DD1D6}" type="pres">
      <dgm:prSet presAssocID="{1C42EC9C-62FF-4015-8CBE-5990DDDD92A6}" presName="rootConnector" presStyleLbl="node3" presStyleIdx="4" presStyleCnt="12"/>
      <dgm:spPr/>
      <dgm:t>
        <a:bodyPr/>
        <a:lstStyle/>
        <a:p>
          <a:endParaRPr lang="ru-RU"/>
        </a:p>
      </dgm:t>
    </dgm:pt>
    <dgm:pt modelId="{7FF173A9-E42D-463C-83E2-FC586F530029}" type="pres">
      <dgm:prSet presAssocID="{1C42EC9C-62FF-4015-8CBE-5990DDDD92A6}" presName="hierChild4" presStyleCnt="0"/>
      <dgm:spPr/>
    </dgm:pt>
    <dgm:pt modelId="{ED91C4A2-BC1D-47E6-9E0A-78AFDD6D06AE}" type="pres">
      <dgm:prSet presAssocID="{1C42EC9C-62FF-4015-8CBE-5990DDDD92A6}" presName="hierChild5" presStyleCnt="0"/>
      <dgm:spPr/>
    </dgm:pt>
    <dgm:pt modelId="{C4622AD8-F972-48FD-9F17-9E9FC673AECC}" type="pres">
      <dgm:prSet presAssocID="{0E0A3E3F-E223-48BE-AC0B-A8B1E5AA3F1D}" presName="Name37" presStyleLbl="parChTrans1D3" presStyleIdx="5" presStyleCnt="12"/>
      <dgm:spPr/>
      <dgm:t>
        <a:bodyPr/>
        <a:lstStyle/>
        <a:p>
          <a:endParaRPr lang="ru-RU"/>
        </a:p>
      </dgm:t>
    </dgm:pt>
    <dgm:pt modelId="{DD87C98B-1C28-4C4C-8120-34095C3EDF79}" type="pres">
      <dgm:prSet presAssocID="{7B562804-6BA8-4B4E-9947-CE012BA7B4CF}" presName="hierRoot2" presStyleCnt="0">
        <dgm:presLayoutVars>
          <dgm:hierBranch val="init"/>
        </dgm:presLayoutVars>
      </dgm:prSet>
      <dgm:spPr/>
    </dgm:pt>
    <dgm:pt modelId="{48F53CB5-69DC-40FA-8B70-6997035E2F73}" type="pres">
      <dgm:prSet presAssocID="{7B562804-6BA8-4B4E-9947-CE012BA7B4CF}" presName="rootComposite" presStyleCnt="0"/>
      <dgm:spPr/>
    </dgm:pt>
    <dgm:pt modelId="{56D0D2B1-B88F-4174-88E1-37C60B032B65}" type="pres">
      <dgm:prSet presAssocID="{7B562804-6BA8-4B4E-9947-CE012BA7B4CF}" presName="rootText" presStyleLbl="node3" presStyleIdx="5" presStyleCnt="12" custScaleY="6268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96E65CF-19C2-4F45-816E-D9017113023D}" type="pres">
      <dgm:prSet presAssocID="{7B562804-6BA8-4B4E-9947-CE012BA7B4CF}" presName="rootConnector" presStyleLbl="node3" presStyleIdx="5" presStyleCnt="12"/>
      <dgm:spPr/>
      <dgm:t>
        <a:bodyPr/>
        <a:lstStyle/>
        <a:p>
          <a:endParaRPr lang="ru-RU"/>
        </a:p>
      </dgm:t>
    </dgm:pt>
    <dgm:pt modelId="{03D404EF-B52A-468F-BDB9-4639B643C9DF}" type="pres">
      <dgm:prSet presAssocID="{7B562804-6BA8-4B4E-9947-CE012BA7B4CF}" presName="hierChild4" presStyleCnt="0"/>
      <dgm:spPr/>
    </dgm:pt>
    <dgm:pt modelId="{0518AC2B-EC85-40CD-9081-8908E8E43A0C}" type="pres">
      <dgm:prSet presAssocID="{7B562804-6BA8-4B4E-9947-CE012BA7B4CF}" presName="hierChild5" presStyleCnt="0"/>
      <dgm:spPr/>
    </dgm:pt>
    <dgm:pt modelId="{716DB980-C58F-4704-94D8-1A380B329E59}" type="pres">
      <dgm:prSet presAssocID="{93F1F5B3-1596-449F-A3A7-A1FA18BF9856}" presName="hierChild5" presStyleCnt="0"/>
      <dgm:spPr/>
    </dgm:pt>
    <dgm:pt modelId="{9BC51AE4-C713-44D1-9D5A-B15E4B22F700}" type="pres">
      <dgm:prSet presAssocID="{97388EEB-4EA0-41A1-9B44-66AC8AA00262}" presName="Name37" presStyleLbl="parChTrans1D2" presStyleIdx="2" presStyleCnt="4"/>
      <dgm:spPr/>
      <dgm:t>
        <a:bodyPr/>
        <a:lstStyle/>
        <a:p>
          <a:endParaRPr lang="ru-RU"/>
        </a:p>
      </dgm:t>
    </dgm:pt>
    <dgm:pt modelId="{9F68B05D-89E6-4358-92CB-B1CCACDC77EF}" type="pres">
      <dgm:prSet presAssocID="{B331C684-FEE8-4740-9CF4-50A3F9F80547}" presName="hierRoot2" presStyleCnt="0">
        <dgm:presLayoutVars>
          <dgm:hierBranch val="init"/>
        </dgm:presLayoutVars>
      </dgm:prSet>
      <dgm:spPr/>
    </dgm:pt>
    <dgm:pt modelId="{2E4A3F5A-A081-4189-A1A9-BD93F1B095DF}" type="pres">
      <dgm:prSet presAssocID="{B331C684-FEE8-4740-9CF4-50A3F9F80547}" presName="rootComposite" presStyleCnt="0"/>
      <dgm:spPr/>
    </dgm:pt>
    <dgm:pt modelId="{4A39485C-D1DC-4911-887A-99C8716F8C15}" type="pres">
      <dgm:prSet presAssocID="{B331C684-FEE8-4740-9CF4-50A3F9F80547}" presName="rootText" presStyleLbl="node2" presStyleIdx="2" presStyleCnt="4" custScaleY="9080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8CA6F42-A5BE-4EDA-91AF-A4B034046F11}" type="pres">
      <dgm:prSet presAssocID="{B331C684-FEE8-4740-9CF4-50A3F9F80547}" presName="rootConnector" presStyleLbl="node2" presStyleIdx="2" presStyleCnt="4"/>
      <dgm:spPr/>
      <dgm:t>
        <a:bodyPr/>
        <a:lstStyle/>
        <a:p>
          <a:endParaRPr lang="ru-RU"/>
        </a:p>
      </dgm:t>
    </dgm:pt>
    <dgm:pt modelId="{69AB5658-5BA9-4609-81DA-8042E8C20ECA}" type="pres">
      <dgm:prSet presAssocID="{B331C684-FEE8-4740-9CF4-50A3F9F80547}" presName="hierChild4" presStyleCnt="0"/>
      <dgm:spPr/>
    </dgm:pt>
    <dgm:pt modelId="{A714A3D6-A79C-4E8D-9E0B-EE50CF1C42BF}" type="pres">
      <dgm:prSet presAssocID="{BF12E817-8C85-437C-8FF6-B61619C75341}" presName="Name37" presStyleLbl="parChTrans1D3" presStyleIdx="6" presStyleCnt="12"/>
      <dgm:spPr/>
      <dgm:t>
        <a:bodyPr/>
        <a:lstStyle/>
        <a:p>
          <a:endParaRPr lang="ru-RU"/>
        </a:p>
      </dgm:t>
    </dgm:pt>
    <dgm:pt modelId="{AA1B2FA4-0DF9-4A71-BA20-DD0839FA7C19}" type="pres">
      <dgm:prSet presAssocID="{0C5B8980-5E7B-49D5-B565-A3169A190CEF}" presName="hierRoot2" presStyleCnt="0">
        <dgm:presLayoutVars>
          <dgm:hierBranch val="init"/>
        </dgm:presLayoutVars>
      </dgm:prSet>
      <dgm:spPr/>
    </dgm:pt>
    <dgm:pt modelId="{13771D23-0BBA-40C6-A5AA-F6A31A7C6D6F}" type="pres">
      <dgm:prSet presAssocID="{0C5B8980-5E7B-49D5-B565-A3169A190CEF}" presName="rootComposite" presStyleCnt="0"/>
      <dgm:spPr/>
    </dgm:pt>
    <dgm:pt modelId="{AB1A99F6-5C27-4652-A238-A6B934D84372}" type="pres">
      <dgm:prSet presAssocID="{0C5B8980-5E7B-49D5-B565-A3169A190CEF}" presName="rootText" presStyleLbl="node3" presStyleIdx="6" presStyleCnt="12" custScaleY="6268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D0EE3FD-C2EE-41ED-B1CE-FF5C19CA5D9C}" type="pres">
      <dgm:prSet presAssocID="{0C5B8980-5E7B-49D5-B565-A3169A190CEF}" presName="rootConnector" presStyleLbl="node3" presStyleIdx="6" presStyleCnt="12"/>
      <dgm:spPr/>
      <dgm:t>
        <a:bodyPr/>
        <a:lstStyle/>
        <a:p>
          <a:endParaRPr lang="ru-RU"/>
        </a:p>
      </dgm:t>
    </dgm:pt>
    <dgm:pt modelId="{D97FDF6C-5737-4E3D-A7AF-CFA377E38F87}" type="pres">
      <dgm:prSet presAssocID="{0C5B8980-5E7B-49D5-B565-A3169A190CEF}" presName="hierChild4" presStyleCnt="0"/>
      <dgm:spPr/>
    </dgm:pt>
    <dgm:pt modelId="{20F23E48-8980-421F-A085-F05787C0BE7B}" type="pres">
      <dgm:prSet presAssocID="{0C5B8980-5E7B-49D5-B565-A3169A190CEF}" presName="hierChild5" presStyleCnt="0"/>
      <dgm:spPr/>
    </dgm:pt>
    <dgm:pt modelId="{6E958286-8E03-4733-BD0D-8E3DD5653459}" type="pres">
      <dgm:prSet presAssocID="{081B0BE8-81C1-4C9F-85F8-AABF0D88312C}" presName="Name37" presStyleLbl="parChTrans1D3" presStyleIdx="7" presStyleCnt="12"/>
      <dgm:spPr/>
      <dgm:t>
        <a:bodyPr/>
        <a:lstStyle/>
        <a:p>
          <a:endParaRPr lang="ru-RU"/>
        </a:p>
      </dgm:t>
    </dgm:pt>
    <dgm:pt modelId="{3147B014-1724-4DA8-BCFE-702BF99EFEA4}" type="pres">
      <dgm:prSet presAssocID="{DE3846A3-A377-420D-AE8A-0DA5519555EB}" presName="hierRoot2" presStyleCnt="0">
        <dgm:presLayoutVars>
          <dgm:hierBranch val="init"/>
        </dgm:presLayoutVars>
      </dgm:prSet>
      <dgm:spPr/>
    </dgm:pt>
    <dgm:pt modelId="{407E3738-0CC9-4A6E-9A3F-30626A27ED49}" type="pres">
      <dgm:prSet presAssocID="{DE3846A3-A377-420D-AE8A-0DA5519555EB}" presName="rootComposite" presStyleCnt="0"/>
      <dgm:spPr/>
    </dgm:pt>
    <dgm:pt modelId="{BF399318-5C14-4FBA-8606-822297B466B6}" type="pres">
      <dgm:prSet presAssocID="{DE3846A3-A377-420D-AE8A-0DA5519555EB}" presName="rootText" presStyleLbl="node3" presStyleIdx="7" presStyleCnt="12" custScaleY="6268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058114A-DF38-43EE-B036-EAC50C46C537}" type="pres">
      <dgm:prSet presAssocID="{DE3846A3-A377-420D-AE8A-0DA5519555EB}" presName="rootConnector" presStyleLbl="node3" presStyleIdx="7" presStyleCnt="12"/>
      <dgm:spPr/>
      <dgm:t>
        <a:bodyPr/>
        <a:lstStyle/>
        <a:p>
          <a:endParaRPr lang="ru-RU"/>
        </a:p>
      </dgm:t>
    </dgm:pt>
    <dgm:pt modelId="{5C9E723D-58FD-47CF-8C89-0FDA05061258}" type="pres">
      <dgm:prSet presAssocID="{DE3846A3-A377-420D-AE8A-0DA5519555EB}" presName="hierChild4" presStyleCnt="0"/>
      <dgm:spPr/>
    </dgm:pt>
    <dgm:pt modelId="{F9FEBD15-645B-4729-9659-C126E43901F2}" type="pres">
      <dgm:prSet presAssocID="{DE3846A3-A377-420D-AE8A-0DA5519555EB}" presName="hierChild5" presStyleCnt="0"/>
      <dgm:spPr/>
    </dgm:pt>
    <dgm:pt modelId="{F5B08A7D-0990-4C50-B021-BECCCF1A3162}" type="pres">
      <dgm:prSet presAssocID="{58DA37CD-C10E-4812-8667-C247E8693780}" presName="Name37" presStyleLbl="parChTrans1D3" presStyleIdx="8" presStyleCnt="12"/>
      <dgm:spPr/>
      <dgm:t>
        <a:bodyPr/>
        <a:lstStyle/>
        <a:p>
          <a:endParaRPr lang="ru-RU"/>
        </a:p>
      </dgm:t>
    </dgm:pt>
    <dgm:pt modelId="{A17F7044-FCAE-4BF0-AB5D-C0B8DD43D2B1}" type="pres">
      <dgm:prSet presAssocID="{931E1298-7B14-416B-A2E2-AB882B3334CC}" presName="hierRoot2" presStyleCnt="0">
        <dgm:presLayoutVars>
          <dgm:hierBranch val="init"/>
        </dgm:presLayoutVars>
      </dgm:prSet>
      <dgm:spPr/>
    </dgm:pt>
    <dgm:pt modelId="{A5CB1F30-7245-48BE-AEBA-802DB8C75E1B}" type="pres">
      <dgm:prSet presAssocID="{931E1298-7B14-416B-A2E2-AB882B3334CC}" presName="rootComposite" presStyleCnt="0"/>
      <dgm:spPr/>
    </dgm:pt>
    <dgm:pt modelId="{43BD46B5-52E2-4B06-8E74-A548917BD473}" type="pres">
      <dgm:prSet presAssocID="{931E1298-7B14-416B-A2E2-AB882B3334CC}" presName="rootText" presStyleLbl="node3" presStyleIdx="8" presStyleCnt="12" custScaleY="6268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348B922-8B83-459D-81D1-A8A51001ADAB}" type="pres">
      <dgm:prSet presAssocID="{931E1298-7B14-416B-A2E2-AB882B3334CC}" presName="rootConnector" presStyleLbl="node3" presStyleIdx="8" presStyleCnt="12"/>
      <dgm:spPr/>
      <dgm:t>
        <a:bodyPr/>
        <a:lstStyle/>
        <a:p>
          <a:endParaRPr lang="ru-RU"/>
        </a:p>
      </dgm:t>
    </dgm:pt>
    <dgm:pt modelId="{01295206-1E73-4B19-BEC6-4DB5B1A413C2}" type="pres">
      <dgm:prSet presAssocID="{931E1298-7B14-416B-A2E2-AB882B3334CC}" presName="hierChild4" presStyleCnt="0"/>
      <dgm:spPr/>
    </dgm:pt>
    <dgm:pt modelId="{52EA6593-C440-4AC6-9B9B-6E45B9234378}" type="pres">
      <dgm:prSet presAssocID="{931E1298-7B14-416B-A2E2-AB882B3334CC}" presName="hierChild5" presStyleCnt="0"/>
      <dgm:spPr/>
    </dgm:pt>
    <dgm:pt modelId="{8F34F6E5-D256-4A84-8AFB-4CF20596C542}" type="pres">
      <dgm:prSet presAssocID="{B331C684-FEE8-4740-9CF4-50A3F9F80547}" presName="hierChild5" presStyleCnt="0"/>
      <dgm:spPr/>
    </dgm:pt>
    <dgm:pt modelId="{2D8B2E11-973B-4D58-898D-63499F94E2A8}" type="pres">
      <dgm:prSet presAssocID="{5F9CCA4D-4B2B-4F39-BC48-91BF2D4498BF}" presName="Name37" presStyleLbl="parChTrans1D2" presStyleIdx="3" presStyleCnt="4"/>
      <dgm:spPr/>
      <dgm:t>
        <a:bodyPr/>
        <a:lstStyle/>
        <a:p>
          <a:endParaRPr lang="ru-RU"/>
        </a:p>
      </dgm:t>
    </dgm:pt>
    <dgm:pt modelId="{A914D4E3-69B2-4DDA-882E-04EB9CA6F95A}" type="pres">
      <dgm:prSet presAssocID="{F84BF437-140F-4749-86A8-BAFC83038F1C}" presName="hierRoot2" presStyleCnt="0">
        <dgm:presLayoutVars>
          <dgm:hierBranch val="init"/>
        </dgm:presLayoutVars>
      </dgm:prSet>
      <dgm:spPr/>
    </dgm:pt>
    <dgm:pt modelId="{2FAD27B3-2CF5-4E2F-9A86-F34C3B9ED01D}" type="pres">
      <dgm:prSet presAssocID="{F84BF437-140F-4749-86A8-BAFC83038F1C}" presName="rootComposite" presStyleCnt="0"/>
      <dgm:spPr/>
    </dgm:pt>
    <dgm:pt modelId="{19133793-47C4-421B-9E82-8BC614E356F3}" type="pres">
      <dgm:prSet presAssocID="{F84BF437-140F-4749-86A8-BAFC83038F1C}" presName="rootText" presStyleLbl="node2" presStyleIdx="3" presStyleCnt="4" custScaleY="9080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70C16F3-7CDC-46E2-95D9-9A5B9FDA28F1}" type="pres">
      <dgm:prSet presAssocID="{F84BF437-140F-4749-86A8-BAFC83038F1C}" presName="rootConnector" presStyleLbl="node2" presStyleIdx="3" presStyleCnt="4"/>
      <dgm:spPr/>
      <dgm:t>
        <a:bodyPr/>
        <a:lstStyle/>
        <a:p>
          <a:endParaRPr lang="ru-RU"/>
        </a:p>
      </dgm:t>
    </dgm:pt>
    <dgm:pt modelId="{BC9DF4F9-1EFB-49D7-B902-781D13201886}" type="pres">
      <dgm:prSet presAssocID="{F84BF437-140F-4749-86A8-BAFC83038F1C}" presName="hierChild4" presStyleCnt="0"/>
      <dgm:spPr/>
    </dgm:pt>
    <dgm:pt modelId="{566C123D-7BE7-4EFE-80AE-9307B945F4BB}" type="pres">
      <dgm:prSet presAssocID="{465858FB-5DB2-4C77-8FFA-0CBF183E3897}" presName="Name37" presStyleLbl="parChTrans1D3" presStyleIdx="9" presStyleCnt="12"/>
      <dgm:spPr/>
      <dgm:t>
        <a:bodyPr/>
        <a:lstStyle/>
        <a:p>
          <a:endParaRPr lang="ru-RU"/>
        </a:p>
      </dgm:t>
    </dgm:pt>
    <dgm:pt modelId="{2B765663-B15A-4FB8-95DD-42FC2F0674D3}" type="pres">
      <dgm:prSet presAssocID="{DFD24C66-FA1D-48A9-8750-8BD1AE9DEC3E}" presName="hierRoot2" presStyleCnt="0">
        <dgm:presLayoutVars>
          <dgm:hierBranch val="init"/>
        </dgm:presLayoutVars>
      </dgm:prSet>
      <dgm:spPr/>
    </dgm:pt>
    <dgm:pt modelId="{00FEF9F3-E779-4D70-BC23-66EBDC849EE8}" type="pres">
      <dgm:prSet presAssocID="{DFD24C66-FA1D-48A9-8750-8BD1AE9DEC3E}" presName="rootComposite" presStyleCnt="0"/>
      <dgm:spPr/>
    </dgm:pt>
    <dgm:pt modelId="{AEC972B9-DAE2-4093-B19F-2012E486C422}" type="pres">
      <dgm:prSet presAssocID="{DFD24C66-FA1D-48A9-8750-8BD1AE9DEC3E}" presName="rootText" presStyleLbl="node3" presStyleIdx="9" presStyleCnt="12" custScaleY="6268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2CABA1A-456E-4944-9489-594381AC41C2}" type="pres">
      <dgm:prSet presAssocID="{DFD24C66-FA1D-48A9-8750-8BD1AE9DEC3E}" presName="rootConnector" presStyleLbl="node3" presStyleIdx="9" presStyleCnt="12"/>
      <dgm:spPr/>
      <dgm:t>
        <a:bodyPr/>
        <a:lstStyle/>
        <a:p>
          <a:endParaRPr lang="ru-RU"/>
        </a:p>
      </dgm:t>
    </dgm:pt>
    <dgm:pt modelId="{9E89CF78-1E85-458A-B20C-113BD35D8F48}" type="pres">
      <dgm:prSet presAssocID="{DFD24C66-FA1D-48A9-8750-8BD1AE9DEC3E}" presName="hierChild4" presStyleCnt="0"/>
      <dgm:spPr/>
    </dgm:pt>
    <dgm:pt modelId="{E0FDC374-0E8B-4FEE-AD9B-C4C942122C80}" type="pres">
      <dgm:prSet presAssocID="{DFD24C66-FA1D-48A9-8750-8BD1AE9DEC3E}" presName="hierChild5" presStyleCnt="0"/>
      <dgm:spPr/>
    </dgm:pt>
    <dgm:pt modelId="{9DA5846C-1F47-445C-A517-3D75DC8E7100}" type="pres">
      <dgm:prSet presAssocID="{589CB35D-502A-4DA5-8108-3E93D10D756B}" presName="Name37" presStyleLbl="parChTrans1D3" presStyleIdx="10" presStyleCnt="12"/>
      <dgm:spPr/>
      <dgm:t>
        <a:bodyPr/>
        <a:lstStyle/>
        <a:p>
          <a:endParaRPr lang="ru-RU"/>
        </a:p>
      </dgm:t>
    </dgm:pt>
    <dgm:pt modelId="{A0A9D34F-6932-45DA-9B21-CFB721089456}" type="pres">
      <dgm:prSet presAssocID="{11E45728-F43D-4179-AE20-9B3E6A1A611A}" presName="hierRoot2" presStyleCnt="0">
        <dgm:presLayoutVars>
          <dgm:hierBranch val="init"/>
        </dgm:presLayoutVars>
      </dgm:prSet>
      <dgm:spPr/>
    </dgm:pt>
    <dgm:pt modelId="{8D293E3A-BB10-4CD3-8937-371B15B97534}" type="pres">
      <dgm:prSet presAssocID="{11E45728-F43D-4179-AE20-9B3E6A1A611A}" presName="rootComposite" presStyleCnt="0"/>
      <dgm:spPr/>
    </dgm:pt>
    <dgm:pt modelId="{2B064581-C55F-498D-82AF-FF5D44381D91}" type="pres">
      <dgm:prSet presAssocID="{11E45728-F43D-4179-AE20-9B3E6A1A611A}" presName="rootText" presStyleLbl="node3" presStyleIdx="10" presStyleCnt="12" custScaleY="6268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08F584C-B361-452D-8B97-24A9CF068EDF}" type="pres">
      <dgm:prSet presAssocID="{11E45728-F43D-4179-AE20-9B3E6A1A611A}" presName="rootConnector" presStyleLbl="node3" presStyleIdx="10" presStyleCnt="12"/>
      <dgm:spPr/>
      <dgm:t>
        <a:bodyPr/>
        <a:lstStyle/>
        <a:p>
          <a:endParaRPr lang="ru-RU"/>
        </a:p>
      </dgm:t>
    </dgm:pt>
    <dgm:pt modelId="{3DC471B3-3DA2-4B86-A3B5-0DA7978ED9BA}" type="pres">
      <dgm:prSet presAssocID="{11E45728-F43D-4179-AE20-9B3E6A1A611A}" presName="hierChild4" presStyleCnt="0"/>
      <dgm:spPr/>
    </dgm:pt>
    <dgm:pt modelId="{F0981D00-FC88-4FF1-B309-5F7E114D00AB}" type="pres">
      <dgm:prSet presAssocID="{11E45728-F43D-4179-AE20-9B3E6A1A611A}" presName="hierChild5" presStyleCnt="0"/>
      <dgm:spPr/>
    </dgm:pt>
    <dgm:pt modelId="{D1BA092A-7698-4EBB-BB4E-03F2FC2A566D}" type="pres">
      <dgm:prSet presAssocID="{F85F958E-623E-4900-B9E0-6F27D831BB0B}" presName="Name37" presStyleLbl="parChTrans1D3" presStyleIdx="11" presStyleCnt="12"/>
      <dgm:spPr/>
      <dgm:t>
        <a:bodyPr/>
        <a:lstStyle/>
        <a:p>
          <a:endParaRPr lang="ru-RU"/>
        </a:p>
      </dgm:t>
    </dgm:pt>
    <dgm:pt modelId="{C3B8EDE5-D99C-49F6-8A31-E2D4490C5990}" type="pres">
      <dgm:prSet presAssocID="{3D2B34DB-5034-433D-ACBF-8A96A3882E5F}" presName="hierRoot2" presStyleCnt="0">
        <dgm:presLayoutVars>
          <dgm:hierBranch val="init"/>
        </dgm:presLayoutVars>
      </dgm:prSet>
      <dgm:spPr/>
    </dgm:pt>
    <dgm:pt modelId="{9A98AE62-4A79-44FD-8418-D4EBF44FEA86}" type="pres">
      <dgm:prSet presAssocID="{3D2B34DB-5034-433D-ACBF-8A96A3882E5F}" presName="rootComposite" presStyleCnt="0"/>
      <dgm:spPr/>
    </dgm:pt>
    <dgm:pt modelId="{5BE416EF-5828-4190-9741-D09EBBB45F76}" type="pres">
      <dgm:prSet presAssocID="{3D2B34DB-5034-433D-ACBF-8A96A3882E5F}" presName="rootText" presStyleLbl="node3" presStyleIdx="11" presStyleCnt="12" custScaleY="6268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552B80B-0BC1-4CCD-924B-C6CFB763DE81}" type="pres">
      <dgm:prSet presAssocID="{3D2B34DB-5034-433D-ACBF-8A96A3882E5F}" presName="rootConnector" presStyleLbl="node3" presStyleIdx="11" presStyleCnt="12"/>
      <dgm:spPr/>
      <dgm:t>
        <a:bodyPr/>
        <a:lstStyle/>
        <a:p>
          <a:endParaRPr lang="ru-RU"/>
        </a:p>
      </dgm:t>
    </dgm:pt>
    <dgm:pt modelId="{F8DA41B3-E7B2-4D0B-8272-8A9D6520986D}" type="pres">
      <dgm:prSet presAssocID="{3D2B34DB-5034-433D-ACBF-8A96A3882E5F}" presName="hierChild4" presStyleCnt="0"/>
      <dgm:spPr/>
    </dgm:pt>
    <dgm:pt modelId="{27E6680B-C4FF-43B1-BE78-3216F5A569D9}" type="pres">
      <dgm:prSet presAssocID="{3D2B34DB-5034-433D-ACBF-8A96A3882E5F}" presName="hierChild5" presStyleCnt="0"/>
      <dgm:spPr/>
    </dgm:pt>
    <dgm:pt modelId="{7E8D6FC7-FB8A-4C64-B6DE-816973B119E3}" type="pres">
      <dgm:prSet presAssocID="{F84BF437-140F-4749-86A8-BAFC83038F1C}" presName="hierChild5" presStyleCnt="0"/>
      <dgm:spPr/>
    </dgm:pt>
    <dgm:pt modelId="{BB55C686-8C8D-40A1-94E8-31959CC3C659}" type="pres">
      <dgm:prSet presAssocID="{82217210-3A56-46B3-9B68-C4BEC89C7D13}" presName="hierChild3" presStyleCnt="0"/>
      <dgm:spPr/>
    </dgm:pt>
  </dgm:ptLst>
  <dgm:cxnLst>
    <dgm:cxn modelId="{14A274A8-E960-4AE3-B4FC-E8CAB1CC5E61}" type="presOf" srcId="{081B0BE8-81C1-4C9F-85F8-AABF0D88312C}" destId="{6E958286-8E03-4733-BD0D-8E3DD5653459}" srcOrd="0" destOrd="0" presId="urn:microsoft.com/office/officeart/2005/8/layout/orgChart1"/>
    <dgm:cxn modelId="{A831452A-F370-4642-9BE5-A340AE5872F4}" srcId="{93F1F5B3-1596-449F-A3A7-A1FA18BF9856}" destId="{7B562804-6BA8-4B4E-9947-CE012BA7B4CF}" srcOrd="2" destOrd="0" parTransId="{0E0A3E3F-E223-48BE-AC0B-A8B1E5AA3F1D}" sibTransId="{85464F91-A546-4CF0-BB3D-9166CC6FC654}"/>
    <dgm:cxn modelId="{EC4A0374-A44B-4ED7-936C-3D0E009FBD44}" srcId="{F84BF437-140F-4749-86A8-BAFC83038F1C}" destId="{DFD24C66-FA1D-48A9-8750-8BD1AE9DEC3E}" srcOrd="0" destOrd="0" parTransId="{465858FB-5DB2-4C77-8FFA-0CBF183E3897}" sibTransId="{146707AF-46BF-4281-80E6-7C7DD5F89EEC}"/>
    <dgm:cxn modelId="{400F43EA-FCD9-4495-A2E8-BC31A75DF9F0}" type="presOf" srcId="{5F9CCA4D-4B2B-4F39-BC48-91BF2D4498BF}" destId="{2D8B2E11-973B-4D58-898D-63499F94E2A8}" srcOrd="0" destOrd="0" presId="urn:microsoft.com/office/officeart/2005/8/layout/orgChart1"/>
    <dgm:cxn modelId="{8495FFD3-52E8-4615-BE16-F47B9DC68EDD}" type="presOf" srcId="{1C42EC9C-62FF-4015-8CBE-5990DDDD92A6}" destId="{9DC25A61-AB83-4A61-81CA-80A7BD08F988}" srcOrd="0" destOrd="0" presId="urn:microsoft.com/office/officeart/2005/8/layout/orgChart1"/>
    <dgm:cxn modelId="{ED96CF95-A20B-45CD-B62C-CEBF55D5634E}" type="presOf" srcId="{AE4AA7BF-DB95-4C77-B7A5-5A5FA5731FAF}" destId="{A21D6F2B-7FFF-4B8E-B992-BAF9CF7FB2C5}" srcOrd="0" destOrd="0" presId="urn:microsoft.com/office/officeart/2005/8/layout/orgChart1"/>
    <dgm:cxn modelId="{B5388832-A9D6-42CF-B650-BCAF116CBA54}" type="presOf" srcId="{11E45728-F43D-4179-AE20-9B3E6A1A611A}" destId="{708F584C-B361-452D-8B97-24A9CF068EDF}" srcOrd="1" destOrd="0" presId="urn:microsoft.com/office/officeart/2005/8/layout/orgChart1"/>
    <dgm:cxn modelId="{900DFC9E-06D3-4660-ACF4-0A901641B9BC}" type="presOf" srcId="{CF655456-07BF-4C51-BFC6-2BD5576AD64F}" destId="{2B8598C6-CE37-41DA-B6B7-5117A76B678B}" srcOrd="0" destOrd="0" presId="urn:microsoft.com/office/officeart/2005/8/layout/orgChart1"/>
    <dgm:cxn modelId="{C780F010-3409-43D0-A1AA-AA9B3ACA249F}" type="presOf" srcId="{0B28C679-2F12-4E7C-8F39-82A3B4F94389}" destId="{96A35DE9-5565-4FB7-A817-150131995844}" srcOrd="0" destOrd="0" presId="urn:microsoft.com/office/officeart/2005/8/layout/orgChart1"/>
    <dgm:cxn modelId="{2949E8FA-E5A3-474D-9C9D-61092FB77278}" type="presOf" srcId="{589CB35D-502A-4DA5-8108-3E93D10D756B}" destId="{9DA5846C-1F47-445C-A517-3D75DC8E7100}" srcOrd="0" destOrd="0" presId="urn:microsoft.com/office/officeart/2005/8/layout/orgChart1"/>
    <dgm:cxn modelId="{4570A713-031A-4FCF-AC7F-C8606DF328C5}" type="presOf" srcId="{97388EEB-4EA0-41A1-9B44-66AC8AA00262}" destId="{9BC51AE4-C713-44D1-9D5A-B15E4B22F700}" srcOrd="0" destOrd="0" presId="urn:microsoft.com/office/officeart/2005/8/layout/orgChart1"/>
    <dgm:cxn modelId="{94FFC32A-BAEC-4209-A18D-9A95D074820A}" type="presOf" srcId="{3D2B34DB-5034-433D-ACBF-8A96A3882E5F}" destId="{D552B80B-0BC1-4CCD-924B-C6CFB763DE81}" srcOrd="1" destOrd="0" presId="urn:microsoft.com/office/officeart/2005/8/layout/orgChart1"/>
    <dgm:cxn modelId="{95807553-B059-459C-A104-2F9721DFE8D0}" srcId="{E5DFC996-18E3-4A74-8DB6-A387A105D5DF}" destId="{F520595C-445F-4B80-B269-A1B3FA6CA2E3}" srcOrd="2" destOrd="0" parTransId="{BD9A62A2-23B0-4D15-B63B-085344C66130}" sibTransId="{0BAB023E-28E5-4E75-A306-DA65B253FAD0}"/>
    <dgm:cxn modelId="{9F42E8A8-BDCD-4119-94E6-A45BD172681A}" srcId="{F84BF437-140F-4749-86A8-BAFC83038F1C}" destId="{3D2B34DB-5034-433D-ACBF-8A96A3882E5F}" srcOrd="2" destOrd="0" parTransId="{F85F958E-623E-4900-B9E0-6F27D831BB0B}" sibTransId="{F968C797-A59C-493B-A806-98FD9844770F}"/>
    <dgm:cxn modelId="{92AD0665-ABC7-4888-A072-7D0569626AEA}" srcId="{B331C684-FEE8-4740-9CF4-50A3F9F80547}" destId="{DE3846A3-A377-420D-AE8A-0DA5519555EB}" srcOrd="1" destOrd="0" parTransId="{081B0BE8-81C1-4C9F-85F8-AABF0D88312C}" sibTransId="{1FB938C3-3C25-405E-BB9C-1461F1C0B07E}"/>
    <dgm:cxn modelId="{81498FFE-D7F0-4C1C-BCD3-AB794B9BD2A7}" type="presOf" srcId="{DFD24C66-FA1D-48A9-8750-8BD1AE9DEC3E}" destId="{22CABA1A-456E-4944-9489-594381AC41C2}" srcOrd="1" destOrd="0" presId="urn:microsoft.com/office/officeart/2005/8/layout/orgChart1"/>
    <dgm:cxn modelId="{02DD59F3-9C6D-4647-B906-BAC9DD692E83}" srcId="{B331C684-FEE8-4740-9CF4-50A3F9F80547}" destId="{931E1298-7B14-416B-A2E2-AB882B3334CC}" srcOrd="2" destOrd="0" parTransId="{58DA37CD-C10E-4812-8667-C247E8693780}" sibTransId="{8CCEEBCC-447A-4DCE-B187-6016DFE0C75A}"/>
    <dgm:cxn modelId="{00C2DEA2-B2C6-47BE-BE22-D82974C406AB}" type="presOf" srcId="{7B562804-6BA8-4B4E-9947-CE012BA7B4CF}" destId="{56D0D2B1-B88F-4174-88E1-37C60B032B65}" srcOrd="0" destOrd="0" presId="urn:microsoft.com/office/officeart/2005/8/layout/orgChart1"/>
    <dgm:cxn modelId="{AFE37146-A4E3-4ED0-BC7D-758F70F97B73}" type="presOf" srcId="{F84BF437-140F-4749-86A8-BAFC83038F1C}" destId="{19133793-47C4-421B-9E82-8BC614E356F3}" srcOrd="0" destOrd="0" presId="urn:microsoft.com/office/officeart/2005/8/layout/orgChart1"/>
    <dgm:cxn modelId="{9E1E8521-89D1-4B36-A37F-163A7F04A9AA}" type="presOf" srcId="{AF33190E-73E8-4EE9-AE50-53024A347E95}" destId="{7609E3A4-5D62-4060-A332-C33E204E15DC}" srcOrd="1" destOrd="0" presId="urn:microsoft.com/office/officeart/2005/8/layout/orgChart1"/>
    <dgm:cxn modelId="{1A685816-8860-47D3-8A16-4AB3A2585CBB}" type="presOf" srcId="{0C5B8980-5E7B-49D5-B565-A3169A190CEF}" destId="{AB1A99F6-5C27-4652-A238-A6B934D84372}" srcOrd="0" destOrd="0" presId="urn:microsoft.com/office/officeart/2005/8/layout/orgChart1"/>
    <dgm:cxn modelId="{4F3C4442-7D96-455E-88C0-3D44F08600B4}" type="presOf" srcId="{E5DFC996-18E3-4A74-8DB6-A387A105D5DF}" destId="{3CFEA405-E59E-4E79-B9E4-812B9A325728}" srcOrd="0" destOrd="0" presId="urn:microsoft.com/office/officeart/2005/8/layout/orgChart1"/>
    <dgm:cxn modelId="{EC9917C2-4795-4E9B-821D-6A65A3414F56}" type="presOf" srcId="{AF33190E-73E8-4EE9-AE50-53024A347E95}" destId="{FC14A38C-A0ED-4C91-9F98-317D5CA17DED}" srcOrd="0" destOrd="0" presId="urn:microsoft.com/office/officeart/2005/8/layout/orgChart1"/>
    <dgm:cxn modelId="{A55CABF2-258E-458F-B954-F8A05C77B585}" type="presOf" srcId="{F520595C-445F-4B80-B269-A1B3FA6CA2E3}" destId="{D3CE6510-224A-4E00-9DCD-F0739C5CEA8B}" srcOrd="0" destOrd="0" presId="urn:microsoft.com/office/officeart/2005/8/layout/orgChart1"/>
    <dgm:cxn modelId="{5C32035E-E8E7-4C91-AE50-0D8E7E452232}" type="presOf" srcId="{6430CB72-37D8-475C-AD19-C9B6B42AEDCB}" destId="{B0536A53-D535-45AD-8E81-E5526D63A0F8}" srcOrd="1" destOrd="0" presId="urn:microsoft.com/office/officeart/2005/8/layout/orgChart1"/>
    <dgm:cxn modelId="{72F84BD3-98EC-46D3-A8C6-D907118B5EFF}" srcId="{82217210-3A56-46B3-9B68-C4BEC89C7D13}" destId="{B331C684-FEE8-4740-9CF4-50A3F9F80547}" srcOrd="2" destOrd="0" parTransId="{97388EEB-4EA0-41A1-9B44-66AC8AA00262}" sibTransId="{B3C9C0F7-B7B9-4857-9726-A8639B1FBC5E}"/>
    <dgm:cxn modelId="{326E2E83-8D40-4928-9611-E57D296D5BC0}" srcId="{F84BF437-140F-4749-86A8-BAFC83038F1C}" destId="{11E45728-F43D-4179-AE20-9B3E6A1A611A}" srcOrd="1" destOrd="0" parTransId="{589CB35D-502A-4DA5-8108-3E93D10D756B}" sibTransId="{4ED212A7-F8BD-42F7-9195-DE1B4B337EF4}"/>
    <dgm:cxn modelId="{39D14786-45F4-49FA-A933-BD57545B3A00}" type="presOf" srcId="{F520595C-445F-4B80-B269-A1B3FA6CA2E3}" destId="{F89EAAFF-CE9A-4E68-9B6C-0C57F9FB8498}" srcOrd="1" destOrd="0" presId="urn:microsoft.com/office/officeart/2005/8/layout/orgChart1"/>
    <dgm:cxn modelId="{2C1A7A40-91CB-40F0-AEF0-3D86167CD767}" type="presOf" srcId="{F84BF437-140F-4749-86A8-BAFC83038F1C}" destId="{C70C16F3-7CDC-46E2-95D9-9A5B9FDA28F1}" srcOrd="1" destOrd="0" presId="urn:microsoft.com/office/officeart/2005/8/layout/orgChart1"/>
    <dgm:cxn modelId="{0A2EF082-C9B2-4BA8-AF23-6BB31608179E}" type="presOf" srcId="{B331C684-FEE8-4740-9CF4-50A3F9F80547}" destId="{F8CA6F42-A5BE-4EDA-91AF-A4B034046F11}" srcOrd="1" destOrd="0" presId="urn:microsoft.com/office/officeart/2005/8/layout/orgChart1"/>
    <dgm:cxn modelId="{48D0F8D5-AC38-4035-9CF6-5DCC017388CD}" type="presOf" srcId="{5CE0117A-F48A-48F6-A3D9-5F523AB79274}" destId="{724E84B6-8CF1-4D81-911E-2D332A00E4EB}" srcOrd="0" destOrd="0" presId="urn:microsoft.com/office/officeart/2005/8/layout/orgChart1"/>
    <dgm:cxn modelId="{93C02AC2-C89A-474C-A3FF-2997409A7464}" type="presOf" srcId="{465858FB-5DB2-4C77-8FFA-0CBF183E3897}" destId="{566C123D-7BE7-4EFE-80AE-9307B945F4BB}" srcOrd="0" destOrd="0" presId="urn:microsoft.com/office/officeart/2005/8/layout/orgChart1"/>
    <dgm:cxn modelId="{B33C7EE8-2010-4D0B-824C-F7AF29D097C7}" srcId="{B331C684-FEE8-4740-9CF4-50A3F9F80547}" destId="{0C5B8980-5E7B-49D5-B565-A3169A190CEF}" srcOrd="0" destOrd="0" parTransId="{BF12E817-8C85-437C-8FF6-B61619C75341}" sibTransId="{33EB008A-D52F-4DB6-8BE2-285DA08C038B}"/>
    <dgm:cxn modelId="{1B55B24F-B753-4FFE-B7AC-543F92AAFE1F}" type="presOf" srcId="{E5DFC996-18E3-4A74-8DB6-A387A105D5DF}" destId="{9BDD8E3B-3B7F-422B-85B1-F61908947BA6}" srcOrd="1" destOrd="0" presId="urn:microsoft.com/office/officeart/2005/8/layout/orgChart1"/>
    <dgm:cxn modelId="{FB62D965-9142-4D4A-B8D3-F71087EF5F1C}" srcId="{E5DFC996-18E3-4A74-8DB6-A387A105D5DF}" destId="{AF33190E-73E8-4EE9-AE50-53024A347E95}" srcOrd="0" destOrd="0" parTransId="{5CE0117A-F48A-48F6-A3D9-5F523AB79274}" sibTransId="{CB464789-2A6D-4273-A804-1C17584F83FC}"/>
    <dgm:cxn modelId="{B1249000-4CE5-4ECA-8F3B-69571F93EE91}" type="presOf" srcId="{C3381EEC-B7F4-4992-B1AA-842EF3804A3D}" destId="{CDE535B5-6548-438C-87BC-757534558B24}" srcOrd="0" destOrd="0" presId="urn:microsoft.com/office/officeart/2005/8/layout/orgChart1"/>
    <dgm:cxn modelId="{94B9F73D-96C7-4299-B0CB-A4CAEA030ACE}" srcId="{82217210-3A56-46B3-9B68-C4BEC89C7D13}" destId="{E5DFC996-18E3-4A74-8DB6-A387A105D5DF}" srcOrd="0" destOrd="0" parTransId="{9FB75C35-54CC-4BBB-BFF8-40F0AE59A673}" sibTransId="{12585238-EC23-4C3D-BAFC-84C73D41B3CB}"/>
    <dgm:cxn modelId="{04662E6E-71BC-4F44-99CF-DCA957CBD4C0}" type="presOf" srcId="{93F1F5B3-1596-449F-A3A7-A1FA18BF9856}" destId="{CA651E21-FEBE-482F-B044-CDE49E12C354}" srcOrd="1" destOrd="0" presId="urn:microsoft.com/office/officeart/2005/8/layout/orgChart1"/>
    <dgm:cxn modelId="{A8538ED9-B5B6-432E-BCA5-37541439A31D}" type="presOf" srcId="{11E45728-F43D-4179-AE20-9B3E6A1A611A}" destId="{2B064581-C55F-498D-82AF-FF5D44381D91}" srcOrd="0" destOrd="0" presId="urn:microsoft.com/office/officeart/2005/8/layout/orgChart1"/>
    <dgm:cxn modelId="{ADFA9454-8070-445F-A451-94D621AA2861}" type="presOf" srcId="{1C42EC9C-62FF-4015-8CBE-5990DDDD92A6}" destId="{9085A55B-53C0-46E1-8337-4CB3309DD1D6}" srcOrd="1" destOrd="0" presId="urn:microsoft.com/office/officeart/2005/8/layout/orgChart1"/>
    <dgm:cxn modelId="{7CE51259-4ADB-48CD-85C3-F0C4C96DC701}" type="presOf" srcId="{3D2B34DB-5034-433D-ACBF-8A96A3882E5F}" destId="{5BE416EF-5828-4190-9741-D09EBBB45F76}" srcOrd="0" destOrd="0" presId="urn:microsoft.com/office/officeart/2005/8/layout/orgChart1"/>
    <dgm:cxn modelId="{9CB17B2D-7995-42DB-B9DF-C7F635724834}" srcId="{93F1F5B3-1596-449F-A3A7-A1FA18BF9856}" destId="{CF655456-07BF-4C51-BFC6-2BD5576AD64F}" srcOrd="0" destOrd="0" parTransId="{C96A9C62-7894-4C37-B02D-7EDC9D7F2E1D}" sibTransId="{A02926DE-F8E0-4401-9F5E-992577D272DD}"/>
    <dgm:cxn modelId="{CBDA25C4-356D-4043-8284-B71923F20BBF}" type="presOf" srcId="{BF12E817-8C85-437C-8FF6-B61619C75341}" destId="{A714A3D6-A79C-4E8D-9E0B-EE50CF1C42BF}" srcOrd="0" destOrd="0" presId="urn:microsoft.com/office/officeart/2005/8/layout/orgChart1"/>
    <dgm:cxn modelId="{3ADB0520-A05D-42E0-837E-A03AE64346B0}" type="presOf" srcId="{C96A9C62-7894-4C37-B02D-7EDC9D7F2E1D}" destId="{1C714618-A511-491B-8DCA-31C13572ABEB}" srcOrd="0" destOrd="0" presId="urn:microsoft.com/office/officeart/2005/8/layout/orgChart1"/>
    <dgm:cxn modelId="{999BCBB7-885A-4BB6-B70F-F35C0E8ABACE}" srcId="{E5DFC996-18E3-4A74-8DB6-A387A105D5DF}" destId="{6430CB72-37D8-475C-AD19-C9B6B42AEDCB}" srcOrd="1" destOrd="0" parTransId="{AE4AA7BF-DB95-4C77-B7A5-5A5FA5731FAF}" sibTransId="{A24DE8B9-2666-4858-BBC8-21A636076AC9}"/>
    <dgm:cxn modelId="{F2B502F1-9886-4BEC-B72D-551849E959E2}" srcId="{0B28C679-2F12-4E7C-8F39-82A3B4F94389}" destId="{82217210-3A56-46B3-9B68-C4BEC89C7D13}" srcOrd="0" destOrd="0" parTransId="{E3C93E8F-4AFC-4DB3-9163-EE8FC80D4019}" sibTransId="{5C1998BE-249F-4B11-9F10-1B5D36EF07E5}"/>
    <dgm:cxn modelId="{89D2ECE0-5963-4D49-A711-B0329357612E}" type="presOf" srcId="{7B562804-6BA8-4B4E-9947-CE012BA7B4CF}" destId="{396E65CF-19C2-4F45-816E-D9017113023D}" srcOrd="1" destOrd="0" presId="urn:microsoft.com/office/officeart/2005/8/layout/orgChart1"/>
    <dgm:cxn modelId="{9405798C-64FA-4928-A2EC-8E6999CC251D}" type="presOf" srcId="{58DA37CD-C10E-4812-8667-C247E8693780}" destId="{F5B08A7D-0990-4C50-B021-BECCCF1A3162}" srcOrd="0" destOrd="0" presId="urn:microsoft.com/office/officeart/2005/8/layout/orgChart1"/>
    <dgm:cxn modelId="{9618596E-45D2-4C88-87CE-44582D683ADE}" srcId="{82217210-3A56-46B3-9B68-C4BEC89C7D13}" destId="{F84BF437-140F-4749-86A8-BAFC83038F1C}" srcOrd="3" destOrd="0" parTransId="{5F9CCA4D-4B2B-4F39-BC48-91BF2D4498BF}" sibTransId="{79B222C7-6507-4398-8675-724E4A8F9947}"/>
    <dgm:cxn modelId="{B0A194EC-857E-4F3F-81C3-998CC700425A}" type="presOf" srcId="{DE3846A3-A377-420D-AE8A-0DA5519555EB}" destId="{BF399318-5C14-4FBA-8606-822297B466B6}" srcOrd="0" destOrd="0" presId="urn:microsoft.com/office/officeart/2005/8/layout/orgChart1"/>
    <dgm:cxn modelId="{5B78E52C-D929-4850-B2A9-40C283A6073D}" type="presOf" srcId="{CF655456-07BF-4C51-BFC6-2BD5576AD64F}" destId="{3849A48C-46F2-405D-9F64-30D8001F4170}" srcOrd="1" destOrd="0" presId="urn:microsoft.com/office/officeart/2005/8/layout/orgChart1"/>
    <dgm:cxn modelId="{B14112C6-E596-44BB-9763-0BEDFFCD5E36}" srcId="{93F1F5B3-1596-449F-A3A7-A1FA18BF9856}" destId="{1C42EC9C-62FF-4015-8CBE-5990DDDD92A6}" srcOrd="1" destOrd="0" parTransId="{C3381EEC-B7F4-4992-B1AA-842EF3804A3D}" sibTransId="{DEF24BBA-73FA-4E86-BD31-D984C9052343}"/>
    <dgm:cxn modelId="{72FBDE2E-1A26-4220-AC6B-29512DCE95F4}" type="presOf" srcId="{931E1298-7B14-416B-A2E2-AB882B3334CC}" destId="{43BD46B5-52E2-4B06-8E74-A548917BD473}" srcOrd="0" destOrd="0" presId="urn:microsoft.com/office/officeart/2005/8/layout/orgChart1"/>
    <dgm:cxn modelId="{A3141D9B-76D6-47D4-A0DA-FB41208FDB0E}" type="presOf" srcId="{BD9A62A2-23B0-4D15-B63B-085344C66130}" destId="{EF26E5AB-8B22-4D3C-8D7E-56A2AADD72CE}" srcOrd="0" destOrd="0" presId="urn:microsoft.com/office/officeart/2005/8/layout/orgChart1"/>
    <dgm:cxn modelId="{FF034A20-A21A-4523-8194-98A7BCF54A78}" srcId="{82217210-3A56-46B3-9B68-C4BEC89C7D13}" destId="{93F1F5B3-1596-449F-A3A7-A1FA18BF9856}" srcOrd="1" destOrd="0" parTransId="{D273C11F-0241-4F00-8434-803DE3B696E6}" sibTransId="{3A19354F-B7BA-42D9-9E21-58B90E9C3FB4}"/>
    <dgm:cxn modelId="{F38FCF10-7101-4FDD-92A3-6E879163098E}" type="presOf" srcId="{93F1F5B3-1596-449F-A3A7-A1FA18BF9856}" destId="{DFA40870-9702-4DE7-97E2-A921E195D3F5}" srcOrd="0" destOrd="0" presId="urn:microsoft.com/office/officeart/2005/8/layout/orgChart1"/>
    <dgm:cxn modelId="{C550F64D-CEFE-4897-AE5B-8AFFC6548D5B}" type="presOf" srcId="{B331C684-FEE8-4740-9CF4-50A3F9F80547}" destId="{4A39485C-D1DC-4911-887A-99C8716F8C15}" srcOrd="0" destOrd="0" presId="urn:microsoft.com/office/officeart/2005/8/layout/orgChart1"/>
    <dgm:cxn modelId="{82BA247E-092E-4C52-B688-B8A9DC9C01BB}" type="presOf" srcId="{6430CB72-37D8-475C-AD19-C9B6B42AEDCB}" destId="{7879B8A3-7B83-412D-8CC8-9ED8B3AAA069}" srcOrd="0" destOrd="0" presId="urn:microsoft.com/office/officeart/2005/8/layout/orgChart1"/>
    <dgm:cxn modelId="{667F2035-BAC4-436C-9346-F5653E2830EF}" type="presOf" srcId="{9FB75C35-54CC-4BBB-BFF8-40F0AE59A673}" destId="{FB941825-4571-4C57-95C4-F6B80B2CBB3C}" srcOrd="0" destOrd="0" presId="urn:microsoft.com/office/officeart/2005/8/layout/orgChart1"/>
    <dgm:cxn modelId="{7242A8C8-A8AE-4DF5-A4EB-074A359C89FC}" type="presOf" srcId="{0C5B8980-5E7B-49D5-B565-A3169A190CEF}" destId="{ED0EE3FD-C2EE-41ED-B1CE-FF5C19CA5D9C}" srcOrd="1" destOrd="0" presId="urn:microsoft.com/office/officeart/2005/8/layout/orgChart1"/>
    <dgm:cxn modelId="{B3618FB3-D16B-4B4E-AE72-7F089E53CD3B}" type="presOf" srcId="{82217210-3A56-46B3-9B68-C4BEC89C7D13}" destId="{D508570C-B638-4D98-AE74-78CA2580B264}" srcOrd="1" destOrd="0" presId="urn:microsoft.com/office/officeart/2005/8/layout/orgChart1"/>
    <dgm:cxn modelId="{D81432F3-26ED-4705-A065-AFA1DD31D50C}" type="presOf" srcId="{F85F958E-623E-4900-B9E0-6F27D831BB0B}" destId="{D1BA092A-7698-4EBB-BB4E-03F2FC2A566D}" srcOrd="0" destOrd="0" presId="urn:microsoft.com/office/officeart/2005/8/layout/orgChart1"/>
    <dgm:cxn modelId="{9DE71B26-AC31-4CEE-8636-FA0831C83B1A}" type="presOf" srcId="{82217210-3A56-46B3-9B68-C4BEC89C7D13}" destId="{FC98776B-B1D6-4269-83F2-B402D381CCEB}" srcOrd="0" destOrd="0" presId="urn:microsoft.com/office/officeart/2005/8/layout/orgChart1"/>
    <dgm:cxn modelId="{48FA7A8D-5348-4A55-98F6-9130127011AB}" type="presOf" srcId="{DFD24C66-FA1D-48A9-8750-8BD1AE9DEC3E}" destId="{AEC972B9-DAE2-4093-B19F-2012E486C422}" srcOrd="0" destOrd="0" presId="urn:microsoft.com/office/officeart/2005/8/layout/orgChart1"/>
    <dgm:cxn modelId="{C51550C5-A93E-43AD-89A5-3E88A2B60146}" type="presOf" srcId="{DE3846A3-A377-420D-AE8A-0DA5519555EB}" destId="{C058114A-DF38-43EE-B036-EAC50C46C537}" srcOrd="1" destOrd="0" presId="urn:microsoft.com/office/officeart/2005/8/layout/orgChart1"/>
    <dgm:cxn modelId="{64A7A426-8451-4BD4-891A-6C62D72D8D06}" type="presOf" srcId="{D273C11F-0241-4F00-8434-803DE3B696E6}" destId="{14E0F78E-01AD-434A-9534-83DE009AF470}" srcOrd="0" destOrd="0" presId="urn:microsoft.com/office/officeart/2005/8/layout/orgChart1"/>
    <dgm:cxn modelId="{6C724052-678F-4F4F-9846-B2D9357423BD}" type="presOf" srcId="{0E0A3E3F-E223-48BE-AC0B-A8B1E5AA3F1D}" destId="{C4622AD8-F972-48FD-9F17-9E9FC673AECC}" srcOrd="0" destOrd="0" presId="urn:microsoft.com/office/officeart/2005/8/layout/orgChart1"/>
    <dgm:cxn modelId="{771D0818-E9CA-4BB9-9E78-8CC95946282E}" type="presOf" srcId="{931E1298-7B14-416B-A2E2-AB882B3334CC}" destId="{F348B922-8B83-459D-81D1-A8A51001ADAB}" srcOrd="1" destOrd="0" presId="urn:microsoft.com/office/officeart/2005/8/layout/orgChart1"/>
    <dgm:cxn modelId="{879CAEC4-0593-4F27-9B7B-0837256D3EF6}" type="presParOf" srcId="{96A35DE9-5565-4FB7-A817-150131995844}" destId="{CADFC35A-96B6-47FF-B794-A4746FB0456E}" srcOrd="0" destOrd="0" presId="urn:microsoft.com/office/officeart/2005/8/layout/orgChart1"/>
    <dgm:cxn modelId="{2780D3F5-91BA-4B2D-A8A1-5A4D93F56FD5}" type="presParOf" srcId="{CADFC35A-96B6-47FF-B794-A4746FB0456E}" destId="{ADA0DD36-EB32-4D2A-9B06-16B249EADF38}" srcOrd="0" destOrd="0" presId="urn:microsoft.com/office/officeart/2005/8/layout/orgChart1"/>
    <dgm:cxn modelId="{DD7E9DAC-F2D1-4728-B7F4-6384D2D2EF5E}" type="presParOf" srcId="{ADA0DD36-EB32-4D2A-9B06-16B249EADF38}" destId="{FC98776B-B1D6-4269-83F2-B402D381CCEB}" srcOrd="0" destOrd="0" presId="urn:microsoft.com/office/officeart/2005/8/layout/orgChart1"/>
    <dgm:cxn modelId="{1ADE7EEE-3B1A-4A8E-94AA-810C8210BF9E}" type="presParOf" srcId="{ADA0DD36-EB32-4D2A-9B06-16B249EADF38}" destId="{D508570C-B638-4D98-AE74-78CA2580B264}" srcOrd="1" destOrd="0" presId="urn:microsoft.com/office/officeart/2005/8/layout/orgChart1"/>
    <dgm:cxn modelId="{F1D53F39-28E4-4605-B705-10228FC548C1}" type="presParOf" srcId="{CADFC35A-96B6-47FF-B794-A4746FB0456E}" destId="{F744C2BA-D1BF-4603-A5E1-9F2E640FB31A}" srcOrd="1" destOrd="0" presId="urn:microsoft.com/office/officeart/2005/8/layout/orgChart1"/>
    <dgm:cxn modelId="{2EBE3452-1217-4C3B-B5E1-11A1E056E6AB}" type="presParOf" srcId="{F744C2BA-D1BF-4603-A5E1-9F2E640FB31A}" destId="{FB941825-4571-4C57-95C4-F6B80B2CBB3C}" srcOrd="0" destOrd="0" presId="urn:microsoft.com/office/officeart/2005/8/layout/orgChart1"/>
    <dgm:cxn modelId="{FC34D1EE-E40A-46DD-9D39-A1687EAFADFB}" type="presParOf" srcId="{F744C2BA-D1BF-4603-A5E1-9F2E640FB31A}" destId="{265FE76B-A599-454D-8078-8B8F1B1AAD84}" srcOrd="1" destOrd="0" presId="urn:microsoft.com/office/officeart/2005/8/layout/orgChart1"/>
    <dgm:cxn modelId="{9E0F114D-0F4C-4C27-942B-BE139CE12B7E}" type="presParOf" srcId="{265FE76B-A599-454D-8078-8B8F1B1AAD84}" destId="{6686DEA9-643B-4CAA-9611-D4E381141730}" srcOrd="0" destOrd="0" presId="urn:microsoft.com/office/officeart/2005/8/layout/orgChart1"/>
    <dgm:cxn modelId="{C1C94763-1883-499D-BFC1-4B0800447317}" type="presParOf" srcId="{6686DEA9-643B-4CAA-9611-D4E381141730}" destId="{3CFEA405-E59E-4E79-B9E4-812B9A325728}" srcOrd="0" destOrd="0" presId="urn:microsoft.com/office/officeart/2005/8/layout/orgChart1"/>
    <dgm:cxn modelId="{77449501-06D1-4E58-8FA3-DB7E5772EFA0}" type="presParOf" srcId="{6686DEA9-643B-4CAA-9611-D4E381141730}" destId="{9BDD8E3B-3B7F-422B-85B1-F61908947BA6}" srcOrd="1" destOrd="0" presId="urn:microsoft.com/office/officeart/2005/8/layout/orgChart1"/>
    <dgm:cxn modelId="{7D5E2683-9ABF-47AE-A73D-C35E2D0C1FD6}" type="presParOf" srcId="{265FE76B-A599-454D-8078-8B8F1B1AAD84}" destId="{50652747-7B6F-4C18-80C6-AA830F0A3510}" srcOrd="1" destOrd="0" presId="urn:microsoft.com/office/officeart/2005/8/layout/orgChart1"/>
    <dgm:cxn modelId="{E1AF5890-CE86-4FB7-BD9A-969A93E9234C}" type="presParOf" srcId="{50652747-7B6F-4C18-80C6-AA830F0A3510}" destId="{724E84B6-8CF1-4D81-911E-2D332A00E4EB}" srcOrd="0" destOrd="0" presId="urn:microsoft.com/office/officeart/2005/8/layout/orgChart1"/>
    <dgm:cxn modelId="{46BFBCF4-5CF2-49A1-A19A-42E9D0E2AA96}" type="presParOf" srcId="{50652747-7B6F-4C18-80C6-AA830F0A3510}" destId="{6E21D1C1-659B-425F-B0E4-60D4BD06E308}" srcOrd="1" destOrd="0" presId="urn:microsoft.com/office/officeart/2005/8/layout/orgChart1"/>
    <dgm:cxn modelId="{5A0A7D86-73C7-492F-8F7C-383BF4A0E9F8}" type="presParOf" srcId="{6E21D1C1-659B-425F-B0E4-60D4BD06E308}" destId="{9E5499E4-7570-4992-9457-84F16BE8367F}" srcOrd="0" destOrd="0" presId="urn:microsoft.com/office/officeart/2005/8/layout/orgChart1"/>
    <dgm:cxn modelId="{AD692D18-B264-4B4E-B5BE-200BF598C2C8}" type="presParOf" srcId="{9E5499E4-7570-4992-9457-84F16BE8367F}" destId="{FC14A38C-A0ED-4C91-9F98-317D5CA17DED}" srcOrd="0" destOrd="0" presId="urn:microsoft.com/office/officeart/2005/8/layout/orgChart1"/>
    <dgm:cxn modelId="{C73410BD-58CA-447D-AA5F-3B960D4C2E0D}" type="presParOf" srcId="{9E5499E4-7570-4992-9457-84F16BE8367F}" destId="{7609E3A4-5D62-4060-A332-C33E204E15DC}" srcOrd="1" destOrd="0" presId="urn:microsoft.com/office/officeart/2005/8/layout/orgChart1"/>
    <dgm:cxn modelId="{CAD5E7CF-30A1-47A9-BC2B-62805CC6F875}" type="presParOf" srcId="{6E21D1C1-659B-425F-B0E4-60D4BD06E308}" destId="{736E0769-1A6E-4BC6-BF77-FCAFA71214D2}" srcOrd="1" destOrd="0" presId="urn:microsoft.com/office/officeart/2005/8/layout/orgChart1"/>
    <dgm:cxn modelId="{DDC9909F-FBC8-43FD-87B0-9DEF0C34B610}" type="presParOf" srcId="{6E21D1C1-659B-425F-B0E4-60D4BD06E308}" destId="{0757A5FA-854A-478E-9420-AD26618D85B7}" srcOrd="2" destOrd="0" presId="urn:microsoft.com/office/officeart/2005/8/layout/orgChart1"/>
    <dgm:cxn modelId="{233BFDEA-591E-4BE9-8010-28501F1A5BBB}" type="presParOf" srcId="{50652747-7B6F-4C18-80C6-AA830F0A3510}" destId="{A21D6F2B-7FFF-4B8E-B992-BAF9CF7FB2C5}" srcOrd="2" destOrd="0" presId="urn:microsoft.com/office/officeart/2005/8/layout/orgChart1"/>
    <dgm:cxn modelId="{603AE2B1-8475-455A-BF5C-42E9BB1F3D9E}" type="presParOf" srcId="{50652747-7B6F-4C18-80C6-AA830F0A3510}" destId="{E6701DCD-5658-429A-B877-E7A4EA7EA14C}" srcOrd="3" destOrd="0" presId="urn:microsoft.com/office/officeart/2005/8/layout/orgChart1"/>
    <dgm:cxn modelId="{AE669A6D-9FEB-4CE0-9C4F-A7D7495680E2}" type="presParOf" srcId="{E6701DCD-5658-429A-B877-E7A4EA7EA14C}" destId="{3D37B173-4754-4EBA-94E6-C62AC12ED312}" srcOrd="0" destOrd="0" presId="urn:microsoft.com/office/officeart/2005/8/layout/orgChart1"/>
    <dgm:cxn modelId="{98E27667-BA09-4F07-91B0-026CD204F74D}" type="presParOf" srcId="{3D37B173-4754-4EBA-94E6-C62AC12ED312}" destId="{7879B8A3-7B83-412D-8CC8-9ED8B3AAA069}" srcOrd="0" destOrd="0" presId="urn:microsoft.com/office/officeart/2005/8/layout/orgChart1"/>
    <dgm:cxn modelId="{688F04D8-33E2-41BF-8291-9BC7EBC975D0}" type="presParOf" srcId="{3D37B173-4754-4EBA-94E6-C62AC12ED312}" destId="{B0536A53-D535-45AD-8E81-E5526D63A0F8}" srcOrd="1" destOrd="0" presId="urn:microsoft.com/office/officeart/2005/8/layout/orgChart1"/>
    <dgm:cxn modelId="{57A7E3E9-A050-4961-969E-7B897609E120}" type="presParOf" srcId="{E6701DCD-5658-429A-B877-E7A4EA7EA14C}" destId="{231458EA-B50F-44E6-8455-E984551240F1}" srcOrd="1" destOrd="0" presId="urn:microsoft.com/office/officeart/2005/8/layout/orgChart1"/>
    <dgm:cxn modelId="{DFDF154F-E8A9-4B92-9A06-FF60F6511FFA}" type="presParOf" srcId="{E6701DCD-5658-429A-B877-E7A4EA7EA14C}" destId="{81CCD30A-6A05-4C57-AF0D-D608D604E9EF}" srcOrd="2" destOrd="0" presId="urn:microsoft.com/office/officeart/2005/8/layout/orgChart1"/>
    <dgm:cxn modelId="{C6F246AD-3960-4586-B200-88767933EFDF}" type="presParOf" srcId="{50652747-7B6F-4C18-80C6-AA830F0A3510}" destId="{EF26E5AB-8B22-4D3C-8D7E-56A2AADD72CE}" srcOrd="4" destOrd="0" presId="urn:microsoft.com/office/officeart/2005/8/layout/orgChart1"/>
    <dgm:cxn modelId="{4C55EAF7-AC03-446C-A9C9-14251DE32601}" type="presParOf" srcId="{50652747-7B6F-4C18-80C6-AA830F0A3510}" destId="{0A8B7185-B97A-4B31-8AA8-D01503F6D5F5}" srcOrd="5" destOrd="0" presId="urn:microsoft.com/office/officeart/2005/8/layout/orgChart1"/>
    <dgm:cxn modelId="{4B032198-A953-4C9F-AF3B-83E034A0E9C0}" type="presParOf" srcId="{0A8B7185-B97A-4B31-8AA8-D01503F6D5F5}" destId="{DDF76D07-FF41-4CF4-87B1-A228991BA208}" srcOrd="0" destOrd="0" presId="urn:microsoft.com/office/officeart/2005/8/layout/orgChart1"/>
    <dgm:cxn modelId="{6973682C-B0A3-46EA-A011-4F1DCF2FD894}" type="presParOf" srcId="{DDF76D07-FF41-4CF4-87B1-A228991BA208}" destId="{D3CE6510-224A-4E00-9DCD-F0739C5CEA8B}" srcOrd="0" destOrd="0" presId="urn:microsoft.com/office/officeart/2005/8/layout/orgChart1"/>
    <dgm:cxn modelId="{90F6ADCE-A6FD-4CF5-A96B-BAF6CCA2EE1A}" type="presParOf" srcId="{DDF76D07-FF41-4CF4-87B1-A228991BA208}" destId="{F89EAAFF-CE9A-4E68-9B6C-0C57F9FB8498}" srcOrd="1" destOrd="0" presId="urn:microsoft.com/office/officeart/2005/8/layout/orgChart1"/>
    <dgm:cxn modelId="{D022AD0A-D95C-4B7B-A3EE-F4E6C05C781A}" type="presParOf" srcId="{0A8B7185-B97A-4B31-8AA8-D01503F6D5F5}" destId="{E2F4D9AC-5025-41BB-93C9-55DAFC6875F4}" srcOrd="1" destOrd="0" presId="urn:microsoft.com/office/officeart/2005/8/layout/orgChart1"/>
    <dgm:cxn modelId="{B3EC8F67-0E77-408E-8F1E-5CFA29EDEEED}" type="presParOf" srcId="{0A8B7185-B97A-4B31-8AA8-D01503F6D5F5}" destId="{6498A1C5-D778-46D2-80EE-01313F1E3087}" srcOrd="2" destOrd="0" presId="urn:microsoft.com/office/officeart/2005/8/layout/orgChart1"/>
    <dgm:cxn modelId="{C7771DC5-AA89-4801-AECA-05ACFB08E7DD}" type="presParOf" srcId="{265FE76B-A599-454D-8078-8B8F1B1AAD84}" destId="{85B8EBF8-1C0F-4EF6-A4D0-04D669D2F486}" srcOrd="2" destOrd="0" presId="urn:microsoft.com/office/officeart/2005/8/layout/orgChart1"/>
    <dgm:cxn modelId="{4C3B2778-6EBF-4110-9D56-023689BFDB06}" type="presParOf" srcId="{F744C2BA-D1BF-4603-A5E1-9F2E640FB31A}" destId="{14E0F78E-01AD-434A-9534-83DE009AF470}" srcOrd="2" destOrd="0" presId="urn:microsoft.com/office/officeart/2005/8/layout/orgChart1"/>
    <dgm:cxn modelId="{45901B9E-4228-46C4-9324-C8E16CA29E39}" type="presParOf" srcId="{F744C2BA-D1BF-4603-A5E1-9F2E640FB31A}" destId="{78717F8A-EE9B-4F79-AA76-5C7C8AFE7F35}" srcOrd="3" destOrd="0" presId="urn:microsoft.com/office/officeart/2005/8/layout/orgChart1"/>
    <dgm:cxn modelId="{9202E7B6-2D76-47E3-9C52-B94700EB26B7}" type="presParOf" srcId="{78717F8A-EE9B-4F79-AA76-5C7C8AFE7F35}" destId="{A3F372FE-4D17-44F4-9083-0BC3F3852802}" srcOrd="0" destOrd="0" presId="urn:microsoft.com/office/officeart/2005/8/layout/orgChart1"/>
    <dgm:cxn modelId="{4497E64A-BEE0-4003-A3D2-C0DC16A8AC37}" type="presParOf" srcId="{A3F372FE-4D17-44F4-9083-0BC3F3852802}" destId="{DFA40870-9702-4DE7-97E2-A921E195D3F5}" srcOrd="0" destOrd="0" presId="urn:microsoft.com/office/officeart/2005/8/layout/orgChart1"/>
    <dgm:cxn modelId="{108E0474-2C0C-4550-979B-2BF3DDCA4BE0}" type="presParOf" srcId="{A3F372FE-4D17-44F4-9083-0BC3F3852802}" destId="{CA651E21-FEBE-482F-B044-CDE49E12C354}" srcOrd="1" destOrd="0" presId="urn:microsoft.com/office/officeart/2005/8/layout/orgChart1"/>
    <dgm:cxn modelId="{52E30E17-3503-4943-A934-5CF11638E925}" type="presParOf" srcId="{78717F8A-EE9B-4F79-AA76-5C7C8AFE7F35}" destId="{D20D19AD-8E3D-4DD9-B3FE-1DB1EA61C171}" srcOrd="1" destOrd="0" presId="urn:microsoft.com/office/officeart/2005/8/layout/orgChart1"/>
    <dgm:cxn modelId="{8CAFCF8D-988D-4BF7-82B4-D91E5D1AAA61}" type="presParOf" srcId="{D20D19AD-8E3D-4DD9-B3FE-1DB1EA61C171}" destId="{1C714618-A511-491B-8DCA-31C13572ABEB}" srcOrd="0" destOrd="0" presId="urn:microsoft.com/office/officeart/2005/8/layout/orgChart1"/>
    <dgm:cxn modelId="{474D8895-41CE-46FF-9DAA-3E37EADCC0BB}" type="presParOf" srcId="{D20D19AD-8E3D-4DD9-B3FE-1DB1EA61C171}" destId="{0B3EA20F-51E5-42AD-BFD3-5A86928CCA39}" srcOrd="1" destOrd="0" presId="urn:microsoft.com/office/officeart/2005/8/layout/orgChart1"/>
    <dgm:cxn modelId="{0695D242-D898-48F5-A32A-4D4A30EC502B}" type="presParOf" srcId="{0B3EA20F-51E5-42AD-BFD3-5A86928CCA39}" destId="{D955F7AB-B309-4CC0-AF39-7BD578BE4C54}" srcOrd="0" destOrd="0" presId="urn:microsoft.com/office/officeart/2005/8/layout/orgChart1"/>
    <dgm:cxn modelId="{DDA26DD4-040D-4163-90F8-18501439B19A}" type="presParOf" srcId="{D955F7AB-B309-4CC0-AF39-7BD578BE4C54}" destId="{2B8598C6-CE37-41DA-B6B7-5117A76B678B}" srcOrd="0" destOrd="0" presId="urn:microsoft.com/office/officeart/2005/8/layout/orgChart1"/>
    <dgm:cxn modelId="{E45BC8D7-A495-40E9-B683-22E6AE644951}" type="presParOf" srcId="{D955F7AB-B309-4CC0-AF39-7BD578BE4C54}" destId="{3849A48C-46F2-405D-9F64-30D8001F4170}" srcOrd="1" destOrd="0" presId="urn:microsoft.com/office/officeart/2005/8/layout/orgChart1"/>
    <dgm:cxn modelId="{4069987A-BC34-4BD3-9B16-49AD5BEA7480}" type="presParOf" srcId="{0B3EA20F-51E5-42AD-BFD3-5A86928CCA39}" destId="{CE86A943-0014-4406-BF4C-48C1418F5C93}" srcOrd="1" destOrd="0" presId="urn:microsoft.com/office/officeart/2005/8/layout/orgChart1"/>
    <dgm:cxn modelId="{CA6D32EE-C186-45C7-A4E7-2CBE4FAD6AB6}" type="presParOf" srcId="{0B3EA20F-51E5-42AD-BFD3-5A86928CCA39}" destId="{2CA0F179-B8C0-431D-ABD8-F7D2D3DFED09}" srcOrd="2" destOrd="0" presId="urn:microsoft.com/office/officeart/2005/8/layout/orgChart1"/>
    <dgm:cxn modelId="{86EDDF42-9612-46E5-8E3E-7723D9DD737B}" type="presParOf" srcId="{D20D19AD-8E3D-4DD9-B3FE-1DB1EA61C171}" destId="{CDE535B5-6548-438C-87BC-757534558B24}" srcOrd="2" destOrd="0" presId="urn:microsoft.com/office/officeart/2005/8/layout/orgChart1"/>
    <dgm:cxn modelId="{0782C429-6561-4006-BE16-1D92A57B720C}" type="presParOf" srcId="{D20D19AD-8E3D-4DD9-B3FE-1DB1EA61C171}" destId="{11B1FE80-B28D-4528-AE69-0905E39CD4D1}" srcOrd="3" destOrd="0" presId="urn:microsoft.com/office/officeart/2005/8/layout/orgChart1"/>
    <dgm:cxn modelId="{FD943873-8F53-4648-83A0-F37E0A8C7008}" type="presParOf" srcId="{11B1FE80-B28D-4528-AE69-0905E39CD4D1}" destId="{ED4BB485-7D84-4FEA-B6F0-733DA8C52D76}" srcOrd="0" destOrd="0" presId="urn:microsoft.com/office/officeart/2005/8/layout/orgChart1"/>
    <dgm:cxn modelId="{FCC18C02-FCDC-4506-8642-352EEE2B6D66}" type="presParOf" srcId="{ED4BB485-7D84-4FEA-B6F0-733DA8C52D76}" destId="{9DC25A61-AB83-4A61-81CA-80A7BD08F988}" srcOrd="0" destOrd="0" presId="urn:microsoft.com/office/officeart/2005/8/layout/orgChart1"/>
    <dgm:cxn modelId="{C5A3DF6D-ED34-43C1-95E0-6B729921237E}" type="presParOf" srcId="{ED4BB485-7D84-4FEA-B6F0-733DA8C52D76}" destId="{9085A55B-53C0-46E1-8337-4CB3309DD1D6}" srcOrd="1" destOrd="0" presId="urn:microsoft.com/office/officeart/2005/8/layout/orgChart1"/>
    <dgm:cxn modelId="{FB3A9302-C4C2-4969-8ED1-B490B9504B1E}" type="presParOf" srcId="{11B1FE80-B28D-4528-AE69-0905E39CD4D1}" destId="{7FF173A9-E42D-463C-83E2-FC586F530029}" srcOrd="1" destOrd="0" presId="urn:microsoft.com/office/officeart/2005/8/layout/orgChart1"/>
    <dgm:cxn modelId="{CD76FDD2-DBDF-4B67-BE2B-8334DC224D3F}" type="presParOf" srcId="{11B1FE80-B28D-4528-AE69-0905E39CD4D1}" destId="{ED91C4A2-BC1D-47E6-9E0A-78AFDD6D06AE}" srcOrd="2" destOrd="0" presId="urn:microsoft.com/office/officeart/2005/8/layout/orgChart1"/>
    <dgm:cxn modelId="{719771BE-9639-49F6-BE2A-47451EAD95CF}" type="presParOf" srcId="{D20D19AD-8E3D-4DD9-B3FE-1DB1EA61C171}" destId="{C4622AD8-F972-48FD-9F17-9E9FC673AECC}" srcOrd="4" destOrd="0" presId="urn:microsoft.com/office/officeart/2005/8/layout/orgChart1"/>
    <dgm:cxn modelId="{BAC415B2-FA80-40A5-964A-0653643C42ED}" type="presParOf" srcId="{D20D19AD-8E3D-4DD9-B3FE-1DB1EA61C171}" destId="{DD87C98B-1C28-4C4C-8120-34095C3EDF79}" srcOrd="5" destOrd="0" presId="urn:microsoft.com/office/officeart/2005/8/layout/orgChart1"/>
    <dgm:cxn modelId="{734D3390-86C5-4A1E-B72D-60DB909C879D}" type="presParOf" srcId="{DD87C98B-1C28-4C4C-8120-34095C3EDF79}" destId="{48F53CB5-69DC-40FA-8B70-6997035E2F73}" srcOrd="0" destOrd="0" presId="urn:microsoft.com/office/officeart/2005/8/layout/orgChart1"/>
    <dgm:cxn modelId="{1A0D1AAD-2906-4678-9540-498436CD21C8}" type="presParOf" srcId="{48F53CB5-69DC-40FA-8B70-6997035E2F73}" destId="{56D0D2B1-B88F-4174-88E1-37C60B032B65}" srcOrd="0" destOrd="0" presId="urn:microsoft.com/office/officeart/2005/8/layout/orgChart1"/>
    <dgm:cxn modelId="{B17EF546-2E25-4932-A926-848B1A2E3384}" type="presParOf" srcId="{48F53CB5-69DC-40FA-8B70-6997035E2F73}" destId="{396E65CF-19C2-4F45-816E-D9017113023D}" srcOrd="1" destOrd="0" presId="urn:microsoft.com/office/officeart/2005/8/layout/orgChart1"/>
    <dgm:cxn modelId="{7319903C-B35C-49B6-B701-205E530BD8F0}" type="presParOf" srcId="{DD87C98B-1C28-4C4C-8120-34095C3EDF79}" destId="{03D404EF-B52A-468F-BDB9-4639B643C9DF}" srcOrd="1" destOrd="0" presId="urn:microsoft.com/office/officeart/2005/8/layout/orgChart1"/>
    <dgm:cxn modelId="{091B25A3-A6BE-4970-A5CC-CDD4D262FC41}" type="presParOf" srcId="{DD87C98B-1C28-4C4C-8120-34095C3EDF79}" destId="{0518AC2B-EC85-40CD-9081-8908E8E43A0C}" srcOrd="2" destOrd="0" presId="urn:microsoft.com/office/officeart/2005/8/layout/orgChart1"/>
    <dgm:cxn modelId="{21041D7B-542C-42DE-B628-9A678E0C9B11}" type="presParOf" srcId="{78717F8A-EE9B-4F79-AA76-5C7C8AFE7F35}" destId="{716DB980-C58F-4704-94D8-1A380B329E59}" srcOrd="2" destOrd="0" presId="urn:microsoft.com/office/officeart/2005/8/layout/orgChart1"/>
    <dgm:cxn modelId="{2D91EC2C-9239-4726-A122-FA3E84B6152D}" type="presParOf" srcId="{F744C2BA-D1BF-4603-A5E1-9F2E640FB31A}" destId="{9BC51AE4-C713-44D1-9D5A-B15E4B22F700}" srcOrd="4" destOrd="0" presId="urn:microsoft.com/office/officeart/2005/8/layout/orgChart1"/>
    <dgm:cxn modelId="{EE9F98D7-5FA1-44EB-B6A2-65634A6D1B80}" type="presParOf" srcId="{F744C2BA-D1BF-4603-A5E1-9F2E640FB31A}" destId="{9F68B05D-89E6-4358-92CB-B1CCACDC77EF}" srcOrd="5" destOrd="0" presId="urn:microsoft.com/office/officeart/2005/8/layout/orgChart1"/>
    <dgm:cxn modelId="{03A47F5D-3EA0-499D-886D-00A859534ECE}" type="presParOf" srcId="{9F68B05D-89E6-4358-92CB-B1CCACDC77EF}" destId="{2E4A3F5A-A081-4189-A1A9-BD93F1B095DF}" srcOrd="0" destOrd="0" presId="urn:microsoft.com/office/officeart/2005/8/layout/orgChart1"/>
    <dgm:cxn modelId="{65859098-9177-45FC-96BA-4B91BBC6CCDD}" type="presParOf" srcId="{2E4A3F5A-A081-4189-A1A9-BD93F1B095DF}" destId="{4A39485C-D1DC-4911-887A-99C8716F8C15}" srcOrd="0" destOrd="0" presId="urn:microsoft.com/office/officeart/2005/8/layout/orgChart1"/>
    <dgm:cxn modelId="{6014003E-AEDB-4613-938B-BFC169C1ACF6}" type="presParOf" srcId="{2E4A3F5A-A081-4189-A1A9-BD93F1B095DF}" destId="{F8CA6F42-A5BE-4EDA-91AF-A4B034046F11}" srcOrd="1" destOrd="0" presId="urn:microsoft.com/office/officeart/2005/8/layout/orgChart1"/>
    <dgm:cxn modelId="{5E954395-05AA-41D3-AE40-BFDEEDB582FB}" type="presParOf" srcId="{9F68B05D-89E6-4358-92CB-B1CCACDC77EF}" destId="{69AB5658-5BA9-4609-81DA-8042E8C20ECA}" srcOrd="1" destOrd="0" presId="urn:microsoft.com/office/officeart/2005/8/layout/orgChart1"/>
    <dgm:cxn modelId="{E4CBD052-84E9-4C54-BC97-669FD833C7C2}" type="presParOf" srcId="{69AB5658-5BA9-4609-81DA-8042E8C20ECA}" destId="{A714A3D6-A79C-4E8D-9E0B-EE50CF1C42BF}" srcOrd="0" destOrd="0" presId="urn:microsoft.com/office/officeart/2005/8/layout/orgChart1"/>
    <dgm:cxn modelId="{273BA9B7-B9D8-43CD-A48D-32763EC75B6E}" type="presParOf" srcId="{69AB5658-5BA9-4609-81DA-8042E8C20ECA}" destId="{AA1B2FA4-0DF9-4A71-BA20-DD0839FA7C19}" srcOrd="1" destOrd="0" presId="urn:microsoft.com/office/officeart/2005/8/layout/orgChart1"/>
    <dgm:cxn modelId="{AFB11E16-CBC5-48FE-BBD7-8E1877AB99D5}" type="presParOf" srcId="{AA1B2FA4-0DF9-4A71-BA20-DD0839FA7C19}" destId="{13771D23-0BBA-40C6-A5AA-F6A31A7C6D6F}" srcOrd="0" destOrd="0" presId="urn:microsoft.com/office/officeart/2005/8/layout/orgChart1"/>
    <dgm:cxn modelId="{3F266B32-FD40-435D-898E-0C51F2E19D2E}" type="presParOf" srcId="{13771D23-0BBA-40C6-A5AA-F6A31A7C6D6F}" destId="{AB1A99F6-5C27-4652-A238-A6B934D84372}" srcOrd="0" destOrd="0" presId="urn:microsoft.com/office/officeart/2005/8/layout/orgChart1"/>
    <dgm:cxn modelId="{A7826414-C026-4144-809D-920DE422B323}" type="presParOf" srcId="{13771D23-0BBA-40C6-A5AA-F6A31A7C6D6F}" destId="{ED0EE3FD-C2EE-41ED-B1CE-FF5C19CA5D9C}" srcOrd="1" destOrd="0" presId="urn:microsoft.com/office/officeart/2005/8/layout/orgChart1"/>
    <dgm:cxn modelId="{DCB4E94A-1121-48E8-89A2-B1E9592B0306}" type="presParOf" srcId="{AA1B2FA4-0DF9-4A71-BA20-DD0839FA7C19}" destId="{D97FDF6C-5737-4E3D-A7AF-CFA377E38F87}" srcOrd="1" destOrd="0" presId="urn:microsoft.com/office/officeart/2005/8/layout/orgChart1"/>
    <dgm:cxn modelId="{A9B70B3E-5D2D-417B-A2E9-C9C4390A6525}" type="presParOf" srcId="{AA1B2FA4-0DF9-4A71-BA20-DD0839FA7C19}" destId="{20F23E48-8980-421F-A085-F05787C0BE7B}" srcOrd="2" destOrd="0" presId="urn:microsoft.com/office/officeart/2005/8/layout/orgChart1"/>
    <dgm:cxn modelId="{D7FED4FE-6B15-423B-86E6-CE46F6D90A49}" type="presParOf" srcId="{69AB5658-5BA9-4609-81DA-8042E8C20ECA}" destId="{6E958286-8E03-4733-BD0D-8E3DD5653459}" srcOrd="2" destOrd="0" presId="urn:microsoft.com/office/officeart/2005/8/layout/orgChart1"/>
    <dgm:cxn modelId="{8D9D843E-D4E4-4A81-AEB3-1B18E0803881}" type="presParOf" srcId="{69AB5658-5BA9-4609-81DA-8042E8C20ECA}" destId="{3147B014-1724-4DA8-BCFE-702BF99EFEA4}" srcOrd="3" destOrd="0" presId="urn:microsoft.com/office/officeart/2005/8/layout/orgChart1"/>
    <dgm:cxn modelId="{9161B31C-1020-47AC-B931-A1DF4C8E924B}" type="presParOf" srcId="{3147B014-1724-4DA8-BCFE-702BF99EFEA4}" destId="{407E3738-0CC9-4A6E-9A3F-30626A27ED49}" srcOrd="0" destOrd="0" presId="urn:microsoft.com/office/officeart/2005/8/layout/orgChart1"/>
    <dgm:cxn modelId="{825D9F45-1436-4CC0-A668-FCED261C4C5E}" type="presParOf" srcId="{407E3738-0CC9-4A6E-9A3F-30626A27ED49}" destId="{BF399318-5C14-4FBA-8606-822297B466B6}" srcOrd="0" destOrd="0" presId="urn:microsoft.com/office/officeart/2005/8/layout/orgChart1"/>
    <dgm:cxn modelId="{ABAB5E35-5D27-410D-B74B-80024764F49C}" type="presParOf" srcId="{407E3738-0CC9-4A6E-9A3F-30626A27ED49}" destId="{C058114A-DF38-43EE-B036-EAC50C46C537}" srcOrd="1" destOrd="0" presId="urn:microsoft.com/office/officeart/2005/8/layout/orgChart1"/>
    <dgm:cxn modelId="{D53FDE07-5F7B-4BF6-9986-E64A66587D46}" type="presParOf" srcId="{3147B014-1724-4DA8-BCFE-702BF99EFEA4}" destId="{5C9E723D-58FD-47CF-8C89-0FDA05061258}" srcOrd="1" destOrd="0" presId="urn:microsoft.com/office/officeart/2005/8/layout/orgChart1"/>
    <dgm:cxn modelId="{52ED5327-CBF9-4EC6-A990-FC14657588A5}" type="presParOf" srcId="{3147B014-1724-4DA8-BCFE-702BF99EFEA4}" destId="{F9FEBD15-645B-4729-9659-C126E43901F2}" srcOrd="2" destOrd="0" presId="urn:microsoft.com/office/officeart/2005/8/layout/orgChart1"/>
    <dgm:cxn modelId="{4265D52F-00CB-4639-887E-D931281AB239}" type="presParOf" srcId="{69AB5658-5BA9-4609-81DA-8042E8C20ECA}" destId="{F5B08A7D-0990-4C50-B021-BECCCF1A3162}" srcOrd="4" destOrd="0" presId="urn:microsoft.com/office/officeart/2005/8/layout/orgChart1"/>
    <dgm:cxn modelId="{BDF3BDA2-CB7D-482D-99C4-CE9BD5BCB076}" type="presParOf" srcId="{69AB5658-5BA9-4609-81DA-8042E8C20ECA}" destId="{A17F7044-FCAE-4BF0-AB5D-C0B8DD43D2B1}" srcOrd="5" destOrd="0" presId="urn:microsoft.com/office/officeart/2005/8/layout/orgChart1"/>
    <dgm:cxn modelId="{097B4BF5-7CBB-4273-B369-24D55033249F}" type="presParOf" srcId="{A17F7044-FCAE-4BF0-AB5D-C0B8DD43D2B1}" destId="{A5CB1F30-7245-48BE-AEBA-802DB8C75E1B}" srcOrd="0" destOrd="0" presId="urn:microsoft.com/office/officeart/2005/8/layout/orgChart1"/>
    <dgm:cxn modelId="{578C5C58-4F8C-418C-A845-DAB9445EFDC6}" type="presParOf" srcId="{A5CB1F30-7245-48BE-AEBA-802DB8C75E1B}" destId="{43BD46B5-52E2-4B06-8E74-A548917BD473}" srcOrd="0" destOrd="0" presId="urn:microsoft.com/office/officeart/2005/8/layout/orgChart1"/>
    <dgm:cxn modelId="{4DA040D7-16BB-4C63-A2B2-2BA8B296673F}" type="presParOf" srcId="{A5CB1F30-7245-48BE-AEBA-802DB8C75E1B}" destId="{F348B922-8B83-459D-81D1-A8A51001ADAB}" srcOrd="1" destOrd="0" presId="urn:microsoft.com/office/officeart/2005/8/layout/orgChart1"/>
    <dgm:cxn modelId="{4F66D47D-F9A3-4BBB-99B4-5D0583DEDBA5}" type="presParOf" srcId="{A17F7044-FCAE-4BF0-AB5D-C0B8DD43D2B1}" destId="{01295206-1E73-4B19-BEC6-4DB5B1A413C2}" srcOrd="1" destOrd="0" presId="urn:microsoft.com/office/officeart/2005/8/layout/orgChart1"/>
    <dgm:cxn modelId="{8FC704C1-69E2-417F-9DFE-63E674389B29}" type="presParOf" srcId="{A17F7044-FCAE-4BF0-AB5D-C0B8DD43D2B1}" destId="{52EA6593-C440-4AC6-9B9B-6E45B9234378}" srcOrd="2" destOrd="0" presId="urn:microsoft.com/office/officeart/2005/8/layout/orgChart1"/>
    <dgm:cxn modelId="{B35CF471-A220-47E5-832F-8E402398BBFE}" type="presParOf" srcId="{9F68B05D-89E6-4358-92CB-B1CCACDC77EF}" destId="{8F34F6E5-D256-4A84-8AFB-4CF20596C542}" srcOrd="2" destOrd="0" presId="urn:microsoft.com/office/officeart/2005/8/layout/orgChart1"/>
    <dgm:cxn modelId="{300F0661-441B-4553-AFFB-7C64FCCE6768}" type="presParOf" srcId="{F744C2BA-D1BF-4603-A5E1-9F2E640FB31A}" destId="{2D8B2E11-973B-4D58-898D-63499F94E2A8}" srcOrd="6" destOrd="0" presId="urn:microsoft.com/office/officeart/2005/8/layout/orgChart1"/>
    <dgm:cxn modelId="{B6B042CF-811F-403F-8D3F-B254AE276AE0}" type="presParOf" srcId="{F744C2BA-D1BF-4603-A5E1-9F2E640FB31A}" destId="{A914D4E3-69B2-4DDA-882E-04EB9CA6F95A}" srcOrd="7" destOrd="0" presId="urn:microsoft.com/office/officeart/2005/8/layout/orgChart1"/>
    <dgm:cxn modelId="{0C1F1A40-AB91-4717-99EF-F10D219263F1}" type="presParOf" srcId="{A914D4E3-69B2-4DDA-882E-04EB9CA6F95A}" destId="{2FAD27B3-2CF5-4E2F-9A86-F34C3B9ED01D}" srcOrd="0" destOrd="0" presId="urn:microsoft.com/office/officeart/2005/8/layout/orgChart1"/>
    <dgm:cxn modelId="{ECC25649-8BEF-4122-B332-CE773CA9ADBF}" type="presParOf" srcId="{2FAD27B3-2CF5-4E2F-9A86-F34C3B9ED01D}" destId="{19133793-47C4-421B-9E82-8BC614E356F3}" srcOrd="0" destOrd="0" presId="urn:microsoft.com/office/officeart/2005/8/layout/orgChart1"/>
    <dgm:cxn modelId="{ADFE9A12-4176-4B15-9841-C8C56005435D}" type="presParOf" srcId="{2FAD27B3-2CF5-4E2F-9A86-F34C3B9ED01D}" destId="{C70C16F3-7CDC-46E2-95D9-9A5B9FDA28F1}" srcOrd="1" destOrd="0" presId="urn:microsoft.com/office/officeart/2005/8/layout/orgChart1"/>
    <dgm:cxn modelId="{3E99EAD6-E6D5-4ED8-B8CC-91C819978D68}" type="presParOf" srcId="{A914D4E3-69B2-4DDA-882E-04EB9CA6F95A}" destId="{BC9DF4F9-1EFB-49D7-B902-781D13201886}" srcOrd="1" destOrd="0" presId="urn:microsoft.com/office/officeart/2005/8/layout/orgChart1"/>
    <dgm:cxn modelId="{29AD23DA-DBF2-4DE7-B91C-41CF98C66A8C}" type="presParOf" srcId="{BC9DF4F9-1EFB-49D7-B902-781D13201886}" destId="{566C123D-7BE7-4EFE-80AE-9307B945F4BB}" srcOrd="0" destOrd="0" presId="urn:microsoft.com/office/officeart/2005/8/layout/orgChart1"/>
    <dgm:cxn modelId="{E53E941F-1692-4D6B-9915-4E39F8397359}" type="presParOf" srcId="{BC9DF4F9-1EFB-49D7-B902-781D13201886}" destId="{2B765663-B15A-4FB8-95DD-42FC2F0674D3}" srcOrd="1" destOrd="0" presId="urn:microsoft.com/office/officeart/2005/8/layout/orgChart1"/>
    <dgm:cxn modelId="{465506CD-7096-4690-8E8D-8E506A9ED789}" type="presParOf" srcId="{2B765663-B15A-4FB8-95DD-42FC2F0674D3}" destId="{00FEF9F3-E779-4D70-BC23-66EBDC849EE8}" srcOrd="0" destOrd="0" presId="urn:microsoft.com/office/officeart/2005/8/layout/orgChart1"/>
    <dgm:cxn modelId="{F4698ED6-BE82-4016-A4D9-C756458ED6DD}" type="presParOf" srcId="{00FEF9F3-E779-4D70-BC23-66EBDC849EE8}" destId="{AEC972B9-DAE2-4093-B19F-2012E486C422}" srcOrd="0" destOrd="0" presId="urn:microsoft.com/office/officeart/2005/8/layout/orgChart1"/>
    <dgm:cxn modelId="{8EEA3BDD-F477-46E4-9BAE-45D6ABFC9A1E}" type="presParOf" srcId="{00FEF9F3-E779-4D70-BC23-66EBDC849EE8}" destId="{22CABA1A-456E-4944-9489-594381AC41C2}" srcOrd="1" destOrd="0" presId="urn:microsoft.com/office/officeart/2005/8/layout/orgChart1"/>
    <dgm:cxn modelId="{9427E8BB-C87F-42F8-9034-E6A51FA8F4E6}" type="presParOf" srcId="{2B765663-B15A-4FB8-95DD-42FC2F0674D3}" destId="{9E89CF78-1E85-458A-B20C-113BD35D8F48}" srcOrd="1" destOrd="0" presId="urn:microsoft.com/office/officeart/2005/8/layout/orgChart1"/>
    <dgm:cxn modelId="{F4C40BA5-A90E-494D-9E35-61830DD82032}" type="presParOf" srcId="{2B765663-B15A-4FB8-95DD-42FC2F0674D3}" destId="{E0FDC374-0E8B-4FEE-AD9B-C4C942122C80}" srcOrd="2" destOrd="0" presId="urn:microsoft.com/office/officeart/2005/8/layout/orgChart1"/>
    <dgm:cxn modelId="{32079622-5F73-428E-BA03-2962AE221784}" type="presParOf" srcId="{BC9DF4F9-1EFB-49D7-B902-781D13201886}" destId="{9DA5846C-1F47-445C-A517-3D75DC8E7100}" srcOrd="2" destOrd="0" presId="urn:microsoft.com/office/officeart/2005/8/layout/orgChart1"/>
    <dgm:cxn modelId="{36EA902C-D38F-4A7F-914D-D944801868DA}" type="presParOf" srcId="{BC9DF4F9-1EFB-49D7-B902-781D13201886}" destId="{A0A9D34F-6932-45DA-9B21-CFB721089456}" srcOrd="3" destOrd="0" presId="urn:microsoft.com/office/officeart/2005/8/layout/orgChart1"/>
    <dgm:cxn modelId="{B83C5F17-379E-4BD4-B016-48DCF140E42B}" type="presParOf" srcId="{A0A9D34F-6932-45DA-9B21-CFB721089456}" destId="{8D293E3A-BB10-4CD3-8937-371B15B97534}" srcOrd="0" destOrd="0" presId="urn:microsoft.com/office/officeart/2005/8/layout/orgChart1"/>
    <dgm:cxn modelId="{52188ABE-63B6-4B5E-8773-41A051453BE1}" type="presParOf" srcId="{8D293E3A-BB10-4CD3-8937-371B15B97534}" destId="{2B064581-C55F-498D-82AF-FF5D44381D91}" srcOrd="0" destOrd="0" presId="urn:microsoft.com/office/officeart/2005/8/layout/orgChart1"/>
    <dgm:cxn modelId="{F98AF049-DC65-45ED-B3D8-8496D0142055}" type="presParOf" srcId="{8D293E3A-BB10-4CD3-8937-371B15B97534}" destId="{708F584C-B361-452D-8B97-24A9CF068EDF}" srcOrd="1" destOrd="0" presId="urn:microsoft.com/office/officeart/2005/8/layout/orgChart1"/>
    <dgm:cxn modelId="{BA47F9D4-7CE7-4FC1-93EA-B39B50800110}" type="presParOf" srcId="{A0A9D34F-6932-45DA-9B21-CFB721089456}" destId="{3DC471B3-3DA2-4B86-A3B5-0DA7978ED9BA}" srcOrd="1" destOrd="0" presId="urn:microsoft.com/office/officeart/2005/8/layout/orgChart1"/>
    <dgm:cxn modelId="{7717290C-B794-4E56-878E-039D7B2E2D98}" type="presParOf" srcId="{A0A9D34F-6932-45DA-9B21-CFB721089456}" destId="{F0981D00-FC88-4FF1-B309-5F7E114D00AB}" srcOrd="2" destOrd="0" presId="urn:microsoft.com/office/officeart/2005/8/layout/orgChart1"/>
    <dgm:cxn modelId="{34438BC4-5871-4387-B2EF-2979A17823F0}" type="presParOf" srcId="{BC9DF4F9-1EFB-49D7-B902-781D13201886}" destId="{D1BA092A-7698-4EBB-BB4E-03F2FC2A566D}" srcOrd="4" destOrd="0" presId="urn:microsoft.com/office/officeart/2005/8/layout/orgChart1"/>
    <dgm:cxn modelId="{0271D65B-BC37-471F-8E06-64766EB07014}" type="presParOf" srcId="{BC9DF4F9-1EFB-49D7-B902-781D13201886}" destId="{C3B8EDE5-D99C-49F6-8A31-E2D4490C5990}" srcOrd="5" destOrd="0" presId="urn:microsoft.com/office/officeart/2005/8/layout/orgChart1"/>
    <dgm:cxn modelId="{3243E106-48C5-4D9A-A816-BDE374E9082F}" type="presParOf" srcId="{C3B8EDE5-D99C-49F6-8A31-E2D4490C5990}" destId="{9A98AE62-4A79-44FD-8418-D4EBF44FEA86}" srcOrd="0" destOrd="0" presId="urn:microsoft.com/office/officeart/2005/8/layout/orgChart1"/>
    <dgm:cxn modelId="{2934F11F-7A6F-486F-A615-68E3B85FE52C}" type="presParOf" srcId="{9A98AE62-4A79-44FD-8418-D4EBF44FEA86}" destId="{5BE416EF-5828-4190-9741-D09EBBB45F76}" srcOrd="0" destOrd="0" presId="urn:microsoft.com/office/officeart/2005/8/layout/orgChart1"/>
    <dgm:cxn modelId="{22565988-54A4-4B94-A656-2D1EFC1761D2}" type="presParOf" srcId="{9A98AE62-4A79-44FD-8418-D4EBF44FEA86}" destId="{D552B80B-0BC1-4CCD-924B-C6CFB763DE81}" srcOrd="1" destOrd="0" presId="urn:microsoft.com/office/officeart/2005/8/layout/orgChart1"/>
    <dgm:cxn modelId="{0CE9362A-0B0B-41D5-854F-D42F1F7C2C52}" type="presParOf" srcId="{C3B8EDE5-D99C-49F6-8A31-E2D4490C5990}" destId="{F8DA41B3-E7B2-4D0B-8272-8A9D6520986D}" srcOrd="1" destOrd="0" presId="urn:microsoft.com/office/officeart/2005/8/layout/orgChart1"/>
    <dgm:cxn modelId="{ACC4AF56-8833-4C40-8315-3D4A71152E49}" type="presParOf" srcId="{C3B8EDE5-D99C-49F6-8A31-E2D4490C5990}" destId="{27E6680B-C4FF-43B1-BE78-3216F5A569D9}" srcOrd="2" destOrd="0" presId="urn:microsoft.com/office/officeart/2005/8/layout/orgChart1"/>
    <dgm:cxn modelId="{6CD72822-F0A5-4C10-929C-48A26A171228}" type="presParOf" srcId="{A914D4E3-69B2-4DDA-882E-04EB9CA6F95A}" destId="{7E8D6FC7-FB8A-4C64-B6DE-816973B119E3}" srcOrd="2" destOrd="0" presId="urn:microsoft.com/office/officeart/2005/8/layout/orgChart1"/>
    <dgm:cxn modelId="{D89BBC45-D0EB-4200-8414-8CA7776E1C56}" type="presParOf" srcId="{CADFC35A-96B6-47FF-B794-A4746FB0456E}" destId="{BB55C686-8C8D-40A1-94E8-31959CC3C659}" srcOrd="2" destOrd="0" presId="urn:microsoft.com/office/officeart/2005/8/layout/orgChart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16E384E-7565-4363-B94E-2494E0003B9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4443A73-B5EA-4DE0-A240-854B472DE18D}">
      <dgm:prSet phldrT="[Текст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ru-RU" sz="140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Глава предприятия</a:t>
          </a:r>
        </a:p>
      </dgm:t>
    </dgm:pt>
    <dgm:pt modelId="{B49DF133-BD27-46CC-BBC7-51F706C6AC70}" type="parTrans" cxnId="{88CEC803-F1A6-4B64-9955-8B6C7C495D5C}">
      <dgm:prSet/>
      <dgm:spPr/>
      <dgm:t>
        <a:bodyPr/>
        <a:lstStyle/>
        <a:p>
          <a:endParaRPr lang="ru-RU"/>
        </a:p>
      </dgm:t>
    </dgm:pt>
    <dgm:pt modelId="{3302DAE6-9BBD-4481-BF7A-DD12DC4127C2}" type="sibTrans" cxnId="{88CEC803-F1A6-4B64-9955-8B6C7C495D5C}">
      <dgm:prSet/>
      <dgm:spPr/>
      <dgm:t>
        <a:bodyPr/>
        <a:lstStyle/>
        <a:p>
          <a:endParaRPr lang="ru-RU"/>
        </a:p>
      </dgm:t>
    </dgm:pt>
    <dgm:pt modelId="{DE591B89-878B-496E-AB7A-FA2829F1E7D0}">
      <dgm:prSet phldrT="[Текст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ru-RU" sz="140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Функциональный руководитель</a:t>
          </a:r>
        </a:p>
      </dgm:t>
    </dgm:pt>
    <dgm:pt modelId="{7CCD36A8-323C-4D4C-9D74-DDE1EF9A26FA}" type="parTrans" cxnId="{6267A51C-D24C-4BF1-81E1-6DA34FE281B2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ru-RU">
            <a:latin typeface="Times New Roman" pitchFamily="18" charset="0"/>
            <a:cs typeface="Times New Roman" pitchFamily="18" charset="0"/>
          </a:endParaRPr>
        </a:p>
      </dgm:t>
    </dgm:pt>
    <dgm:pt modelId="{383F3726-F870-4650-937F-8742E9F2D3E6}" type="sibTrans" cxnId="{6267A51C-D24C-4BF1-81E1-6DA34FE281B2}">
      <dgm:prSet/>
      <dgm:spPr/>
      <dgm:t>
        <a:bodyPr/>
        <a:lstStyle/>
        <a:p>
          <a:endParaRPr lang="ru-RU"/>
        </a:p>
      </dgm:t>
    </dgm:pt>
    <dgm:pt modelId="{EE177E0F-2191-485E-A8EE-1F8898C3FFBF}">
      <dgm:prSet phldrT="[Текст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ru-RU" sz="140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Функциональный руководитель</a:t>
          </a:r>
        </a:p>
      </dgm:t>
    </dgm:pt>
    <dgm:pt modelId="{CBA666E7-C397-4E45-8BD2-70C553D10256}" type="parTrans" cxnId="{CCF4ADFD-1DF0-4848-8D1B-408C87FD325F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ru-RU">
            <a:latin typeface="Times New Roman" pitchFamily="18" charset="0"/>
            <a:cs typeface="Times New Roman" pitchFamily="18" charset="0"/>
          </a:endParaRPr>
        </a:p>
      </dgm:t>
    </dgm:pt>
    <dgm:pt modelId="{02D08B0C-3C8B-40F9-B655-572621CD1B96}" type="sibTrans" cxnId="{CCF4ADFD-1DF0-4848-8D1B-408C87FD325F}">
      <dgm:prSet/>
      <dgm:spPr/>
      <dgm:t>
        <a:bodyPr/>
        <a:lstStyle/>
        <a:p>
          <a:endParaRPr lang="ru-RU"/>
        </a:p>
      </dgm:t>
    </dgm:pt>
    <dgm:pt modelId="{022FF109-AE37-4D61-B1AC-81E0C46C7E4A}">
      <dgm:prSet phldrT="[Текст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ru-RU" sz="140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Функциональный руководитель</a:t>
          </a:r>
        </a:p>
      </dgm:t>
    </dgm:pt>
    <dgm:pt modelId="{A7C7038D-FD89-4AC2-9BD4-9A4554BA9F6E}" type="parTrans" cxnId="{0DDFD8F7-D413-428C-A865-34600AE0F1EE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ru-RU">
            <a:latin typeface="Times New Roman" pitchFamily="18" charset="0"/>
            <a:cs typeface="Times New Roman" pitchFamily="18" charset="0"/>
          </a:endParaRPr>
        </a:p>
      </dgm:t>
    </dgm:pt>
    <dgm:pt modelId="{3FF26672-D00A-4C47-834D-F953A89DC61C}" type="sibTrans" cxnId="{0DDFD8F7-D413-428C-A865-34600AE0F1EE}">
      <dgm:prSet/>
      <dgm:spPr/>
      <dgm:t>
        <a:bodyPr/>
        <a:lstStyle/>
        <a:p>
          <a:endParaRPr lang="ru-RU"/>
        </a:p>
      </dgm:t>
    </dgm:pt>
    <dgm:pt modelId="{55591FC1-A0D1-4AA3-A25C-13BE3A0F3691}">
      <dgm:prSet custT="1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ru-RU" sz="140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Персонал</a:t>
          </a:r>
        </a:p>
      </dgm:t>
    </dgm:pt>
    <dgm:pt modelId="{A4711A9B-0D5D-4B65-9D7D-2B8FACC50940}" type="parTrans" cxnId="{592AC06D-6E5C-4CAB-A12B-9BE43EEF2708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ru-RU" sz="1400">
            <a:solidFill>
              <a:sysClr val="windowText" lastClr="000000"/>
            </a:solidFill>
            <a:latin typeface="Times New Roman" pitchFamily="18" charset="0"/>
            <a:cs typeface="Times New Roman" pitchFamily="18" charset="0"/>
          </a:endParaRPr>
        </a:p>
      </dgm:t>
    </dgm:pt>
    <dgm:pt modelId="{464CBD9F-D699-46C5-9812-00CB52279AAF}" type="sibTrans" cxnId="{592AC06D-6E5C-4CAB-A12B-9BE43EEF2708}">
      <dgm:prSet/>
      <dgm:spPr/>
      <dgm:t>
        <a:bodyPr/>
        <a:lstStyle/>
        <a:p>
          <a:endParaRPr lang="ru-RU"/>
        </a:p>
      </dgm:t>
    </dgm:pt>
    <dgm:pt modelId="{E477AA74-E42E-47E0-B269-9B31A0A61F9F}">
      <dgm:prSet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ru-RU" sz="140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Персонал</a:t>
          </a:r>
        </a:p>
      </dgm:t>
    </dgm:pt>
    <dgm:pt modelId="{DC5FD992-AAA0-414D-820B-95913053A978}" type="parTrans" cxnId="{768E91D5-A307-4A01-B45B-A15D9E58A57F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ru-RU" sz="1400">
            <a:solidFill>
              <a:sysClr val="windowText" lastClr="000000"/>
            </a:solidFill>
            <a:latin typeface="Times New Roman" pitchFamily="18" charset="0"/>
            <a:cs typeface="Times New Roman" pitchFamily="18" charset="0"/>
          </a:endParaRPr>
        </a:p>
      </dgm:t>
    </dgm:pt>
    <dgm:pt modelId="{91E62887-115C-420F-AAC3-BF9B0B279777}" type="sibTrans" cxnId="{768E91D5-A307-4A01-B45B-A15D9E58A57F}">
      <dgm:prSet/>
      <dgm:spPr/>
      <dgm:t>
        <a:bodyPr/>
        <a:lstStyle/>
        <a:p>
          <a:endParaRPr lang="ru-RU"/>
        </a:p>
      </dgm:t>
    </dgm:pt>
    <dgm:pt modelId="{E7CE0C84-6E48-490E-B312-FCE9FFEE7E15}">
      <dgm:prSet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ru-RU" sz="140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Персонал</a:t>
          </a:r>
        </a:p>
      </dgm:t>
    </dgm:pt>
    <dgm:pt modelId="{F683A3DD-9260-4CB0-AC29-7B2EDC23B651}" type="parTrans" cxnId="{03EC0B88-0D55-4B56-B3EC-F4BACC836F5C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ru-RU" sz="1400">
            <a:solidFill>
              <a:sysClr val="windowText" lastClr="000000"/>
            </a:solidFill>
            <a:latin typeface="Times New Roman" pitchFamily="18" charset="0"/>
            <a:cs typeface="Times New Roman" pitchFamily="18" charset="0"/>
          </a:endParaRPr>
        </a:p>
      </dgm:t>
    </dgm:pt>
    <dgm:pt modelId="{ECE24AF3-F157-4C85-A4EC-B50E623F0F10}" type="sibTrans" cxnId="{03EC0B88-0D55-4B56-B3EC-F4BACC836F5C}">
      <dgm:prSet/>
      <dgm:spPr/>
      <dgm:t>
        <a:bodyPr/>
        <a:lstStyle/>
        <a:p>
          <a:endParaRPr lang="ru-RU"/>
        </a:p>
      </dgm:t>
    </dgm:pt>
    <dgm:pt modelId="{65F278AF-DC21-4A97-BB2D-40D1EE5FCA9A}">
      <dgm:prSet custT="1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ru-RU" sz="140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Персонал</a:t>
          </a:r>
        </a:p>
      </dgm:t>
    </dgm:pt>
    <dgm:pt modelId="{84048EA2-BA3D-4BE3-A540-45430E91EAE0}" type="parTrans" cxnId="{E230F8C2-4469-4B75-A150-FD17D80893B1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ru-RU" sz="1400">
            <a:solidFill>
              <a:sysClr val="windowText" lastClr="000000"/>
            </a:solidFill>
            <a:latin typeface="Times New Roman" pitchFamily="18" charset="0"/>
            <a:cs typeface="Times New Roman" pitchFamily="18" charset="0"/>
          </a:endParaRPr>
        </a:p>
      </dgm:t>
    </dgm:pt>
    <dgm:pt modelId="{2A61A618-62F9-4061-A156-3303C409C0B4}" type="sibTrans" cxnId="{E230F8C2-4469-4B75-A150-FD17D80893B1}">
      <dgm:prSet/>
      <dgm:spPr/>
      <dgm:t>
        <a:bodyPr/>
        <a:lstStyle/>
        <a:p>
          <a:endParaRPr lang="ru-RU"/>
        </a:p>
      </dgm:t>
    </dgm:pt>
    <dgm:pt modelId="{31B3A618-DBCD-4D20-AE2F-A9BD95D95DC1}">
      <dgm:prSet custT="1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ru-RU" sz="140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Персонал</a:t>
          </a:r>
        </a:p>
      </dgm:t>
    </dgm:pt>
    <dgm:pt modelId="{2EDC2079-1701-4472-BC7C-207E04F171AE}" type="parTrans" cxnId="{F42F219C-917C-42CA-8A57-F70662FD28A9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ru-RU" sz="1400">
            <a:solidFill>
              <a:sysClr val="windowText" lastClr="000000"/>
            </a:solidFill>
            <a:latin typeface="Times New Roman" pitchFamily="18" charset="0"/>
            <a:cs typeface="Times New Roman" pitchFamily="18" charset="0"/>
          </a:endParaRPr>
        </a:p>
      </dgm:t>
    </dgm:pt>
    <dgm:pt modelId="{69D2ED51-4950-4B66-89E9-90CD2DFDE47D}" type="sibTrans" cxnId="{F42F219C-917C-42CA-8A57-F70662FD28A9}">
      <dgm:prSet/>
      <dgm:spPr/>
      <dgm:t>
        <a:bodyPr/>
        <a:lstStyle/>
        <a:p>
          <a:endParaRPr lang="ru-RU"/>
        </a:p>
      </dgm:t>
    </dgm:pt>
    <dgm:pt modelId="{F0C91890-0934-4223-8433-664184A8B4D9}">
      <dgm:prSet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ru-RU" sz="140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Персонал</a:t>
          </a:r>
        </a:p>
      </dgm:t>
    </dgm:pt>
    <dgm:pt modelId="{5A8B0540-C5AB-4326-94F6-0033DB6060BD}" type="parTrans" cxnId="{DBF196E7-EBB8-4326-8FE9-4C3EE3BE1D23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ru-RU" sz="1400">
            <a:solidFill>
              <a:sysClr val="windowText" lastClr="000000"/>
            </a:solidFill>
            <a:latin typeface="Times New Roman" pitchFamily="18" charset="0"/>
            <a:cs typeface="Times New Roman" pitchFamily="18" charset="0"/>
          </a:endParaRPr>
        </a:p>
      </dgm:t>
    </dgm:pt>
    <dgm:pt modelId="{DFD4D555-CBA3-4F8B-8FFC-FEEC331DD287}" type="sibTrans" cxnId="{DBF196E7-EBB8-4326-8FE9-4C3EE3BE1D23}">
      <dgm:prSet/>
      <dgm:spPr/>
      <dgm:t>
        <a:bodyPr/>
        <a:lstStyle/>
        <a:p>
          <a:endParaRPr lang="ru-RU"/>
        </a:p>
      </dgm:t>
    </dgm:pt>
    <dgm:pt modelId="{D28CAE3A-C50D-404E-82F5-207D4D179DC9}">
      <dgm:prSet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ru-RU" sz="140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Персонал</a:t>
          </a:r>
        </a:p>
      </dgm:t>
    </dgm:pt>
    <dgm:pt modelId="{C55BB9E0-6CE9-428A-99D3-57EC73DC9A00}" type="parTrans" cxnId="{2F706A4B-B1E8-48FD-BF1D-6D494B7DDC06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ru-RU" sz="1400">
            <a:solidFill>
              <a:sysClr val="windowText" lastClr="000000"/>
            </a:solidFill>
            <a:latin typeface="Times New Roman" pitchFamily="18" charset="0"/>
            <a:cs typeface="Times New Roman" pitchFamily="18" charset="0"/>
          </a:endParaRPr>
        </a:p>
      </dgm:t>
    </dgm:pt>
    <dgm:pt modelId="{F36980C0-647B-443D-9E49-E8E7FC269706}" type="sibTrans" cxnId="{2F706A4B-B1E8-48FD-BF1D-6D494B7DDC06}">
      <dgm:prSet/>
      <dgm:spPr/>
      <dgm:t>
        <a:bodyPr/>
        <a:lstStyle/>
        <a:p>
          <a:endParaRPr lang="ru-RU"/>
        </a:p>
      </dgm:t>
    </dgm:pt>
    <dgm:pt modelId="{71E683D6-5EBF-4205-80DD-93F32305BE78}">
      <dgm:prSet custT="1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ru-RU" sz="140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Персонал</a:t>
          </a:r>
        </a:p>
      </dgm:t>
    </dgm:pt>
    <dgm:pt modelId="{437B7EFF-DEE9-4E6C-A6AD-776A7F9DF6CE}" type="parTrans" cxnId="{73D8191A-F18F-421F-844E-3025B2DCA891}">
      <dgm:prSet/>
      <dgm:spPr>
        <a:noFill/>
        <a:ln>
          <a:solidFill>
            <a:schemeClr val="tx1"/>
          </a:solidFill>
        </a:ln>
      </dgm:spPr>
      <dgm:t>
        <a:bodyPr/>
        <a:lstStyle/>
        <a:p>
          <a:endParaRPr lang="ru-RU" sz="1400">
            <a:solidFill>
              <a:sysClr val="windowText" lastClr="000000"/>
            </a:solidFill>
            <a:latin typeface="Times New Roman" pitchFamily="18" charset="0"/>
            <a:cs typeface="Times New Roman" pitchFamily="18" charset="0"/>
          </a:endParaRPr>
        </a:p>
      </dgm:t>
    </dgm:pt>
    <dgm:pt modelId="{9F05B594-199B-43A7-88D6-73E46A756422}" type="sibTrans" cxnId="{73D8191A-F18F-421F-844E-3025B2DCA891}">
      <dgm:prSet/>
      <dgm:spPr/>
      <dgm:t>
        <a:bodyPr/>
        <a:lstStyle/>
        <a:p>
          <a:endParaRPr lang="ru-RU"/>
        </a:p>
      </dgm:t>
    </dgm:pt>
    <dgm:pt modelId="{072ABD34-D563-4FDA-9B0B-AEEB5D10E590}">
      <dgm:prSet custT="1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ru-RU" sz="140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Менеджер проекта</a:t>
          </a:r>
        </a:p>
      </dgm:t>
    </dgm:pt>
    <dgm:pt modelId="{EECB2510-2A2A-498D-A0FD-00F20720E3E3}" type="parTrans" cxnId="{07706B77-4FCB-4ECF-A2CE-7F525FD6656D}">
      <dgm:prSet/>
      <dgm:spPr>
        <a:ln>
          <a:solidFill>
            <a:schemeClr val="tx1"/>
          </a:solidFill>
        </a:ln>
      </dgm:spPr>
      <dgm:t>
        <a:bodyPr/>
        <a:lstStyle/>
        <a:p>
          <a:endParaRPr lang="ru-RU"/>
        </a:p>
      </dgm:t>
    </dgm:pt>
    <dgm:pt modelId="{800CAD49-3CEA-4ECF-81E5-BE87AEC2D330}" type="sibTrans" cxnId="{07706B77-4FCB-4ECF-A2CE-7F525FD6656D}">
      <dgm:prSet/>
      <dgm:spPr/>
      <dgm:t>
        <a:bodyPr/>
        <a:lstStyle/>
        <a:p>
          <a:endParaRPr lang="ru-RU"/>
        </a:p>
      </dgm:t>
    </dgm:pt>
    <dgm:pt modelId="{8DFA8CF9-87DB-4AEF-AF21-2960B58A4D53}" type="pres">
      <dgm:prSet presAssocID="{416E384E-7565-4363-B94E-2494E0003B9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B4C8ED70-F9EC-4E49-A9DA-88D8E1635D01}" type="pres">
      <dgm:prSet presAssocID="{54443A73-B5EA-4DE0-A240-854B472DE18D}" presName="hierRoot1" presStyleCnt="0">
        <dgm:presLayoutVars>
          <dgm:hierBranch val="init"/>
        </dgm:presLayoutVars>
      </dgm:prSet>
      <dgm:spPr/>
    </dgm:pt>
    <dgm:pt modelId="{41BC1AD0-067D-4E26-8D59-DD3B8E600670}" type="pres">
      <dgm:prSet presAssocID="{54443A73-B5EA-4DE0-A240-854B472DE18D}" presName="rootComposite1" presStyleCnt="0"/>
      <dgm:spPr/>
    </dgm:pt>
    <dgm:pt modelId="{51B96B1D-7525-4EBD-A5B5-133785F8FFB3}" type="pres">
      <dgm:prSet presAssocID="{54443A73-B5EA-4DE0-A240-854B472DE18D}" presName="rootText1" presStyleLbl="node0" presStyleIdx="0" presStyleCnt="1" custScaleX="121075" custScaleY="64386" custLinFactNeighborX="-2311" custLinFactNeighborY="-640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6CF6F5A-5276-40D6-8C89-B06C883FE105}" type="pres">
      <dgm:prSet presAssocID="{54443A73-B5EA-4DE0-A240-854B472DE18D}" presName="rootConnector1" presStyleLbl="node1" presStyleIdx="0" presStyleCnt="0"/>
      <dgm:spPr/>
      <dgm:t>
        <a:bodyPr/>
        <a:lstStyle/>
        <a:p>
          <a:endParaRPr lang="ru-RU"/>
        </a:p>
      </dgm:t>
    </dgm:pt>
    <dgm:pt modelId="{FAC848E8-4237-4905-BDE7-EAACFBA00CA6}" type="pres">
      <dgm:prSet presAssocID="{54443A73-B5EA-4DE0-A240-854B472DE18D}" presName="hierChild2" presStyleCnt="0"/>
      <dgm:spPr/>
    </dgm:pt>
    <dgm:pt modelId="{073AC04C-E4BC-48B8-ADB5-FB036A075507}" type="pres">
      <dgm:prSet presAssocID="{7CCD36A8-323C-4D4C-9D74-DDE1EF9A26FA}" presName="Name37" presStyleLbl="parChTrans1D2" presStyleIdx="0" presStyleCnt="3"/>
      <dgm:spPr/>
      <dgm:t>
        <a:bodyPr/>
        <a:lstStyle/>
        <a:p>
          <a:endParaRPr lang="ru-RU"/>
        </a:p>
      </dgm:t>
    </dgm:pt>
    <dgm:pt modelId="{C13F9E0B-AA05-4F74-A9FD-07FDA47AE6A9}" type="pres">
      <dgm:prSet presAssocID="{DE591B89-878B-496E-AB7A-FA2829F1E7D0}" presName="hierRoot2" presStyleCnt="0">
        <dgm:presLayoutVars>
          <dgm:hierBranch val="init"/>
        </dgm:presLayoutVars>
      </dgm:prSet>
      <dgm:spPr/>
    </dgm:pt>
    <dgm:pt modelId="{86FE00DB-5578-4D13-BEF5-74F42C12D10E}" type="pres">
      <dgm:prSet presAssocID="{DE591B89-878B-496E-AB7A-FA2829F1E7D0}" presName="rootComposite" presStyleCnt="0"/>
      <dgm:spPr/>
    </dgm:pt>
    <dgm:pt modelId="{B7D97817-082C-4DD0-8EB0-FD2F3DB32C4B}" type="pres">
      <dgm:prSet presAssocID="{DE591B89-878B-496E-AB7A-FA2829F1E7D0}" presName="rootText" presStyleLbl="node2" presStyleIdx="0" presStyleCnt="3" custScaleX="134665" custScaleY="77804" custLinFactNeighborX="-1532" custLinFactNeighborY="-17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65F9426-7D6D-44E7-AE96-AEB1494B3238}" type="pres">
      <dgm:prSet presAssocID="{DE591B89-878B-496E-AB7A-FA2829F1E7D0}" presName="rootConnector" presStyleLbl="node2" presStyleIdx="0" presStyleCnt="3"/>
      <dgm:spPr/>
      <dgm:t>
        <a:bodyPr/>
        <a:lstStyle/>
        <a:p>
          <a:endParaRPr lang="ru-RU"/>
        </a:p>
      </dgm:t>
    </dgm:pt>
    <dgm:pt modelId="{771C88EA-CBAE-4E4A-A28E-A7C8BBDE8275}" type="pres">
      <dgm:prSet presAssocID="{DE591B89-878B-496E-AB7A-FA2829F1E7D0}" presName="hierChild4" presStyleCnt="0"/>
      <dgm:spPr/>
    </dgm:pt>
    <dgm:pt modelId="{BFA8690E-15DB-4BCA-A0B1-A3F5610606AD}" type="pres">
      <dgm:prSet presAssocID="{A4711A9B-0D5D-4B65-9D7D-2B8FACC50940}" presName="Name37" presStyleLbl="parChTrans1D3" presStyleIdx="0" presStyleCnt="9"/>
      <dgm:spPr/>
      <dgm:t>
        <a:bodyPr/>
        <a:lstStyle/>
        <a:p>
          <a:endParaRPr lang="ru-RU"/>
        </a:p>
      </dgm:t>
    </dgm:pt>
    <dgm:pt modelId="{29D76896-28FB-4A20-8246-CE5EAC2F844C}" type="pres">
      <dgm:prSet presAssocID="{55591FC1-A0D1-4AA3-A25C-13BE3A0F3691}" presName="hierRoot2" presStyleCnt="0">
        <dgm:presLayoutVars>
          <dgm:hierBranch val="init"/>
        </dgm:presLayoutVars>
      </dgm:prSet>
      <dgm:spPr/>
    </dgm:pt>
    <dgm:pt modelId="{7AB91067-DA1A-4B4C-B9A0-87F2B5E3B128}" type="pres">
      <dgm:prSet presAssocID="{55591FC1-A0D1-4AA3-A25C-13BE3A0F3691}" presName="rootComposite" presStyleCnt="0"/>
      <dgm:spPr/>
    </dgm:pt>
    <dgm:pt modelId="{7A0FABAC-D16B-42A1-9473-259C9B4A6899}" type="pres">
      <dgm:prSet presAssocID="{55591FC1-A0D1-4AA3-A25C-13BE3A0F3691}" presName="rootText" presStyleLbl="node3" presStyleIdx="0" presStyleCnt="9" custScaleY="57018" custLinFactNeighborX="-1532" custLinFactNeighborY="-17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FFB2FA5-B034-4EB1-83E0-AD4A1247E4CC}" type="pres">
      <dgm:prSet presAssocID="{55591FC1-A0D1-4AA3-A25C-13BE3A0F3691}" presName="rootConnector" presStyleLbl="node3" presStyleIdx="0" presStyleCnt="9"/>
      <dgm:spPr/>
      <dgm:t>
        <a:bodyPr/>
        <a:lstStyle/>
        <a:p>
          <a:endParaRPr lang="ru-RU"/>
        </a:p>
      </dgm:t>
    </dgm:pt>
    <dgm:pt modelId="{87E9EB82-7E11-4267-B5D4-EF8D4AE6CC06}" type="pres">
      <dgm:prSet presAssocID="{55591FC1-A0D1-4AA3-A25C-13BE3A0F3691}" presName="hierChild4" presStyleCnt="0"/>
      <dgm:spPr/>
    </dgm:pt>
    <dgm:pt modelId="{C65CB6AF-413C-4B31-B3E7-BA64D1910798}" type="pres">
      <dgm:prSet presAssocID="{55591FC1-A0D1-4AA3-A25C-13BE3A0F3691}" presName="hierChild5" presStyleCnt="0"/>
      <dgm:spPr/>
    </dgm:pt>
    <dgm:pt modelId="{59929EFD-4C0D-4433-AF21-D10F92C2571D}" type="pres">
      <dgm:prSet presAssocID="{DC5FD992-AAA0-414D-820B-95913053A978}" presName="Name37" presStyleLbl="parChTrans1D3" presStyleIdx="1" presStyleCnt="9"/>
      <dgm:spPr/>
      <dgm:t>
        <a:bodyPr/>
        <a:lstStyle/>
        <a:p>
          <a:endParaRPr lang="ru-RU"/>
        </a:p>
      </dgm:t>
    </dgm:pt>
    <dgm:pt modelId="{92D4B7F0-51D6-47AD-948E-CE97599233C9}" type="pres">
      <dgm:prSet presAssocID="{E477AA74-E42E-47E0-B269-9B31A0A61F9F}" presName="hierRoot2" presStyleCnt="0">
        <dgm:presLayoutVars>
          <dgm:hierBranch val="init"/>
        </dgm:presLayoutVars>
      </dgm:prSet>
      <dgm:spPr/>
    </dgm:pt>
    <dgm:pt modelId="{47FE93BB-B5C7-4E27-B18B-611D06F3E14C}" type="pres">
      <dgm:prSet presAssocID="{E477AA74-E42E-47E0-B269-9B31A0A61F9F}" presName="rootComposite" presStyleCnt="0"/>
      <dgm:spPr/>
    </dgm:pt>
    <dgm:pt modelId="{337768D2-8FB6-4BAD-A88C-AA369E20FC7E}" type="pres">
      <dgm:prSet presAssocID="{E477AA74-E42E-47E0-B269-9B31A0A61F9F}" presName="rootText" presStyleLbl="node3" presStyleIdx="1" presStyleCnt="9" custScaleY="57112" custLinFactNeighborX="-1532" custLinFactNeighborY="-17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50C95A1-8DA4-42AF-A96D-0572C5FCB318}" type="pres">
      <dgm:prSet presAssocID="{E477AA74-E42E-47E0-B269-9B31A0A61F9F}" presName="rootConnector" presStyleLbl="node3" presStyleIdx="1" presStyleCnt="9"/>
      <dgm:spPr/>
      <dgm:t>
        <a:bodyPr/>
        <a:lstStyle/>
        <a:p>
          <a:endParaRPr lang="ru-RU"/>
        </a:p>
      </dgm:t>
    </dgm:pt>
    <dgm:pt modelId="{76F0D0CD-D089-4669-9787-4A2302602926}" type="pres">
      <dgm:prSet presAssocID="{E477AA74-E42E-47E0-B269-9B31A0A61F9F}" presName="hierChild4" presStyleCnt="0"/>
      <dgm:spPr/>
    </dgm:pt>
    <dgm:pt modelId="{089C0B82-E3B3-4991-ABDF-08C402D9A74C}" type="pres">
      <dgm:prSet presAssocID="{E477AA74-E42E-47E0-B269-9B31A0A61F9F}" presName="hierChild5" presStyleCnt="0"/>
      <dgm:spPr/>
    </dgm:pt>
    <dgm:pt modelId="{7A1EAE0A-0896-4825-A9FB-8BC26E76E856}" type="pres">
      <dgm:prSet presAssocID="{EECB2510-2A2A-498D-A0FD-00F20720E3E3}" presName="Name37" presStyleLbl="parChTrans1D3" presStyleIdx="2" presStyleCnt="9"/>
      <dgm:spPr/>
      <dgm:t>
        <a:bodyPr/>
        <a:lstStyle/>
        <a:p>
          <a:endParaRPr lang="ru-RU"/>
        </a:p>
      </dgm:t>
    </dgm:pt>
    <dgm:pt modelId="{FF03051A-5BF8-4055-A617-55B5161EEBB3}" type="pres">
      <dgm:prSet presAssocID="{072ABD34-D563-4FDA-9B0B-AEEB5D10E590}" presName="hierRoot2" presStyleCnt="0">
        <dgm:presLayoutVars>
          <dgm:hierBranch val="init"/>
        </dgm:presLayoutVars>
      </dgm:prSet>
      <dgm:spPr/>
    </dgm:pt>
    <dgm:pt modelId="{9E3C16D1-8308-4225-960E-07962F7FB8F1}" type="pres">
      <dgm:prSet presAssocID="{072ABD34-D563-4FDA-9B0B-AEEB5D10E590}" presName="rootComposite" presStyleCnt="0"/>
      <dgm:spPr/>
    </dgm:pt>
    <dgm:pt modelId="{2F3B66F3-9FA6-4672-B941-D61C8F24B685}" type="pres">
      <dgm:prSet presAssocID="{072ABD34-D563-4FDA-9B0B-AEEB5D10E590}" presName="rootText" presStyleLbl="node3" presStyleIdx="2" presStyleCnt="9" custScaleY="58670" custLinFactNeighborX="-1532" custLinFactNeighborY="-17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8C232FF-9B77-4821-8A17-5FD10531F241}" type="pres">
      <dgm:prSet presAssocID="{072ABD34-D563-4FDA-9B0B-AEEB5D10E590}" presName="rootConnector" presStyleLbl="node3" presStyleIdx="2" presStyleCnt="9"/>
      <dgm:spPr/>
      <dgm:t>
        <a:bodyPr/>
        <a:lstStyle/>
        <a:p>
          <a:endParaRPr lang="ru-RU"/>
        </a:p>
      </dgm:t>
    </dgm:pt>
    <dgm:pt modelId="{4ECA5BFB-E864-4F7C-B426-B12C377392DC}" type="pres">
      <dgm:prSet presAssocID="{072ABD34-D563-4FDA-9B0B-AEEB5D10E590}" presName="hierChild4" presStyleCnt="0"/>
      <dgm:spPr/>
    </dgm:pt>
    <dgm:pt modelId="{DE40C0D2-13C2-4405-BF02-CE2A3950B75C}" type="pres">
      <dgm:prSet presAssocID="{072ABD34-D563-4FDA-9B0B-AEEB5D10E590}" presName="hierChild5" presStyleCnt="0"/>
      <dgm:spPr/>
    </dgm:pt>
    <dgm:pt modelId="{06B9E66E-EECC-404C-A3A9-9BBD3BEDFB19}" type="pres">
      <dgm:prSet presAssocID="{DE591B89-878B-496E-AB7A-FA2829F1E7D0}" presName="hierChild5" presStyleCnt="0"/>
      <dgm:spPr/>
    </dgm:pt>
    <dgm:pt modelId="{D087B87F-FFF5-427D-ADF0-23BF112278C9}" type="pres">
      <dgm:prSet presAssocID="{CBA666E7-C397-4E45-8BD2-70C553D10256}" presName="Name37" presStyleLbl="parChTrans1D2" presStyleIdx="1" presStyleCnt="3"/>
      <dgm:spPr/>
      <dgm:t>
        <a:bodyPr/>
        <a:lstStyle/>
        <a:p>
          <a:endParaRPr lang="ru-RU"/>
        </a:p>
      </dgm:t>
    </dgm:pt>
    <dgm:pt modelId="{8C40160D-1A90-4BEA-9909-8215EEF8A4A2}" type="pres">
      <dgm:prSet presAssocID="{EE177E0F-2191-485E-A8EE-1F8898C3FFBF}" presName="hierRoot2" presStyleCnt="0">
        <dgm:presLayoutVars>
          <dgm:hierBranch val="init"/>
        </dgm:presLayoutVars>
      </dgm:prSet>
      <dgm:spPr/>
    </dgm:pt>
    <dgm:pt modelId="{67E31E54-8064-4A06-B62A-D53579DB674B}" type="pres">
      <dgm:prSet presAssocID="{EE177E0F-2191-485E-A8EE-1F8898C3FFBF}" presName="rootComposite" presStyleCnt="0"/>
      <dgm:spPr/>
    </dgm:pt>
    <dgm:pt modelId="{AAE4C035-CE73-4F5B-92E0-1BC57530A3ED}" type="pres">
      <dgm:prSet presAssocID="{EE177E0F-2191-485E-A8EE-1F8898C3FFBF}" presName="rootText" presStyleLbl="node2" presStyleIdx="1" presStyleCnt="3" custScaleX="128916" custScaleY="76389" custLinFactNeighborX="-1532" custLinFactNeighborY="-17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FB05E19-167C-4702-8653-46DD4E4CEF15}" type="pres">
      <dgm:prSet presAssocID="{EE177E0F-2191-485E-A8EE-1F8898C3FFBF}" presName="rootConnector" presStyleLbl="node2" presStyleIdx="1" presStyleCnt="3"/>
      <dgm:spPr/>
      <dgm:t>
        <a:bodyPr/>
        <a:lstStyle/>
        <a:p>
          <a:endParaRPr lang="ru-RU"/>
        </a:p>
      </dgm:t>
    </dgm:pt>
    <dgm:pt modelId="{C53D4038-DA02-4000-A77B-AF3C45A20458}" type="pres">
      <dgm:prSet presAssocID="{EE177E0F-2191-485E-A8EE-1F8898C3FFBF}" presName="hierChild4" presStyleCnt="0"/>
      <dgm:spPr/>
    </dgm:pt>
    <dgm:pt modelId="{DD7017AB-2611-4144-84E7-E0F5AC1D7A9A}" type="pres">
      <dgm:prSet presAssocID="{F683A3DD-9260-4CB0-AC29-7B2EDC23B651}" presName="Name37" presStyleLbl="parChTrans1D3" presStyleIdx="3" presStyleCnt="9"/>
      <dgm:spPr/>
      <dgm:t>
        <a:bodyPr/>
        <a:lstStyle/>
        <a:p>
          <a:endParaRPr lang="ru-RU"/>
        </a:p>
      </dgm:t>
    </dgm:pt>
    <dgm:pt modelId="{448DB9FF-1832-4034-99C9-FA49C469C1AF}" type="pres">
      <dgm:prSet presAssocID="{E7CE0C84-6E48-490E-B312-FCE9FFEE7E15}" presName="hierRoot2" presStyleCnt="0">
        <dgm:presLayoutVars>
          <dgm:hierBranch val="init"/>
        </dgm:presLayoutVars>
      </dgm:prSet>
      <dgm:spPr/>
    </dgm:pt>
    <dgm:pt modelId="{909E5175-9A74-4FEA-8B83-62A8333F76FC}" type="pres">
      <dgm:prSet presAssocID="{E7CE0C84-6E48-490E-B312-FCE9FFEE7E15}" presName="rootComposite" presStyleCnt="0"/>
      <dgm:spPr/>
    </dgm:pt>
    <dgm:pt modelId="{DA5AE5F6-52D6-48B9-9F83-A8554F4954B5}" type="pres">
      <dgm:prSet presAssocID="{E7CE0C84-6E48-490E-B312-FCE9FFEE7E15}" presName="rootText" presStyleLbl="node3" presStyleIdx="3" presStyleCnt="9" custScaleY="58482" custLinFactNeighborX="-3064" custLinFactNeighborY="-17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734BB69-A4B4-480D-84EB-1DE74AE20827}" type="pres">
      <dgm:prSet presAssocID="{E7CE0C84-6E48-490E-B312-FCE9FFEE7E15}" presName="rootConnector" presStyleLbl="node3" presStyleIdx="3" presStyleCnt="9"/>
      <dgm:spPr/>
      <dgm:t>
        <a:bodyPr/>
        <a:lstStyle/>
        <a:p>
          <a:endParaRPr lang="ru-RU"/>
        </a:p>
      </dgm:t>
    </dgm:pt>
    <dgm:pt modelId="{0D323675-986C-4710-A9F1-10093284F8D1}" type="pres">
      <dgm:prSet presAssocID="{E7CE0C84-6E48-490E-B312-FCE9FFEE7E15}" presName="hierChild4" presStyleCnt="0"/>
      <dgm:spPr/>
    </dgm:pt>
    <dgm:pt modelId="{1B7FDB64-90B0-431F-87AA-D2EBDB1FF2DC}" type="pres">
      <dgm:prSet presAssocID="{E7CE0C84-6E48-490E-B312-FCE9FFEE7E15}" presName="hierChild5" presStyleCnt="0"/>
      <dgm:spPr/>
    </dgm:pt>
    <dgm:pt modelId="{61B3600B-7C2C-4906-AB2F-2EA73F8DB69E}" type="pres">
      <dgm:prSet presAssocID="{84048EA2-BA3D-4BE3-A540-45430E91EAE0}" presName="Name37" presStyleLbl="parChTrans1D3" presStyleIdx="4" presStyleCnt="9"/>
      <dgm:spPr/>
      <dgm:t>
        <a:bodyPr/>
        <a:lstStyle/>
        <a:p>
          <a:endParaRPr lang="ru-RU"/>
        </a:p>
      </dgm:t>
    </dgm:pt>
    <dgm:pt modelId="{909E0B7A-9A53-4098-A95B-E69E2A83E72D}" type="pres">
      <dgm:prSet presAssocID="{65F278AF-DC21-4A97-BB2D-40D1EE5FCA9A}" presName="hierRoot2" presStyleCnt="0">
        <dgm:presLayoutVars>
          <dgm:hierBranch val="init"/>
        </dgm:presLayoutVars>
      </dgm:prSet>
      <dgm:spPr/>
    </dgm:pt>
    <dgm:pt modelId="{D6FF446B-D5A6-4052-92F5-D28746801379}" type="pres">
      <dgm:prSet presAssocID="{65F278AF-DC21-4A97-BB2D-40D1EE5FCA9A}" presName="rootComposite" presStyleCnt="0"/>
      <dgm:spPr/>
    </dgm:pt>
    <dgm:pt modelId="{94F44EB2-9B08-47CA-95DB-EE03B3FC471E}" type="pres">
      <dgm:prSet presAssocID="{65F278AF-DC21-4A97-BB2D-40D1EE5FCA9A}" presName="rootText" presStyleLbl="node3" presStyleIdx="4" presStyleCnt="9" custScaleY="56693" custLinFactNeighborX="-1532" custLinFactNeighborY="-17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CB36886-B571-4F7E-BBF6-BEEC671AA04D}" type="pres">
      <dgm:prSet presAssocID="{65F278AF-DC21-4A97-BB2D-40D1EE5FCA9A}" presName="rootConnector" presStyleLbl="node3" presStyleIdx="4" presStyleCnt="9"/>
      <dgm:spPr/>
      <dgm:t>
        <a:bodyPr/>
        <a:lstStyle/>
        <a:p>
          <a:endParaRPr lang="ru-RU"/>
        </a:p>
      </dgm:t>
    </dgm:pt>
    <dgm:pt modelId="{C4667F21-BFC4-4F02-83A9-B1782F9DAA73}" type="pres">
      <dgm:prSet presAssocID="{65F278AF-DC21-4A97-BB2D-40D1EE5FCA9A}" presName="hierChild4" presStyleCnt="0"/>
      <dgm:spPr/>
    </dgm:pt>
    <dgm:pt modelId="{F54A1DC0-C544-46A1-81AE-3F1EDC8486F1}" type="pres">
      <dgm:prSet presAssocID="{65F278AF-DC21-4A97-BB2D-40D1EE5FCA9A}" presName="hierChild5" presStyleCnt="0"/>
      <dgm:spPr/>
    </dgm:pt>
    <dgm:pt modelId="{55B051CB-6F02-4A56-8D8E-5DF90618206F}" type="pres">
      <dgm:prSet presAssocID="{2EDC2079-1701-4472-BC7C-207E04F171AE}" presName="Name37" presStyleLbl="parChTrans1D3" presStyleIdx="5" presStyleCnt="9"/>
      <dgm:spPr/>
      <dgm:t>
        <a:bodyPr/>
        <a:lstStyle/>
        <a:p>
          <a:endParaRPr lang="ru-RU"/>
        </a:p>
      </dgm:t>
    </dgm:pt>
    <dgm:pt modelId="{BA528768-6A16-4A52-9855-FB3B7DB65140}" type="pres">
      <dgm:prSet presAssocID="{31B3A618-DBCD-4D20-AE2F-A9BD95D95DC1}" presName="hierRoot2" presStyleCnt="0">
        <dgm:presLayoutVars>
          <dgm:hierBranch val="init"/>
        </dgm:presLayoutVars>
      </dgm:prSet>
      <dgm:spPr/>
    </dgm:pt>
    <dgm:pt modelId="{2D2D5165-61B9-4296-88DF-63B2B023E179}" type="pres">
      <dgm:prSet presAssocID="{31B3A618-DBCD-4D20-AE2F-A9BD95D95DC1}" presName="rootComposite" presStyleCnt="0"/>
      <dgm:spPr/>
    </dgm:pt>
    <dgm:pt modelId="{F1011282-B4DE-4210-80CB-529AB3648B18}" type="pres">
      <dgm:prSet presAssocID="{31B3A618-DBCD-4D20-AE2F-A9BD95D95DC1}" presName="rootText" presStyleLbl="node3" presStyleIdx="5" presStyleCnt="9" custScaleY="58143" custLinFactNeighborX="-1532" custLinFactNeighborY="-17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EC67E01-B2CD-4333-99BB-01F0E05F65C1}" type="pres">
      <dgm:prSet presAssocID="{31B3A618-DBCD-4D20-AE2F-A9BD95D95DC1}" presName="rootConnector" presStyleLbl="node3" presStyleIdx="5" presStyleCnt="9"/>
      <dgm:spPr/>
      <dgm:t>
        <a:bodyPr/>
        <a:lstStyle/>
        <a:p>
          <a:endParaRPr lang="ru-RU"/>
        </a:p>
      </dgm:t>
    </dgm:pt>
    <dgm:pt modelId="{43DC84D2-5ADD-49BB-B0B5-2CA8510FB9F9}" type="pres">
      <dgm:prSet presAssocID="{31B3A618-DBCD-4D20-AE2F-A9BD95D95DC1}" presName="hierChild4" presStyleCnt="0"/>
      <dgm:spPr/>
    </dgm:pt>
    <dgm:pt modelId="{DFA13302-1559-436C-896B-EFA355F27395}" type="pres">
      <dgm:prSet presAssocID="{31B3A618-DBCD-4D20-AE2F-A9BD95D95DC1}" presName="hierChild5" presStyleCnt="0"/>
      <dgm:spPr/>
    </dgm:pt>
    <dgm:pt modelId="{45F38689-E291-4EE8-AF2E-2E30CB9F88D5}" type="pres">
      <dgm:prSet presAssocID="{EE177E0F-2191-485E-A8EE-1F8898C3FFBF}" presName="hierChild5" presStyleCnt="0"/>
      <dgm:spPr/>
    </dgm:pt>
    <dgm:pt modelId="{6749ACF6-9530-4207-8AAB-4F6C23FB29A8}" type="pres">
      <dgm:prSet presAssocID="{A7C7038D-FD89-4AC2-9BD4-9A4554BA9F6E}" presName="Name37" presStyleLbl="parChTrans1D2" presStyleIdx="2" presStyleCnt="3"/>
      <dgm:spPr/>
      <dgm:t>
        <a:bodyPr/>
        <a:lstStyle/>
        <a:p>
          <a:endParaRPr lang="ru-RU"/>
        </a:p>
      </dgm:t>
    </dgm:pt>
    <dgm:pt modelId="{23A3C6A2-D70F-48A3-966F-F77B3CBE0F18}" type="pres">
      <dgm:prSet presAssocID="{022FF109-AE37-4D61-B1AC-81E0C46C7E4A}" presName="hierRoot2" presStyleCnt="0">
        <dgm:presLayoutVars>
          <dgm:hierBranch val="init"/>
        </dgm:presLayoutVars>
      </dgm:prSet>
      <dgm:spPr/>
    </dgm:pt>
    <dgm:pt modelId="{4C9DFB93-C2D6-4FC2-AD85-7648F070DDF5}" type="pres">
      <dgm:prSet presAssocID="{022FF109-AE37-4D61-B1AC-81E0C46C7E4A}" presName="rootComposite" presStyleCnt="0"/>
      <dgm:spPr/>
    </dgm:pt>
    <dgm:pt modelId="{CF4BBAC0-B00F-4F2E-8979-BEA473AF0574}" type="pres">
      <dgm:prSet presAssocID="{022FF109-AE37-4D61-B1AC-81E0C46C7E4A}" presName="rootText" presStyleLbl="node2" presStyleIdx="2" presStyleCnt="3" custScaleX="124517" custScaleY="75722" custLinFactNeighborX="-1532" custLinFactNeighborY="-17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80C07BB-3B7D-4573-910F-8CD7F8119447}" type="pres">
      <dgm:prSet presAssocID="{022FF109-AE37-4D61-B1AC-81E0C46C7E4A}" presName="rootConnector" presStyleLbl="node2" presStyleIdx="2" presStyleCnt="3"/>
      <dgm:spPr/>
      <dgm:t>
        <a:bodyPr/>
        <a:lstStyle/>
        <a:p>
          <a:endParaRPr lang="ru-RU"/>
        </a:p>
      </dgm:t>
    </dgm:pt>
    <dgm:pt modelId="{DDC93172-D585-4A56-89EC-EF39C77F2F6A}" type="pres">
      <dgm:prSet presAssocID="{022FF109-AE37-4D61-B1AC-81E0C46C7E4A}" presName="hierChild4" presStyleCnt="0"/>
      <dgm:spPr/>
    </dgm:pt>
    <dgm:pt modelId="{45EC91A8-5A33-410C-8FF1-41FD359F027F}" type="pres">
      <dgm:prSet presAssocID="{5A8B0540-C5AB-4326-94F6-0033DB6060BD}" presName="Name37" presStyleLbl="parChTrans1D3" presStyleIdx="6" presStyleCnt="9"/>
      <dgm:spPr/>
      <dgm:t>
        <a:bodyPr/>
        <a:lstStyle/>
        <a:p>
          <a:endParaRPr lang="ru-RU"/>
        </a:p>
      </dgm:t>
    </dgm:pt>
    <dgm:pt modelId="{87861D01-B435-4D3D-ACE4-D3D7AFA6CABA}" type="pres">
      <dgm:prSet presAssocID="{F0C91890-0934-4223-8433-664184A8B4D9}" presName="hierRoot2" presStyleCnt="0">
        <dgm:presLayoutVars>
          <dgm:hierBranch val="init"/>
        </dgm:presLayoutVars>
      </dgm:prSet>
      <dgm:spPr/>
    </dgm:pt>
    <dgm:pt modelId="{A3A76108-4D2B-4481-A0A1-940287E856C3}" type="pres">
      <dgm:prSet presAssocID="{F0C91890-0934-4223-8433-664184A8B4D9}" presName="rootComposite" presStyleCnt="0"/>
      <dgm:spPr/>
    </dgm:pt>
    <dgm:pt modelId="{327CF063-59FE-41E1-834F-F94C5C3B4169}" type="pres">
      <dgm:prSet presAssocID="{F0C91890-0934-4223-8433-664184A8B4D9}" presName="rootText" presStyleLbl="node3" presStyleIdx="6" presStyleCnt="9" custScaleY="58165" custLinFactNeighborX="-1532" custLinFactNeighborY="-17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66FBDD8-D302-44C8-A643-37E0195AECEE}" type="pres">
      <dgm:prSet presAssocID="{F0C91890-0934-4223-8433-664184A8B4D9}" presName="rootConnector" presStyleLbl="node3" presStyleIdx="6" presStyleCnt="9"/>
      <dgm:spPr/>
      <dgm:t>
        <a:bodyPr/>
        <a:lstStyle/>
        <a:p>
          <a:endParaRPr lang="ru-RU"/>
        </a:p>
      </dgm:t>
    </dgm:pt>
    <dgm:pt modelId="{28EF4380-EE62-4968-8563-4BBCD1B1F73C}" type="pres">
      <dgm:prSet presAssocID="{F0C91890-0934-4223-8433-664184A8B4D9}" presName="hierChild4" presStyleCnt="0"/>
      <dgm:spPr/>
    </dgm:pt>
    <dgm:pt modelId="{FD09E943-EC3A-4682-B605-33AF813E93A1}" type="pres">
      <dgm:prSet presAssocID="{F0C91890-0934-4223-8433-664184A8B4D9}" presName="hierChild5" presStyleCnt="0"/>
      <dgm:spPr/>
    </dgm:pt>
    <dgm:pt modelId="{57886622-9264-436E-9F0B-9C2DAB8DA863}" type="pres">
      <dgm:prSet presAssocID="{C55BB9E0-6CE9-428A-99D3-57EC73DC9A00}" presName="Name37" presStyleLbl="parChTrans1D3" presStyleIdx="7" presStyleCnt="9"/>
      <dgm:spPr/>
      <dgm:t>
        <a:bodyPr/>
        <a:lstStyle/>
        <a:p>
          <a:endParaRPr lang="ru-RU"/>
        </a:p>
      </dgm:t>
    </dgm:pt>
    <dgm:pt modelId="{A03BA0D5-A75E-45A3-8D45-39DE1BE1D087}" type="pres">
      <dgm:prSet presAssocID="{D28CAE3A-C50D-404E-82F5-207D4D179DC9}" presName="hierRoot2" presStyleCnt="0">
        <dgm:presLayoutVars>
          <dgm:hierBranch val="init"/>
        </dgm:presLayoutVars>
      </dgm:prSet>
      <dgm:spPr/>
    </dgm:pt>
    <dgm:pt modelId="{41804159-9B7B-4111-A481-2CDCDF7CD72F}" type="pres">
      <dgm:prSet presAssocID="{D28CAE3A-C50D-404E-82F5-207D4D179DC9}" presName="rootComposite" presStyleCnt="0"/>
      <dgm:spPr/>
    </dgm:pt>
    <dgm:pt modelId="{9554963F-B83D-4391-8EEE-F973AD264D4E}" type="pres">
      <dgm:prSet presAssocID="{D28CAE3A-C50D-404E-82F5-207D4D179DC9}" presName="rootText" presStyleLbl="node3" presStyleIdx="7" presStyleCnt="9" custScaleY="56222" custLinFactNeighborX="-1532" custLinFactNeighborY="-17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C3E278E-42E5-4F9D-8298-F057C42D845D}" type="pres">
      <dgm:prSet presAssocID="{D28CAE3A-C50D-404E-82F5-207D4D179DC9}" presName="rootConnector" presStyleLbl="node3" presStyleIdx="7" presStyleCnt="9"/>
      <dgm:spPr/>
      <dgm:t>
        <a:bodyPr/>
        <a:lstStyle/>
        <a:p>
          <a:endParaRPr lang="ru-RU"/>
        </a:p>
      </dgm:t>
    </dgm:pt>
    <dgm:pt modelId="{0B290E95-D1B1-49A1-9B3E-BA76D963F4DD}" type="pres">
      <dgm:prSet presAssocID="{D28CAE3A-C50D-404E-82F5-207D4D179DC9}" presName="hierChild4" presStyleCnt="0"/>
      <dgm:spPr/>
    </dgm:pt>
    <dgm:pt modelId="{6D64DB16-8F98-4BE1-B468-7AE362E9A8E9}" type="pres">
      <dgm:prSet presAssocID="{D28CAE3A-C50D-404E-82F5-207D4D179DC9}" presName="hierChild5" presStyleCnt="0"/>
      <dgm:spPr/>
    </dgm:pt>
    <dgm:pt modelId="{A18D5802-2A51-4B69-A880-726781B6AA8A}" type="pres">
      <dgm:prSet presAssocID="{437B7EFF-DEE9-4E6C-A6AD-776A7F9DF6CE}" presName="Name37" presStyleLbl="parChTrans1D3" presStyleIdx="8" presStyleCnt="9"/>
      <dgm:spPr/>
      <dgm:t>
        <a:bodyPr/>
        <a:lstStyle/>
        <a:p>
          <a:endParaRPr lang="ru-RU"/>
        </a:p>
      </dgm:t>
    </dgm:pt>
    <dgm:pt modelId="{EC883F67-6D79-42AC-A5A0-E592BD5A8191}" type="pres">
      <dgm:prSet presAssocID="{71E683D6-5EBF-4205-80DD-93F32305BE78}" presName="hierRoot2" presStyleCnt="0">
        <dgm:presLayoutVars>
          <dgm:hierBranch val="init"/>
        </dgm:presLayoutVars>
      </dgm:prSet>
      <dgm:spPr/>
    </dgm:pt>
    <dgm:pt modelId="{CA1D72C0-178C-42B6-82FE-188EA887B812}" type="pres">
      <dgm:prSet presAssocID="{71E683D6-5EBF-4205-80DD-93F32305BE78}" presName="rootComposite" presStyleCnt="0"/>
      <dgm:spPr/>
    </dgm:pt>
    <dgm:pt modelId="{D92EA8E3-B1AA-483C-A45C-DAF996DF5A94}" type="pres">
      <dgm:prSet presAssocID="{71E683D6-5EBF-4205-80DD-93F32305BE78}" presName="rootText" presStyleLbl="node3" presStyleIdx="8" presStyleCnt="9" custScaleY="58951" custLinFactNeighborX="-1532" custLinFactNeighborY="-17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11065B2-E4C6-4794-B514-D0E56B7519FA}" type="pres">
      <dgm:prSet presAssocID="{71E683D6-5EBF-4205-80DD-93F32305BE78}" presName="rootConnector" presStyleLbl="node3" presStyleIdx="8" presStyleCnt="9"/>
      <dgm:spPr/>
      <dgm:t>
        <a:bodyPr/>
        <a:lstStyle/>
        <a:p>
          <a:endParaRPr lang="ru-RU"/>
        </a:p>
      </dgm:t>
    </dgm:pt>
    <dgm:pt modelId="{A25D2CF9-725F-4C6C-B5CC-28CF02BB2AF6}" type="pres">
      <dgm:prSet presAssocID="{71E683D6-5EBF-4205-80DD-93F32305BE78}" presName="hierChild4" presStyleCnt="0"/>
      <dgm:spPr/>
    </dgm:pt>
    <dgm:pt modelId="{7A21D6AA-3CFA-4BA7-B706-9CE914C4B562}" type="pres">
      <dgm:prSet presAssocID="{71E683D6-5EBF-4205-80DD-93F32305BE78}" presName="hierChild5" presStyleCnt="0"/>
      <dgm:spPr/>
    </dgm:pt>
    <dgm:pt modelId="{A72A95F7-038B-4968-8934-02CC02195323}" type="pres">
      <dgm:prSet presAssocID="{022FF109-AE37-4D61-B1AC-81E0C46C7E4A}" presName="hierChild5" presStyleCnt="0"/>
      <dgm:spPr/>
    </dgm:pt>
    <dgm:pt modelId="{F1834EA1-972B-4A8C-A7E6-AF4054892AEB}" type="pres">
      <dgm:prSet presAssocID="{54443A73-B5EA-4DE0-A240-854B472DE18D}" presName="hierChild3" presStyleCnt="0"/>
      <dgm:spPr/>
    </dgm:pt>
  </dgm:ptLst>
  <dgm:cxnLst>
    <dgm:cxn modelId="{768E91D5-A307-4A01-B45B-A15D9E58A57F}" srcId="{DE591B89-878B-496E-AB7A-FA2829F1E7D0}" destId="{E477AA74-E42E-47E0-B269-9B31A0A61F9F}" srcOrd="1" destOrd="0" parTransId="{DC5FD992-AAA0-414D-820B-95913053A978}" sibTransId="{91E62887-115C-420F-AAC3-BF9B0B279777}"/>
    <dgm:cxn modelId="{D83BAD2E-2D5C-4994-9C92-F724144A46CB}" type="presOf" srcId="{C55BB9E0-6CE9-428A-99D3-57EC73DC9A00}" destId="{57886622-9264-436E-9F0B-9C2DAB8DA863}" srcOrd="0" destOrd="0" presId="urn:microsoft.com/office/officeart/2005/8/layout/orgChart1"/>
    <dgm:cxn modelId="{1E8D5572-248A-43B6-B201-B2FD21DE851A}" type="presOf" srcId="{31B3A618-DBCD-4D20-AE2F-A9BD95D95DC1}" destId="{F1011282-B4DE-4210-80CB-529AB3648B18}" srcOrd="0" destOrd="0" presId="urn:microsoft.com/office/officeart/2005/8/layout/orgChart1"/>
    <dgm:cxn modelId="{5D402F6E-0D52-4CE6-8FE9-AE6DD102B01A}" type="presOf" srcId="{072ABD34-D563-4FDA-9B0B-AEEB5D10E590}" destId="{2F3B66F3-9FA6-4672-B941-D61C8F24B685}" srcOrd="0" destOrd="0" presId="urn:microsoft.com/office/officeart/2005/8/layout/orgChart1"/>
    <dgm:cxn modelId="{FC930AFB-6D0E-4252-86DD-94BF8E8622A2}" type="presOf" srcId="{65F278AF-DC21-4A97-BB2D-40D1EE5FCA9A}" destId="{94F44EB2-9B08-47CA-95DB-EE03B3FC471E}" srcOrd="0" destOrd="0" presId="urn:microsoft.com/office/officeart/2005/8/layout/orgChart1"/>
    <dgm:cxn modelId="{E230F8C2-4469-4B75-A150-FD17D80893B1}" srcId="{EE177E0F-2191-485E-A8EE-1F8898C3FFBF}" destId="{65F278AF-DC21-4A97-BB2D-40D1EE5FCA9A}" srcOrd="1" destOrd="0" parTransId="{84048EA2-BA3D-4BE3-A540-45430E91EAE0}" sibTransId="{2A61A618-62F9-4061-A156-3303C409C0B4}"/>
    <dgm:cxn modelId="{EB27E341-7BFA-46A2-85D8-5A96D71AB38C}" type="presOf" srcId="{E477AA74-E42E-47E0-B269-9B31A0A61F9F}" destId="{450C95A1-8DA4-42AF-A96D-0572C5FCB318}" srcOrd="1" destOrd="0" presId="urn:microsoft.com/office/officeart/2005/8/layout/orgChart1"/>
    <dgm:cxn modelId="{42A0490C-A54F-48E2-8EE9-A94736841C18}" type="presOf" srcId="{EE177E0F-2191-485E-A8EE-1F8898C3FFBF}" destId="{3FB05E19-167C-4702-8653-46DD4E4CEF15}" srcOrd="1" destOrd="0" presId="urn:microsoft.com/office/officeart/2005/8/layout/orgChart1"/>
    <dgm:cxn modelId="{259EE19B-3952-4E2F-9B0B-D510364038F1}" type="presOf" srcId="{7CCD36A8-323C-4D4C-9D74-DDE1EF9A26FA}" destId="{073AC04C-E4BC-48B8-ADB5-FB036A075507}" srcOrd="0" destOrd="0" presId="urn:microsoft.com/office/officeart/2005/8/layout/orgChart1"/>
    <dgm:cxn modelId="{5AB852FF-F2D5-4081-A8E0-FCC20A30C0DC}" type="presOf" srcId="{55591FC1-A0D1-4AA3-A25C-13BE3A0F3691}" destId="{3FFB2FA5-B034-4EB1-83E0-AD4A1247E4CC}" srcOrd="1" destOrd="0" presId="urn:microsoft.com/office/officeart/2005/8/layout/orgChart1"/>
    <dgm:cxn modelId="{46EE0CD6-A1AC-41DB-BB82-0EF2C3431504}" type="presOf" srcId="{54443A73-B5EA-4DE0-A240-854B472DE18D}" destId="{51B96B1D-7525-4EBD-A5B5-133785F8FFB3}" srcOrd="0" destOrd="0" presId="urn:microsoft.com/office/officeart/2005/8/layout/orgChart1"/>
    <dgm:cxn modelId="{CCF4ADFD-1DF0-4848-8D1B-408C87FD325F}" srcId="{54443A73-B5EA-4DE0-A240-854B472DE18D}" destId="{EE177E0F-2191-485E-A8EE-1F8898C3FFBF}" srcOrd="1" destOrd="0" parTransId="{CBA666E7-C397-4E45-8BD2-70C553D10256}" sibTransId="{02D08B0C-3C8B-40F9-B655-572621CD1B96}"/>
    <dgm:cxn modelId="{AC141EEF-CD0D-4960-995C-01CFFA93109C}" type="presOf" srcId="{DE591B89-878B-496E-AB7A-FA2829F1E7D0}" destId="{965F9426-7D6D-44E7-AE96-AEB1494B3238}" srcOrd="1" destOrd="0" presId="urn:microsoft.com/office/officeart/2005/8/layout/orgChart1"/>
    <dgm:cxn modelId="{5FD3D9E6-4E93-40C4-9F4B-4340AECE0956}" type="presOf" srcId="{55591FC1-A0D1-4AA3-A25C-13BE3A0F3691}" destId="{7A0FABAC-D16B-42A1-9473-259C9B4A6899}" srcOrd="0" destOrd="0" presId="urn:microsoft.com/office/officeart/2005/8/layout/orgChart1"/>
    <dgm:cxn modelId="{A120BC47-4EA4-4A40-9F36-B5F463DD6E67}" type="presOf" srcId="{71E683D6-5EBF-4205-80DD-93F32305BE78}" destId="{D92EA8E3-B1AA-483C-A45C-DAF996DF5A94}" srcOrd="0" destOrd="0" presId="urn:microsoft.com/office/officeart/2005/8/layout/orgChart1"/>
    <dgm:cxn modelId="{740AA384-75FB-4124-A28A-6992E17ED5FA}" type="presOf" srcId="{CBA666E7-C397-4E45-8BD2-70C553D10256}" destId="{D087B87F-FFF5-427D-ADF0-23BF112278C9}" srcOrd="0" destOrd="0" presId="urn:microsoft.com/office/officeart/2005/8/layout/orgChart1"/>
    <dgm:cxn modelId="{DBF196E7-EBB8-4326-8FE9-4C3EE3BE1D23}" srcId="{022FF109-AE37-4D61-B1AC-81E0C46C7E4A}" destId="{F0C91890-0934-4223-8433-664184A8B4D9}" srcOrd="0" destOrd="0" parTransId="{5A8B0540-C5AB-4326-94F6-0033DB6060BD}" sibTransId="{DFD4D555-CBA3-4F8B-8FFC-FEEC331DD287}"/>
    <dgm:cxn modelId="{36522CB0-E1D8-421C-9899-E937DDA1A581}" type="presOf" srcId="{84048EA2-BA3D-4BE3-A540-45430E91EAE0}" destId="{61B3600B-7C2C-4906-AB2F-2EA73F8DB69E}" srcOrd="0" destOrd="0" presId="urn:microsoft.com/office/officeart/2005/8/layout/orgChart1"/>
    <dgm:cxn modelId="{5A82B4C2-AB5C-45E6-9DED-ACB7E9ACB601}" type="presOf" srcId="{A7C7038D-FD89-4AC2-9BD4-9A4554BA9F6E}" destId="{6749ACF6-9530-4207-8AAB-4F6C23FB29A8}" srcOrd="0" destOrd="0" presId="urn:microsoft.com/office/officeart/2005/8/layout/orgChart1"/>
    <dgm:cxn modelId="{EFBB7928-B39A-4D20-9798-11ADCD2F766E}" type="presOf" srcId="{F0C91890-0934-4223-8433-664184A8B4D9}" destId="{466FBDD8-D302-44C8-A643-37E0195AECEE}" srcOrd="1" destOrd="0" presId="urn:microsoft.com/office/officeart/2005/8/layout/orgChart1"/>
    <dgm:cxn modelId="{1BF9AD46-AC05-42C9-B8C2-9439EEA20077}" type="presOf" srcId="{DE591B89-878B-496E-AB7A-FA2829F1E7D0}" destId="{B7D97817-082C-4DD0-8EB0-FD2F3DB32C4B}" srcOrd="0" destOrd="0" presId="urn:microsoft.com/office/officeart/2005/8/layout/orgChart1"/>
    <dgm:cxn modelId="{074C1DD7-0237-43A5-ACAE-8B70378C5583}" type="presOf" srcId="{022FF109-AE37-4D61-B1AC-81E0C46C7E4A}" destId="{480C07BB-3B7D-4573-910F-8CD7F8119447}" srcOrd="1" destOrd="0" presId="urn:microsoft.com/office/officeart/2005/8/layout/orgChart1"/>
    <dgm:cxn modelId="{DA3F8E80-4620-4789-876C-BBA5FAB95734}" type="presOf" srcId="{E477AA74-E42E-47E0-B269-9B31A0A61F9F}" destId="{337768D2-8FB6-4BAD-A88C-AA369E20FC7E}" srcOrd="0" destOrd="0" presId="urn:microsoft.com/office/officeart/2005/8/layout/orgChart1"/>
    <dgm:cxn modelId="{E865EF29-A6B3-43F7-B027-44EDB8F3D9E5}" type="presOf" srcId="{EECB2510-2A2A-498D-A0FD-00F20720E3E3}" destId="{7A1EAE0A-0896-4825-A9FB-8BC26E76E856}" srcOrd="0" destOrd="0" presId="urn:microsoft.com/office/officeart/2005/8/layout/orgChart1"/>
    <dgm:cxn modelId="{2FABCED5-FF68-4DBC-A0C8-E4FEA5947799}" type="presOf" srcId="{5A8B0540-C5AB-4326-94F6-0033DB6060BD}" destId="{45EC91A8-5A33-410C-8FF1-41FD359F027F}" srcOrd="0" destOrd="0" presId="urn:microsoft.com/office/officeart/2005/8/layout/orgChart1"/>
    <dgm:cxn modelId="{2E2C0BAE-ABA1-4A89-93A1-F0720FABB8D6}" type="presOf" srcId="{54443A73-B5EA-4DE0-A240-854B472DE18D}" destId="{96CF6F5A-5276-40D6-8C89-B06C883FE105}" srcOrd="1" destOrd="0" presId="urn:microsoft.com/office/officeart/2005/8/layout/orgChart1"/>
    <dgm:cxn modelId="{2EBC48EA-AB5E-481D-91B7-EB8F92703C69}" type="presOf" srcId="{31B3A618-DBCD-4D20-AE2F-A9BD95D95DC1}" destId="{5EC67E01-B2CD-4333-99BB-01F0E05F65C1}" srcOrd="1" destOrd="0" presId="urn:microsoft.com/office/officeart/2005/8/layout/orgChart1"/>
    <dgm:cxn modelId="{1A80788D-11B5-453C-B5D7-405D5E51CC06}" type="presOf" srcId="{EE177E0F-2191-485E-A8EE-1F8898C3FFBF}" destId="{AAE4C035-CE73-4F5B-92E0-1BC57530A3ED}" srcOrd="0" destOrd="0" presId="urn:microsoft.com/office/officeart/2005/8/layout/orgChart1"/>
    <dgm:cxn modelId="{467AD992-00B6-407C-BC17-CFE64CDA3B84}" type="presOf" srcId="{022FF109-AE37-4D61-B1AC-81E0C46C7E4A}" destId="{CF4BBAC0-B00F-4F2E-8979-BEA473AF0574}" srcOrd="0" destOrd="0" presId="urn:microsoft.com/office/officeart/2005/8/layout/orgChart1"/>
    <dgm:cxn modelId="{953C1E6B-776A-4BCC-BE90-1A76B0F22B26}" type="presOf" srcId="{DC5FD992-AAA0-414D-820B-95913053A978}" destId="{59929EFD-4C0D-4433-AF21-D10F92C2571D}" srcOrd="0" destOrd="0" presId="urn:microsoft.com/office/officeart/2005/8/layout/orgChart1"/>
    <dgm:cxn modelId="{592AC06D-6E5C-4CAB-A12B-9BE43EEF2708}" srcId="{DE591B89-878B-496E-AB7A-FA2829F1E7D0}" destId="{55591FC1-A0D1-4AA3-A25C-13BE3A0F3691}" srcOrd="0" destOrd="0" parTransId="{A4711A9B-0D5D-4B65-9D7D-2B8FACC50940}" sibTransId="{464CBD9F-D699-46C5-9812-00CB52279AAF}"/>
    <dgm:cxn modelId="{07706B77-4FCB-4ECF-A2CE-7F525FD6656D}" srcId="{DE591B89-878B-496E-AB7A-FA2829F1E7D0}" destId="{072ABD34-D563-4FDA-9B0B-AEEB5D10E590}" srcOrd="2" destOrd="0" parTransId="{EECB2510-2A2A-498D-A0FD-00F20720E3E3}" sibTransId="{800CAD49-3CEA-4ECF-81E5-BE87AEC2D330}"/>
    <dgm:cxn modelId="{0DDFD8F7-D413-428C-A865-34600AE0F1EE}" srcId="{54443A73-B5EA-4DE0-A240-854B472DE18D}" destId="{022FF109-AE37-4D61-B1AC-81E0C46C7E4A}" srcOrd="2" destOrd="0" parTransId="{A7C7038D-FD89-4AC2-9BD4-9A4554BA9F6E}" sibTransId="{3FF26672-D00A-4C47-834D-F953A89DC61C}"/>
    <dgm:cxn modelId="{7847D6F6-C523-4286-8EF2-12A99DCBC60D}" type="presOf" srcId="{E7CE0C84-6E48-490E-B312-FCE9FFEE7E15}" destId="{9734BB69-A4B4-480D-84EB-1DE74AE20827}" srcOrd="1" destOrd="0" presId="urn:microsoft.com/office/officeart/2005/8/layout/orgChart1"/>
    <dgm:cxn modelId="{B4730A96-E704-4AE0-BEF1-6A67F0C24621}" type="presOf" srcId="{71E683D6-5EBF-4205-80DD-93F32305BE78}" destId="{D11065B2-E4C6-4794-B514-D0E56B7519FA}" srcOrd="1" destOrd="0" presId="urn:microsoft.com/office/officeart/2005/8/layout/orgChart1"/>
    <dgm:cxn modelId="{6E8C43CD-C756-4AFD-A2A0-4D3C5E8599E4}" type="presOf" srcId="{437B7EFF-DEE9-4E6C-A6AD-776A7F9DF6CE}" destId="{A18D5802-2A51-4B69-A880-726781B6AA8A}" srcOrd="0" destOrd="0" presId="urn:microsoft.com/office/officeart/2005/8/layout/orgChart1"/>
    <dgm:cxn modelId="{03EC0B88-0D55-4B56-B3EC-F4BACC836F5C}" srcId="{EE177E0F-2191-485E-A8EE-1F8898C3FFBF}" destId="{E7CE0C84-6E48-490E-B312-FCE9FFEE7E15}" srcOrd="0" destOrd="0" parTransId="{F683A3DD-9260-4CB0-AC29-7B2EDC23B651}" sibTransId="{ECE24AF3-F157-4C85-A4EC-B50E623F0F10}"/>
    <dgm:cxn modelId="{88CEC803-F1A6-4B64-9955-8B6C7C495D5C}" srcId="{416E384E-7565-4363-B94E-2494E0003B99}" destId="{54443A73-B5EA-4DE0-A240-854B472DE18D}" srcOrd="0" destOrd="0" parTransId="{B49DF133-BD27-46CC-BBC7-51F706C6AC70}" sibTransId="{3302DAE6-9BBD-4481-BF7A-DD12DC4127C2}"/>
    <dgm:cxn modelId="{1E1F4EC2-2C80-4912-93F1-84DCC841DCB6}" type="presOf" srcId="{A4711A9B-0D5D-4B65-9D7D-2B8FACC50940}" destId="{BFA8690E-15DB-4BCA-A0B1-A3F5610606AD}" srcOrd="0" destOrd="0" presId="urn:microsoft.com/office/officeart/2005/8/layout/orgChart1"/>
    <dgm:cxn modelId="{C6FA4B9A-9D8F-4EB4-8548-C43CE61C9442}" type="presOf" srcId="{2EDC2079-1701-4472-BC7C-207E04F171AE}" destId="{55B051CB-6F02-4A56-8D8E-5DF90618206F}" srcOrd="0" destOrd="0" presId="urn:microsoft.com/office/officeart/2005/8/layout/orgChart1"/>
    <dgm:cxn modelId="{1F6ABC15-60BE-4DD4-A00E-65A197C8D448}" type="presOf" srcId="{D28CAE3A-C50D-404E-82F5-207D4D179DC9}" destId="{9554963F-B83D-4391-8EEE-F973AD264D4E}" srcOrd="0" destOrd="0" presId="urn:microsoft.com/office/officeart/2005/8/layout/orgChart1"/>
    <dgm:cxn modelId="{8D4CE641-5DF7-4012-8955-C39A5CA7509F}" type="presOf" srcId="{D28CAE3A-C50D-404E-82F5-207D4D179DC9}" destId="{DC3E278E-42E5-4F9D-8298-F057C42D845D}" srcOrd="1" destOrd="0" presId="urn:microsoft.com/office/officeart/2005/8/layout/orgChart1"/>
    <dgm:cxn modelId="{6267A51C-D24C-4BF1-81E1-6DA34FE281B2}" srcId="{54443A73-B5EA-4DE0-A240-854B472DE18D}" destId="{DE591B89-878B-496E-AB7A-FA2829F1E7D0}" srcOrd="0" destOrd="0" parTransId="{7CCD36A8-323C-4D4C-9D74-DDE1EF9A26FA}" sibTransId="{383F3726-F870-4650-937F-8742E9F2D3E6}"/>
    <dgm:cxn modelId="{23EC509E-C0F5-4D26-8CAC-16D94EBFCA41}" type="presOf" srcId="{F0C91890-0934-4223-8433-664184A8B4D9}" destId="{327CF063-59FE-41E1-834F-F94C5C3B4169}" srcOrd="0" destOrd="0" presId="urn:microsoft.com/office/officeart/2005/8/layout/orgChart1"/>
    <dgm:cxn modelId="{16D9D400-807E-4BFB-AF30-90A918496869}" type="presOf" srcId="{072ABD34-D563-4FDA-9B0B-AEEB5D10E590}" destId="{98C232FF-9B77-4821-8A17-5FD10531F241}" srcOrd="1" destOrd="0" presId="urn:microsoft.com/office/officeart/2005/8/layout/orgChart1"/>
    <dgm:cxn modelId="{73D8191A-F18F-421F-844E-3025B2DCA891}" srcId="{022FF109-AE37-4D61-B1AC-81E0C46C7E4A}" destId="{71E683D6-5EBF-4205-80DD-93F32305BE78}" srcOrd="2" destOrd="0" parTransId="{437B7EFF-DEE9-4E6C-A6AD-776A7F9DF6CE}" sibTransId="{9F05B594-199B-43A7-88D6-73E46A756422}"/>
    <dgm:cxn modelId="{F42F219C-917C-42CA-8A57-F70662FD28A9}" srcId="{EE177E0F-2191-485E-A8EE-1F8898C3FFBF}" destId="{31B3A618-DBCD-4D20-AE2F-A9BD95D95DC1}" srcOrd="2" destOrd="0" parTransId="{2EDC2079-1701-4472-BC7C-207E04F171AE}" sibTransId="{69D2ED51-4950-4B66-89E9-90CD2DFDE47D}"/>
    <dgm:cxn modelId="{0DBD7903-F730-49A6-91B5-78493F2FDA6A}" type="presOf" srcId="{65F278AF-DC21-4A97-BB2D-40D1EE5FCA9A}" destId="{0CB36886-B571-4F7E-BBF6-BEEC671AA04D}" srcOrd="1" destOrd="0" presId="urn:microsoft.com/office/officeart/2005/8/layout/orgChart1"/>
    <dgm:cxn modelId="{E05A1538-A4BD-4040-B4C2-9EB30C47E155}" type="presOf" srcId="{416E384E-7565-4363-B94E-2494E0003B99}" destId="{8DFA8CF9-87DB-4AEF-AF21-2960B58A4D53}" srcOrd="0" destOrd="0" presId="urn:microsoft.com/office/officeart/2005/8/layout/orgChart1"/>
    <dgm:cxn modelId="{57535823-08F6-4134-B799-46DB6CD132CD}" type="presOf" srcId="{E7CE0C84-6E48-490E-B312-FCE9FFEE7E15}" destId="{DA5AE5F6-52D6-48B9-9F83-A8554F4954B5}" srcOrd="0" destOrd="0" presId="urn:microsoft.com/office/officeart/2005/8/layout/orgChart1"/>
    <dgm:cxn modelId="{19D66E48-79FC-4006-B4C1-1D24D23CC200}" type="presOf" srcId="{F683A3DD-9260-4CB0-AC29-7B2EDC23B651}" destId="{DD7017AB-2611-4144-84E7-E0F5AC1D7A9A}" srcOrd="0" destOrd="0" presId="urn:microsoft.com/office/officeart/2005/8/layout/orgChart1"/>
    <dgm:cxn modelId="{2F706A4B-B1E8-48FD-BF1D-6D494B7DDC06}" srcId="{022FF109-AE37-4D61-B1AC-81E0C46C7E4A}" destId="{D28CAE3A-C50D-404E-82F5-207D4D179DC9}" srcOrd="1" destOrd="0" parTransId="{C55BB9E0-6CE9-428A-99D3-57EC73DC9A00}" sibTransId="{F36980C0-647B-443D-9E49-E8E7FC269706}"/>
    <dgm:cxn modelId="{ACAAB2D2-4F29-41FE-A888-C482A36CF433}" type="presParOf" srcId="{8DFA8CF9-87DB-4AEF-AF21-2960B58A4D53}" destId="{B4C8ED70-F9EC-4E49-A9DA-88D8E1635D01}" srcOrd="0" destOrd="0" presId="urn:microsoft.com/office/officeart/2005/8/layout/orgChart1"/>
    <dgm:cxn modelId="{643C2CBC-2903-49DA-AE19-6B6986D94F7A}" type="presParOf" srcId="{B4C8ED70-F9EC-4E49-A9DA-88D8E1635D01}" destId="{41BC1AD0-067D-4E26-8D59-DD3B8E600670}" srcOrd="0" destOrd="0" presId="urn:microsoft.com/office/officeart/2005/8/layout/orgChart1"/>
    <dgm:cxn modelId="{CE76F8BC-44A0-4D60-9B6F-DB9D3235BC3A}" type="presParOf" srcId="{41BC1AD0-067D-4E26-8D59-DD3B8E600670}" destId="{51B96B1D-7525-4EBD-A5B5-133785F8FFB3}" srcOrd="0" destOrd="0" presId="urn:microsoft.com/office/officeart/2005/8/layout/orgChart1"/>
    <dgm:cxn modelId="{20BD0CDE-FDDC-45B8-883A-764ED4B602EC}" type="presParOf" srcId="{41BC1AD0-067D-4E26-8D59-DD3B8E600670}" destId="{96CF6F5A-5276-40D6-8C89-B06C883FE105}" srcOrd="1" destOrd="0" presId="urn:microsoft.com/office/officeart/2005/8/layout/orgChart1"/>
    <dgm:cxn modelId="{8F1BB2D3-70B0-40E6-990C-2FCA5343D297}" type="presParOf" srcId="{B4C8ED70-F9EC-4E49-A9DA-88D8E1635D01}" destId="{FAC848E8-4237-4905-BDE7-EAACFBA00CA6}" srcOrd="1" destOrd="0" presId="urn:microsoft.com/office/officeart/2005/8/layout/orgChart1"/>
    <dgm:cxn modelId="{0F44E520-54A0-41A3-A56C-750480B196EA}" type="presParOf" srcId="{FAC848E8-4237-4905-BDE7-EAACFBA00CA6}" destId="{073AC04C-E4BC-48B8-ADB5-FB036A075507}" srcOrd="0" destOrd="0" presId="urn:microsoft.com/office/officeart/2005/8/layout/orgChart1"/>
    <dgm:cxn modelId="{13737FDB-FEA6-433D-BCC2-7B25F8D56564}" type="presParOf" srcId="{FAC848E8-4237-4905-BDE7-EAACFBA00CA6}" destId="{C13F9E0B-AA05-4F74-A9FD-07FDA47AE6A9}" srcOrd="1" destOrd="0" presId="urn:microsoft.com/office/officeart/2005/8/layout/orgChart1"/>
    <dgm:cxn modelId="{C91F1B36-C3FC-4EE4-9F1B-1176B6A1446F}" type="presParOf" srcId="{C13F9E0B-AA05-4F74-A9FD-07FDA47AE6A9}" destId="{86FE00DB-5578-4D13-BEF5-74F42C12D10E}" srcOrd="0" destOrd="0" presId="urn:microsoft.com/office/officeart/2005/8/layout/orgChart1"/>
    <dgm:cxn modelId="{C1D5C078-5C31-443E-8018-AE49ED91A7E3}" type="presParOf" srcId="{86FE00DB-5578-4D13-BEF5-74F42C12D10E}" destId="{B7D97817-082C-4DD0-8EB0-FD2F3DB32C4B}" srcOrd="0" destOrd="0" presId="urn:microsoft.com/office/officeart/2005/8/layout/orgChart1"/>
    <dgm:cxn modelId="{EEE85E6D-30CF-4A4E-B365-37E4BE7F328C}" type="presParOf" srcId="{86FE00DB-5578-4D13-BEF5-74F42C12D10E}" destId="{965F9426-7D6D-44E7-AE96-AEB1494B3238}" srcOrd="1" destOrd="0" presId="urn:microsoft.com/office/officeart/2005/8/layout/orgChart1"/>
    <dgm:cxn modelId="{D1D9B506-DD97-4E8E-BD34-BEA591C961DB}" type="presParOf" srcId="{C13F9E0B-AA05-4F74-A9FD-07FDA47AE6A9}" destId="{771C88EA-CBAE-4E4A-A28E-A7C8BBDE8275}" srcOrd="1" destOrd="0" presId="urn:microsoft.com/office/officeart/2005/8/layout/orgChart1"/>
    <dgm:cxn modelId="{6F20D171-8566-4430-AA07-F7B8A4133D17}" type="presParOf" srcId="{771C88EA-CBAE-4E4A-A28E-A7C8BBDE8275}" destId="{BFA8690E-15DB-4BCA-A0B1-A3F5610606AD}" srcOrd="0" destOrd="0" presId="urn:microsoft.com/office/officeart/2005/8/layout/orgChart1"/>
    <dgm:cxn modelId="{C6786138-7992-4663-8686-72E8FF279798}" type="presParOf" srcId="{771C88EA-CBAE-4E4A-A28E-A7C8BBDE8275}" destId="{29D76896-28FB-4A20-8246-CE5EAC2F844C}" srcOrd="1" destOrd="0" presId="urn:microsoft.com/office/officeart/2005/8/layout/orgChart1"/>
    <dgm:cxn modelId="{6EF376E0-6F68-471C-952F-03056120700C}" type="presParOf" srcId="{29D76896-28FB-4A20-8246-CE5EAC2F844C}" destId="{7AB91067-DA1A-4B4C-B9A0-87F2B5E3B128}" srcOrd="0" destOrd="0" presId="urn:microsoft.com/office/officeart/2005/8/layout/orgChart1"/>
    <dgm:cxn modelId="{7239DC6B-5A35-4B65-B262-8941F7BC5014}" type="presParOf" srcId="{7AB91067-DA1A-4B4C-B9A0-87F2B5E3B128}" destId="{7A0FABAC-D16B-42A1-9473-259C9B4A6899}" srcOrd="0" destOrd="0" presId="urn:microsoft.com/office/officeart/2005/8/layout/orgChart1"/>
    <dgm:cxn modelId="{85B56682-08F6-4AD4-AF64-7EFF6E5B1FA8}" type="presParOf" srcId="{7AB91067-DA1A-4B4C-B9A0-87F2B5E3B128}" destId="{3FFB2FA5-B034-4EB1-83E0-AD4A1247E4CC}" srcOrd="1" destOrd="0" presId="urn:microsoft.com/office/officeart/2005/8/layout/orgChart1"/>
    <dgm:cxn modelId="{7268CE97-2C92-44F0-B00C-8CEA09B263E4}" type="presParOf" srcId="{29D76896-28FB-4A20-8246-CE5EAC2F844C}" destId="{87E9EB82-7E11-4267-B5D4-EF8D4AE6CC06}" srcOrd="1" destOrd="0" presId="urn:microsoft.com/office/officeart/2005/8/layout/orgChart1"/>
    <dgm:cxn modelId="{8DF3E920-1CBE-4C2A-BD7E-DE82E9CE68CA}" type="presParOf" srcId="{29D76896-28FB-4A20-8246-CE5EAC2F844C}" destId="{C65CB6AF-413C-4B31-B3E7-BA64D1910798}" srcOrd="2" destOrd="0" presId="urn:microsoft.com/office/officeart/2005/8/layout/orgChart1"/>
    <dgm:cxn modelId="{3A2FCA61-C94E-400A-A90B-8C23CBCED3DB}" type="presParOf" srcId="{771C88EA-CBAE-4E4A-A28E-A7C8BBDE8275}" destId="{59929EFD-4C0D-4433-AF21-D10F92C2571D}" srcOrd="2" destOrd="0" presId="urn:microsoft.com/office/officeart/2005/8/layout/orgChart1"/>
    <dgm:cxn modelId="{51ED970A-DE3D-40DE-8686-E3358EB35954}" type="presParOf" srcId="{771C88EA-CBAE-4E4A-A28E-A7C8BBDE8275}" destId="{92D4B7F0-51D6-47AD-948E-CE97599233C9}" srcOrd="3" destOrd="0" presId="urn:microsoft.com/office/officeart/2005/8/layout/orgChart1"/>
    <dgm:cxn modelId="{9CFF908B-934A-4581-8E9E-901D8A49A472}" type="presParOf" srcId="{92D4B7F0-51D6-47AD-948E-CE97599233C9}" destId="{47FE93BB-B5C7-4E27-B18B-611D06F3E14C}" srcOrd="0" destOrd="0" presId="urn:microsoft.com/office/officeart/2005/8/layout/orgChart1"/>
    <dgm:cxn modelId="{B7131173-545A-42C1-AD14-DCE44A621F65}" type="presParOf" srcId="{47FE93BB-B5C7-4E27-B18B-611D06F3E14C}" destId="{337768D2-8FB6-4BAD-A88C-AA369E20FC7E}" srcOrd="0" destOrd="0" presId="urn:microsoft.com/office/officeart/2005/8/layout/orgChart1"/>
    <dgm:cxn modelId="{4FF0DE3F-09E4-4AA4-9205-F38637856A72}" type="presParOf" srcId="{47FE93BB-B5C7-4E27-B18B-611D06F3E14C}" destId="{450C95A1-8DA4-42AF-A96D-0572C5FCB318}" srcOrd="1" destOrd="0" presId="urn:microsoft.com/office/officeart/2005/8/layout/orgChart1"/>
    <dgm:cxn modelId="{274C63B5-DACE-44B7-88A8-5170F6C3DAC0}" type="presParOf" srcId="{92D4B7F0-51D6-47AD-948E-CE97599233C9}" destId="{76F0D0CD-D089-4669-9787-4A2302602926}" srcOrd="1" destOrd="0" presId="urn:microsoft.com/office/officeart/2005/8/layout/orgChart1"/>
    <dgm:cxn modelId="{8023E29D-46FB-4BF7-ABF2-186D81C527B3}" type="presParOf" srcId="{92D4B7F0-51D6-47AD-948E-CE97599233C9}" destId="{089C0B82-E3B3-4991-ABDF-08C402D9A74C}" srcOrd="2" destOrd="0" presId="urn:microsoft.com/office/officeart/2005/8/layout/orgChart1"/>
    <dgm:cxn modelId="{22C624B3-E394-47A3-A980-7293307C3F3B}" type="presParOf" srcId="{771C88EA-CBAE-4E4A-A28E-A7C8BBDE8275}" destId="{7A1EAE0A-0896-4825-A9FB-8BC26E76E856}" srcOrd="4" destOrd="0" presId="urn:microsoft.com/office/officeart/2005/8/layout/orgChart1"/>
    <dgm:cxn modelId="{D6DCF9F5-C0AC-4A3F-A57B-AC3F6D48E2A8}" type="presParOf" srcId="{771C88EA-CBAE-4E4A-A28E-A7C8BBDE8275}" destId="{FF03051A-5BF8-4055-A617-55B5161EEBB3}" srcOrd="5" destOrd="0" presId="urn:microsoft.com/office/officeart/2005/8/layout/orgChart1"/>
    <dgm:cxn modelId="{50D910E9-ADDB-4AE0-949B-4F0E9CB4F374}" type="presParOf" srcId="{FF03051A-5BF8-4055-A617-55B5161EEBB3}" destId="{9E3C16D1-8308-4225-960E-07962F7FB8F1}" srcOrd="0" destOrd="0" presId="urn:microsoft.com/office/officeart/2005/8/layout/orgChart1"/>
    <dgm:cxn modelId="{04BBA497-8A83-4D65-9443-0E0F625408B1}" type="presParOf" srcId="{9E3C16D1-8308-4225-960E-07962F7FB8F1}" destId="{2F3B66F3-9FA6-4672-B941-D61C8F24B685}" srcOrd="0" destOrd="0" presId="urn:microsoft.com/office/officeart/2005/8/layout/orgChart1"/>
    <dgm:cxn modelId="{0C0F3B1B-5398-4235-B278-75C3BD049F66}" type="presParOf" srcId="{9E3C16D1-8308-4225-960E-07962F7FB8F1}" destId="{98C232FF-9B77-4821-8A17-5FD10531F241}" srcOrd="1" destOrd="0" presId="urn:microsoft.com/office/officeart/2005/8/layout/orgChart1"/>
    <dgm:cxn modelId="{1D31AB14-B18B-46C1-8D16-589B924AF92D}" type="presParOf" srcId="{FF03051A-5BF8-4055-A617-55B5161EEBB3}" destId="{4ECA5BFB-E864-4F7C-B426-B12C377392DC}" srcOrd="1" destOrd="0" presId="urn:microsoft.com/office/officeart/2005/8/layout/orgChart1"/>
    <dgm:cxn modelId="{2333FFCD-0551-4B00-8E29-CA6E5C9BEA7D}" type="presParOf" srcId="{FF03051A-5BF8-4055-A617-55B5161EEBB3}" destId="{DE40C0D2-13C2-4405-BF02-CE2A3950B75C}" srcOrd="2" destOrd="0" presId="urn:microsoft.com/office/officeart/2005/8/layout/orgChart1"/>
    <dgm:cxn modelId="{3F7FBD51-1F5B-4DC1-9F7C-D720F2CEC7E1}" type="presParOf" srcId="{C13F9E0B-AA05-4F74-A9FD-07FDA47AE6A9}" destId="{06B9E66E-EECC-404C-A3A9-9BBD3BEDFB19}" srcOrd="2" destOrd="0" presId="urn:microsoft.com/office/officeart/2005/8/layout/orgChart1"/>
    <dgm:cxn modelId="{1BD2A81C-D961-4C52-8845-8FF73A0E9227}" type="presParOf" srcId="{FAC848E8-4237-4905-BDE7-EAACFBA00CA6}" destId="{D087B87F-FFF5-427D-ADF0-23BF112278C9}" srcOrd="2" destOrd="0" presId="urn:microsoft.com/office/officeart/2005/8/layout/orgChart1"/>
    <dgm:cxn modelId="{0343C8B0-05C7-48EC-95B0-B84D1C2879E3}" type="presParOf" srcId="{FAC848E8-4237-4905-BDE7-EAACFBA00CA6}" destId="{8C40160D-1A90-4BEA-9909-8215EEF8A4A2}" srcOrd="3" destOrd="0" presId="urn:microsoft.com/office/officeart/2005/8/layout/orgChart1"/>
    <dgm:cxn modelId="{E826AB82-995D-4F42-B9AF-E431D4FA361B}" type="presParOf" srcId="{8C40160D-1A90-4BEA-9909-8215EEF8A4A2}" destId="{67E31E54-8064-4A06-B62A-D53579DB674B}" srcOrd="0" destOrd="0" presId="urn:microsoft.com/office/officeart/2005/8/layout/orgChart1"/>
    <dgm:cxn modelId="{B905CAFB-0736-4E3E-A105-D89A78B41FDA}" type="presParOf" srcId="{67E31E54-8064-4A06-B62A-D53579DB674B}" destId="{AAE4C035-CE73-4F5B-92E0-1BC57530A3ED}" srcOrd="0" destOrd="0" presId="urn:microsoft.com/office/officeart/2005/8/layout/orgChart1"/>
    <dgm:cxn modelId="{757FCE5A-5697-4939-A500-2827878DFAED}" type="presParOf" srcId="{67E31E54-8064-4A06-B62A-D53579DB674B}" destId="{3FB05E19-167C-4702-8653-46DD4E4CEF15}" srcOrd="1" destOrd="0" presId="urn:microsoft.com/office/officeart/2005/8/layout/orgChart1"/>
    <dgm:cxn modelId="{EAC551F7-1EC9-4DFB-AA52-52CA61A609E0}" type="presParOf" srcId="{8C40160D-1A90-4BEA-9909-8215EEF8A4A2}" destId="{C53D4038-DA02-4000-A77B-AF3C45A20458}" srcOrd="1" destOrd="0" presId="urn:microsoft.com/office/officeart/2005/8/layout/orgChart1"/>
    <dgm:cxn modelId="{5449BD8C-B726-40C7-A2DE-8F9575B2C4D6}" type="presParOf" srcId="{C53D4038-DA02-4000-A77B-AF3C45A20458}" destId="{DD7017AB-2611-4144-84E7-E0F5AC1D7A9A}" srcOrd="0" destOrd="0" presId="urn:microsoft.com/office/officeart/2005/8/layout/orgChart1"/>
    <dgm:cxn modelId="{599F8A9B-8BE3-450E-A5F5-7FF43E0F0D76}" type="presParOf" srcId="{C53D4038-DA02-4000-A77B-AF3C45A20458}" destId="{448DB9FF-1832-4034-99C9-FA49C469C1AF}" srcOrd="1" destOrd="0" presId="urn:microsoft.com/office/officeart/2005/8/layout/orgChart1"/>
    <dgm:cxn modelId="{92455A85-F2BA-488B-9FCE-8C42784EA5EF}" type="presParOf" srcId="{448DB9FF-1832-4034-99C9-FA49C469C1AF}" destId="{909E5175-9A74-4FEA-8B83-62A8333F76FC}" srcOrd="0" destOrd="0" presId="urn:microsoft.com/office/officeart/2005/8/layout/orgChart1"/>
    <dgm:cxn modelId="{F5CB4B1F-58E1-4796-B8D9-36A5439020B3}" type="presParOf" srcId="{909E5175-9A74-4FEA-8B83-62A8333F76FC}" destId="{DA5AE5F6-52D6-48B9-9F83-A8554F4954B5}" srcOrd="0" destOrd="0" presId="urn:microsoft.com/office/officeart/2005/8/layout/orgChart1"/>
    <dgm:cxn modelId="{C14BED7B-7106-4BEB-B64D-F376C7F09CAA}" type="presParOf" srcId="{909E5175-9A74-4FEA-8B83-62A8333F76FC}" destId="{9734BB69-A4B4-480D-84EB-1DE74AE20827}" srcOrd="1" destOrd="0" presId="urn:microsoft.com/office/officeart/2005/8/layout/orgChart1"/>
    <dgm:cxn modelId="{BD40C995-B296-4DD3-9D30-6465B02D4A37}" type="presParOf" srcId="{448DB9FF-1832-4034-99C9-FA49C469C1AF}" destId="{0D323675-986C-4710-A9F1-10093284F8D1}" srcOrd="1" destOrd="0" presId="urn:microsoft.com/office/officeart/2005/8/layout/orgChart1"/>
    <dgm:cxn modelId="{C080F1B9-7336-458E-A90E-35567959D553}" type="presParOf" srcId="{448DB9FF-1832-4034-99C9-FA49C469C1AF}" destId="{1B7FDB64-90B0-431F-87AA-D2EBDB1FF2DC}" srcOrd="2" destOrd="0" presId="urn:microsoft.com/office/officeart/2005/8/layout/orgChart1"/>
    <dgm:cxn modelId="{081A0953-ED40-4E2E-A36A-9ADD43BB776F}" type="presParOf" srcId="{C53D4038-DA02-4000-A77B-AF3C45A20458}" destId="{61B3600B-7C2C-4906-AB2F-2EA73F8DB69E}" srcOrd="2" destOrd="0" presId="urn:microsoft.com/office/officeart/2005/8/layout/orgChart1"/>
    <dgm:cxn modelId="{4972FCF6-E0A4-4AB9-BD22-643736B7A4E5}" type="presParOf" srcId="{C53D4038-DA02-4000-A77B-AF3C45A20458}" destId="{909E0B7A-9A53-4098-A95B-E69E2A83E72D}" srcOrd="3" destOrd="0" presId="urn:microsoft.com/office/officeart/2005/8/layout/orgChart1"/>
    <dgm:cxn modelId="{3ADD93C8-6683-42C4-B089-DD5DEDA36FCE}" type="presParOf" srcId="{909E0B7A-9A53-4098-A95B-E69E2A83E72D}" destId="{D6FF446B-D5A6-4052-92F5-D28746801379}" srcOrd="0" destOrd="0" presId="urn:microsoft.com/office/officeart/2005/8/layout/orgChart1"/>
    <dgm:cxn modelId="{6FD08FA1-1267-4498-B8CF-AC10D2DEB674}" type="presParOf" srcId="{D6FF446B-D5A6-4052-92F5-D28746801379}" destId="{94F44EB2-9B08-47CA-95DB-EE03B3FC471E}" srcOrd="0" destOrd="0" presId="urn:microsoft.com/office/officeart/2005/8/layout/orgChart1"/>
    <dgm:cxn modelId="{A5661BC3-07A7-460A-BEBC-36201E4A1534}" type="presParOf" srcId="{D6FF446B-D5A6-4052-92F5-D28746801379}" destId="{0CB36886-B571-4F7E-BBF6-BEEC671AA04D}" srcOrd="1" destOrd="0" presId="urn:microsoft.com/office/officeart/2005/8/layout/orgChart1"/>
    <dgm:cxn modelId="{B6CFA7F9-A288-4032-BFA8-24B9933618BA}" type="presParOf" srcId="{909E0B7A-9A53-4098-A95B-E69E2A83E72D}" destId="{C4667F21-BFC4-4F02-83A9-B1782F9DAA73}" srcOrd="1" destOrd="0" presId="urn:microsoft.com/office/officeart/2005/8/layout/orgChart1"/>
    <dgm:cxn modelId="{391E49F6-A351-4DB5-BA1F-F7D24B9B65F9}" type="presParOf" srcId="{909E0B7A-9A53-4098-A95B-E69E2A83E72D}" destId="{F54A1DC0-C544-46A1-81AE-3F1EDC8486F1}" srcOrd="2" destOrd="0" presId="urn:microsoft.com/office/officeart/2005/8/layout/orgChart1"/>
    <dgm:cxn modelId="{69DE5B01-574A-4A02-969B-8A77007EC4C5}" type="presParOf" srcId="{C53D4038-DA02-4000-A77B-AF3C45A20458}" destId="{55B051CB-6F02-4A56-8D8E-5DF90618206F}" srcOrd="4" destOrd="0" presId="urn:microsoft.com/office/officeart/2005/8/layout/orgChart1"/>
    <dgm:cxn modelId="{F7FC6A03-D6AD-4C03-81C0-2A856D3F8268}" type="presParOf" srcId="{C53D4038-DA02-4000-A77B-AF3C45A20458}" destId="{BA528768-6A16-4A52-9855-FB3B7DB65140}" srcOrd="5" destOrd="0" presId="urn:microsoft.com/office/officeart/2005/8/layout/orgChart1"/>
    <dgm:cxn modelId="{5C8C3B9B-4724-4596-A544-6670905959BC}" type="presParOf" srcId="{BA528768-6A16-4A52-9855-FB3B7DB65140}" destId="{2D2D5165-61B9-4296-88DF-63B2B023E179}" srcOrd="0" destOrd="0" presId="urn:microsoft.com/office/officeart/2005/8/layout/orgChart1"/>
    <dgm:cxn modelId="{088006EA-13AF-4A51-8382-694A6D2D70ED}" type="presParOf" srcId="{2D2D5165-61B9-4296-88DF-63B2B023E179}" destId="{F1011282-B4DE-4210-80CB-529AB3648B18}" srcOrd="0" destOrd="0" presId="urn:microsoft.com/office/officeart/2005/8/layout/orgChart1"/>
    <dgm:cxn modelId="{832FDA72-7170-4276-896A-88A45B191560}" type="presParOf" srcId="{2D2D5165-61B9-4296-88DF-63B2B023E179}" destId="{5EC67E01-B2CD-4333-99BB-01F0E05F65C1}" srcOrd="1" destOrd="0" presId="urn:microsoft.com/office/officeart/2005/8/layout/orgChart1"/>
    <dgm:cxn modelId="{09AF2891-CD35-442E-8ADC-EE39C6FCBC67}" type="presParOf" srcId="{BA528768-6A16-4A52-9855-FB3B7DB65140}" destId="{43DC84D2-5ADD-49BB-B0B5-2CA8510FB9F9}" srcOrd="1" destOrd="0" presId="urn:microsoft.com/office/officeart/2005/8/layout/orgChart1"/>
    <dgm:cxn modelId="{D3C29BEB-F457-40A9-8BA8-B5C4464EA6D9}" type="presParOf" srcId="{BA528768-6A16-4A52-9855-FB3B7DB65140}" destId="{DFA13302-1559-436C-896B-EFA355F27395}" srcOrd="2" destOrd="0" presId="urn:microsoft.com/office/officeart/2005/8/layout/orgChart1"/>
    <dgm:cxn modelId="{FABF0D10-3BF1-49CA-BED9-9787AF73237B}" type="presParOf" srcId="{8C40160D-1A90-4BEA-9909-8215EEF8A4A2}" destId="{45F38689-E291-4EE8-AF2E-2E30CB9F88D5}" srcOrd="2" destOrd="0" presId="urn:microsoft.com/office/officeart/2005/8/layout/orgChart1"/>
    <dgm:cxn modelId="{4B7962D4-5FC9-4D59-8DEC-470C9B0B9FEF}" type="presParOf" srcId="{FAC848E8-4237-4905-BDE7-EAACFBA00CA6}" destId="{6749ACF6-9530-4207-8AAB-4F6C23FB29A8}" srcOrd="4" destOrd="0" presId="urn:microsoft.com/office/officeart/2005/8/layout/orgChart1"/>
    <dgm:cxn modelId="{B3B15442-0431-45FE-A243-A1F6836CEC86}" type="presParOf" srcId="{FAC848E8-4237-4905-BDE7-EAACFBA00CA6}" destId="{23A3C6A2-D70F-48A3-966F-F77B3CBE0F18}" srcOrd="5" destOrd="0" presId="urn:microsoft.com/office/officeart/2005/8/layout/orgChart1"/>
    <dgm:cxn modelId="{F276724F-2806-4DA4-AEF7-7A964C42BC42}" type="presParOf" srcId="{23A3C6A2-D70F-48A3-966F-F77B3CBE0F18}" destId="{4C9DFB93-C2D6-4FC2-AD85-7648F070DDF5}" srcOrd="0" destOrd="0" presId="urn:microsoft.com/office/officeart/2005/8/layout/orgChart1"/>
    <dgm:cxn modelId="{1E9040F7-27D5-463C-9656-621AD0350CE8}" type="presParOf" srcId="{4C9DFB93-C2D6-4FC2-AD85-7648F070DDF5}" destId="{CF4BBAC0-B00F-4F2E-8979-BEA473AF0574}" srcOrd="0" destOrd="0" presId="urn:microsoft.com/office/officeart/2005/8/layout/orgChart1"/>
    <dgm:cxn modelId="{2D2BD285-D44D-45C7-9D7B-27C46ED5F922}" type="presParOf" srcId="{4C9DFB93-C2D6-4FC2-AD85-7648F070DDF5}" destId="{480C07BB-3B7D-4573-910F-8CD7F8119447}" srcOrd="1" destOrd="0" presId="urn:microsoft.com/office/officeart/2005/8/layout/orgChart1"/>
    <dgm:cxn modelId="{88C8662A-F06C-4D5C-BE3E-008A57EE25A2}" type="presParOf" srcId="{23A3C6A2-D70F-48A3-966F-F77B3CBE0F18}" destId="{DDC93172-D585-4A56-89EC-EF39C77F2F6A}" srcOrd="1" destOrd="0" presId="urn:microsoft.com/office/officeart/2005/8/layout/orgChart1"/>
    <dgm:cxn modelId="{279E09EA-46B2-419D-ACC6-FF96B65AA30B}" type="presParOf" srcId="{DDC93172-D585-4A56-89EC-EF39C77F2F6A}" destId="{45EC91A8-5A33-410C-8FF1-41FD359F027F}" srcOrd="0" destOrd="0" presId="urn:microsoft.com/office/officeart/2005/8/layout/orgChart1"/>
    <dgm:cxn modelId="{31F94718-756B-407F-8817-6AD96BE49CE5}" type="presParOf" srcId="{DDC93172-D585-4A56-89EC-EF39C77F2F6A}" destId="{87861D01-B435-4D3D-ACE4-D3D7AFA6CABA}" srcOrd="1" destOrd="0" presId="urn:microsoft.com/office/officeart/2005/8/layout/orgChart1"/>
    <dgm:cxn modelId="{53E43035-5806-4B87-BA93-EDFBC6C1DB6E}" type="presParOf" srcId="{87861D01-B435-4D3D-ACE4-D3D7AFA6CABA}" destId="{A3A76108-4D2B-4481-A0A1-940287E856C3}" srcOrd="0" destOrd="0" presId="urn:microsoft.com/office/officeart/2005/8/layout/orgChart1"/>
    <dgm:cxn modelId="{82960229-FEF3-40EC-8CB3-3B88B73DE9B5}" type="presParOf" srcId="{A3A76108-4D2B-4481-A0A1-940287E856C3}" destId="{327CF063-59FE-41E1-834F-F94C5C3B4169}" srcOrd="0" destOrd="0" presId="urn:microsoft.com/office/officeart/2005/8/layout/orgChart1"/>
    <dgm:cxn modelId="{FA56EF78-C64B-4FD2-9AAC-A0162C3EAF10}" type="presParOf" srcId="{A3A76108-4D2B-4481-A0A1-940287E856C3}" destId="{466FBDD8-D302-44C8-A643-37E0195AECEE}" srcOrd="1" destOrd="0" presId="urn:microsoft.com/office/officeart/2005/8/layout/orgChart1"/>
    <dgm:cxn modelId="{043A340B-F887-4BE8-8758-48954A981F9D}" type="presParOf" srcId="{87861D01-B435-4D3D-ACE4-D3D7AFA6CABA}" destId="{28EF4380-EE62-4968-8563-4BBCD1B1F73C}" srcOrd="1" destOrd="0" presId="urn:microsoft.com/office/officeart/2005/8/layout/orgChart1"/>
    <dgm:cxn modelId="{6818161F-137F-49F6-BF4D-91813547DDE6}" type="presParOf" srcId="{87861D01-B435-4D3D-ACE4-D3D7AFA6CABA}" destId="{FD09E943-EC3A-4682-B605-33AF813E93A1}" srcOrd="2" destOrd="0" presId="urn:microsoft.com/office/officeart/2005/8/layout/orgChart1"/>
    <dgm:cxn modelId="{3C9AB1F1-5181-46E3-924C-96BC8A5AE6AD}" type="presParOf" srcId="{DDC93172-D585-4A56-89EC-EF39C77F2F6A}" destId="{57886622-9264-436E-9F0B-9C2DAB8DA863}" srcOrd="2" destOrd="0" presId="urn:microsoft.com/office/officeart/2005/8/layout/orgChart1"/>
    <dgm:cxn modelId="{379F88F8-01CF-4E60-9B97-CD60D11217EF}" type="presParOf" srcId="{DDC93172-D585-4A56-89EC-EF39C77F2F6A}" destId="{A03BA0D5-A75E-45A3-8D45-39DE1BE1D087}" srcOrd="3" destOrd="0" presId="urn:microsoft.com/office/officeart/2005/8/layout/orgChart1"/>
    <dgm:cxn modelId="{551B7527-196F-4B33-BBAD-072CFB6A9DD3}" type="presParOf" srcId="{A03BA0D5-A75E-45A3-8D45-39DE1BE1D087}" destId="{41804159-9B7B-4111-A481-2CDCDF7CD72F}" srcOrd="0" destOrd="0" presId="urn:microsoft.com/office/officeart/2005/8/layout/orgChart1"/>
    <dgm:cxn modelId="{18FD4CA7-5AB5-46BB-98E4-95C9C48C3F85}" type="presParOf" srcId="{41804159-9B7B-4111-A481-2CDCDF7CD72F}" destId="{9554963F-B83D-4391-8EEE-F973AD264D4E}" srcOrd="0" destOrd="0" presId="urn:microsoft.com/office/officeart/2005/8/layout/orgChart1"/>
    <dgm:cxn modelId="{02A3DBED-376F-46FF-9762-04F451A97126}" type="presParOf" srcId="{41804159-9B7B-4111-A481-2CDCDF7CD72F}" destId="{DC3E278E-42E5-4F9D-8298-F057C42D845D}" srcOrd="1" destOrd="0" presId="urn:microsoft.com/office/officeart/2005/8/layout/orgChart1"/>
    <dgm:cxn modelId="{C0096573-9347-4197-91BD-FDCF0A4A7028}" type="presParOf" srcId="{A03BA0D5-A75E-45A3-8D45-39DE1BE1D087}" destId="{0B290E95-D1B1-49A1-9B3E-BA76D963F4DD}" srcOrd="1" destOrd="0" presId="urn:microsoft.com/office/officeart/2005/8/layout/orgChart1"/>
    <dgm:cxn modelId="{9662366B-EADF-49AF-9E80-BCD37D96F4A1}" type="presParOf" srcId="{A03BA0D5-A75E-45A3-8D45-39DE1BE1D087}" destId="{6D64DB16-8F98-4BE1-B468-7AE362E9A8E9}" srcOrd="2" destOrd="0" presId="urn:microsoft.com/office/officeart/2005/8/layout/orgChart1"/>
    <dgm:cxn modelId="{19F7E0B8-20C6-4DDF-B06E-6D351FA832F2}" type="presParOf" srcId="{DDC93172-D585-4A56-89EC-EF39C77F2F6A}" destId="{A18D5802-2A51-4B69-A880-726781B6AA8A}" srcOrd="4" destOrd="0" presId="urn:microsoft.com/office/officeart/2005/8/layout/orgChart1"/>
    <dgm:cxn modelId="{A012F30B-EF99-4A59-9914-59AD4F5EFAE7}" type="presParOf" srcId="{DDC93172-D585-4A56-89EC-EF39C77F2F6A}" destId="{EC883F67-6D79-42AC-A5A0-E592BD5A8191}" srcOrd="5" destOrd="0" presId="urn:microsoft.com/office/officeart/2005/8/layout/orgChart1"/>
    <dgm:cxn modelId="{5BB15435-746A-4035-BE58-FD8B1F7EED2E}" type="presParOf" srcId="{EC883F67-6D79-42AC-A5A0-E592BD5A8191}" destId="{CA1D72C0-178C-42B6-82FE-188EA887B812}" srcOrd="0" destOrd="0" presId="urn:microsoft.com/office/officeart/2005/8/layout/orgChart1"/>
    <dgm:cxn modelId="{036AD78E-B726-487B-9648-C21C4B1C89A0}" type="presParOf" srcId="{CA1D72C0-178C-42B6-82FE-188EA887B812}" destId="{D92EA8E3-B1AA-483C-A45C-DAF996DF5A94}" srcOrd="0" destOrd="0" presId="urn:microsoft.com/office/officeart/2005/8/layout/orgChart1"/>
    <dgm:cxn modelId="{B975CF77-86BC-44B3-960F-AB432D75274E}" type="presParOf" srcId="{CA1D72C0-178C-42B6-82FE-188EA887B812}" destId="{D11065B2-E4C6-4794-B514-D0E56B7519FA}" srcOrd="1" destOrd="0" presId="urn:microsoft.com/office/officeart/2005/8/layout/orgChart1"/>
    <dgm:cxn modelId="{DDDF005A-860D-4719-BC11-37F259ABA584}" type="presParOf" srcId="{EC883F67-6D79-42AC-A5A0-E592BD5A8191}" destId="{A25D2CF9-725F-4C6C-B5CC-28CF02BB2AF6}" srcOrd="1" destOrd="0" presId="urn:microsoft.com/office/officeart/2005/8/layout/orgChart1"/>
    <dgm:cxn modelId="{0DB435EF-B91D-45BE-A679-AA3F3831EF6B}" type="presParOf" srcId="{EC883F67-6D79-42AC-A5A0-E592BD5A8191}" destId="{7A21D6AA-3CFA-4BA7-B706-9CE914C4B562}" srcOrd="2" destOrd="0" presId="urn:microsoft.com/office/officeart/2005/8/layout/orgChart1"/>
    <dgm:cxn modelId="{1E57AD33-2F99-4145-9E70-878D6255B6F6}" type="presParOf" srcId="{23A3C6A2-D70F-48A3-966F-F77B3CBE0F18}" destId="{A72A95F7-038B-4968-8934-02CC02195323}" srcOrd="2" destOrd="0" presId="urn:microsoft.com/office/officeart/2005/8/layout/orgChart1"/>
    <dgm:cxn modelId="{5C9D9034-D225-42A5-B5AD-E0A464185598}" type="presParOf" srcId="{B4C8ED70-F9EC-4E49-A9DA-88D8E1635D01}" destId="{F1834EA1-972B-4A8C-A7E6-AF4054892AE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8D5802-2A51-4B69-A880-726781B6AA8A}">
      <dsp:nvSpPr>
        <dsp:cNvPr id="0" name=""/>
        <dsp:cNvSpPr/>
      </dsp:nvSpPr>
      <dsp:spPr>
        <a:xfrm>
          <a:off x="6105023" y="1802021"/>
          <a:ext cx="360161" cy="26018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1899"/>
              </a:lnTo>
              <a:lnTo>
                <a:pt x="360161" y="2601899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886622-9264-436E-9F0B-9C2DAB8DA863}">
      <dsp:nvSpPr>
        <dsp:cNvPr id="0" name=""/>
        <dsp:cNvSpPr/>
      </dsp:nvSpPr>
      <dsp:spPr>
        <a:xfrm>
          <a:off x="6105023" y="1802021"/>
          <a:ext cx="360161" cy="16417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1728"/>
              </a:lnTo>
              <a:lnTo>
                <a:pt x="360161" y="1641728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EC91A8-5A33-410C-8FF1-41FD359F027F}">
      <dsp:nvSpPr>
        <dsp:cNvPr id="0" name=""/>
        <dsp:cNvSpPr/>
      </dsp:nvSpPr>
      <dsp:spPr>
        <a:xfrm>
          <a:off x="6105023" y="1802021"/>
          <a:ext cx="360161" cy="6853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5347"/>
              </a:lnTo>
              <a:lnTo>
                <a:pt x="360161" y="68534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49ACF6-9530-4207-8AAB-4F6C23FB29A8}">
      <dsp:nvSpPr>
        <dsp:cNvPr id="0" name=""/>
        <dsp:cNvSpPr/>
      </dsp:nvSpPr>
      <dsp:spPr>
        <a:xfrm>
          <a:off x="4104152" y="620782"/>
          <a:ext cx="2961303" cy="4511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686"/>
              </a:lnTo>
              <a:lnTo>
                <a:pt x="2961303" y="248686"/>
              </a:lnTo>
              <a:lnTo>
                <a:pt x="2961303" y="451159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B051CB-6F02-4A56-8D8E-5DF90618206F}">
      <dsp:nvSpPr>
        <dsp:cNvPr id="0" name=""/>
        <dsp:cNvSpPr/>
      </dsp:nvSpPr>
      <dsp:spPr>
        <a:xfrm>
          <a:off x="3222653" y="1808452"/>
          <a:ext cx="372885" cy="26056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5601"/>
              </a:lnTo>
              <a:lnTo>
                <a:pt x="372885" y="2605601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B3600B-7C2C-4906-AB2F-2EA73F8DB69E}">
      <dsp:nvSpPr>
        <dsp:cNvPr id="0" name=""/>
        <dsp:cNvSpPr/>
      </dsp:nvSpPr>
      <dsp:spPr>
        <a:xfrm>
          <a:off x="3222653" y="1808452"/>
          <a:ext cx="372885" cy="1647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7055"/>
              </a:lnTo>
              <a:lnTo>
                <a:pt x="372885" y="1647055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7017AB-2611-4144-84E7-E0F5AC1D7A9A}">
      <dsp:nvSpPr>
        <dsp:cNvPr id="0" name=""/>
        <dsp:cNvSpPr/>
      </dsp:nvSpPr>
      <dsp:spPr>
        <a:xfrm>
          <a:off x="3222653" y="1808452"/>
          <a:ext cx="343344" cy="6868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6875"/>
              </a:lnTo>
              <a:lnTo>
                <a:pt x="343344" y="686875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87B87F-FFF5-427D-ADF0-23BF112278C9}">
      <dsp:nvSpPr>
        <dsp:cNvPr id="0" name=""/>
        <dsp:cNvSpPr/>
      </dsp:nvSpPr>
      <dsp:spPr>
        <a:xfrm>
          <a:off x="4104152" y="620782"/>
          <a:ext cx="112864" cy="4511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686"/>
              </a:lnTo>
              <a:lnTo>
                <a:pt x="112864" y="248686"/>
              </a:lnTo>
              <a:lnTo>
                <a:pt x="112864" y="451159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1EAE0A-0896-4825-A9FB-8BC26E76E856}">
      <dsp:nvSpPr>
        <dsp:cNvPr id="0" name=""/>
        <dsp:cNvSpPr/>
      </dsp:nvSpPr>
      <dsp:spPr>
        <a:xfrm>
          <a:off x="259676" y="1822095"/>
          <a:ext cx="361866" cy="25980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98066"/>
              </a:lnTo>
              <a:lnTo>
                <a:pt x="361866" y="2598066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929EFD-4C0D-4433-AF21-D10F92C2571D}">
      <dsp:nvSpPr>
        <dsp:cNvPr id="0" name=""/>
        <dsp:cNvSpPr/>
      </dsp:nvSpPr>
      <dsp:spPr>
        <a:xfrm>
          <a:off x="259676" y="1822095"/>
          <a:ext cx="361866" cy="16349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4960"/>
              </a:lnTo>
              <a:lnTo>
                <a:pt x="361866" y="1634960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A8690E-15DB-4BCA-A0B1-A3F5610606AD}">
      <dsp:nvSpPr>
        <dsp:cNvPr id="0" name=""/>
        <dsp:cNvSpPr/>
      </dsp:nvSpPr>
      <dsp:spPr>
        <a:xfrm>
          <a:off x="259676" y="1822095"/>
          <a:ext cx="361866" cy="6798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9817"/>
              </a:lnTo>
              <a:lnTo>
                <a:pt x="361866" y="67981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3AC04C-E4BC-48B8-ADB5-FB036A075507}">
      <dsp:nvSpPr>
        <dsp:cNvPr id="0" name=""/>
        <dsp:cNvSpPr/>
      </dsp:nvSpPr>
      <dsp:spPr>
        <a:xfrm>
          <a:off x="1298382" y="620782"/>
          <a:ext cx="2805769" cy="451159"/>
        </a:xfrm>
        <a:custGeom>
          <a:avLst/>
          <a:gdLst/>
          <a:ahLst/>
          <a:cxnLst/>
          <a:rect l="0" t="0" r="0" b="0"/>
          <a:pathLst>
            <a:path>
              <a:moveTo>
                <a:pt x="2805769" y="0"/>
              </a:moveTo>
              <a:lnTo>
                <a:pt x="2805769" y="248686"/>
              </a:lnTo>
              <a:lnTo>
                <a:pt x="0" y="248686"/>
              </a:lnTo>
              <a:lnTo>
                <a:pt x="0" y="451159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B96B1D-7525-4EBD-A5B5-133785F8FFB3}">
      <dsp:nvSpPr>
        <dsp:cNvPr id="0" name=""/>
        <dsp:cNvSpPr/>
      </dsp:nvSpPr>
      <dsp:spPr>
        <a:xfrm>
          <a:off x="2936798" y="0"/>
          <a:ext cx="2334707" cy="620782"/>
        </a:xfrm>
        <a:prstGeom prst="rect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Глава предприятия</a:t>
          </a:r>
        </a:p>
      </dsp:txBody>
      <dsp:txXfrm>
        <a:off x="2936798" y="0"/>
        <a:ext cx="2334707" cy="620782"/>
      </dsp:txXfrm>
    </dsp:sp>
    <dsp:sp modelId="{B7D97817-082C-4DD0-8EB0-FD2F3DB32C4B}">
      <dsp:nvSpPr>
        <dsp:cNvPr id="0" name=""/>
        <dsp:cNvSpPr/>
      </dsp:nvSpPr>
      <dsp:spPr>
        <a:xfrm>
          <a:off x="0" y="1071942"/>
          <a:ext cx="2596765" cy="750153"/>
        </a:xfrm>
        <a:prstGeom prst="rect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Функциональный руководитель</a:t>
          </a:r>
        </a:p>
      </dsp:txBody>
      <dsp:txXfrm>
        <a:off x="0" y="1071942"/>
        <a:ext cx="2596765" cy="750153"/>
      </dsp:txXfrm>
    </dsp:sp>
    <dsp:sp modelId="{7A0FABAC-D16B-42A1-9473-259C9B4A6899}">
      <dsp:nvSpPr>
        <dsp:cNvPr id="0" name=""/>
        <dsp:cNvSpPr/>
      </dsp:nvSpPr>
      <dsp:spPr>
        <a:xfrm>
          <a:off x="621543" y="2227041"/>
          <a:ext cx="1928314" cy="549743"/>
        </a:xfrm>
        <a:prstGeom prst="rect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Персонал</a:t>
          </a:r>
        </a:p>
      </dsp:txBody>
      <dsp:txXfrm>
        <a:off x="621543" y="2227041"/>
        <a:ext cx="1928314" cy="549743"/>
      </dsp:txXfrm>
    </dsp:sp>
    <dsp:sp modelId="{337768D2-8FB6-4BAD-A88C-AA369E20FC7E}">
      <dsp:nvSpPr>
        <dsp:cNvPr id="0" name=""/>
        <dsp:cNvSpPr/>
      </dsp:nvSpPr>
      <dsp:spPr>
        <a:xfrm>
          <a:off x="621543" y="3181730"/>
          <a:ext cx="1928314" cy="550649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Персонал</a:t>
          </a:r>
        </a:p>
      </dsp:txBody>
      <dsp:txXfrm>
        <a:off x="621543" y="3181730"/>
        <a:ext cx="1928314" cy="550649"/>
      </dsp:txXfrm>
    </dsp:sp>
    <dsp:sp modelId="{2F3B66F3-9FA6-4672-B941-D61C8F24B685}">
      <dsp:nvSpPr>
        <dsp:cNvPr id="0" name=""/>
        <dsp:cNvSpPr/>
      </dsp:nvSpPr>
      <dsp:spPr>
        <a:xfrm>
          <a:off x="621543" y="4137326"/>
          <a:ext cx="1928314" cy="565671"/>
        </a:xfrm>
        <a:prstGeom prst="rect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Персонал</a:t>
          </a:r>
        </a:p>
      </dsp:txBody>
      <dsp:txXfrm>
        <a:off x="621543" y="4137326"/>
        <a:ext cx="1928314" cy="565671"/>
      </dsp:txXfrm>
    </dsp:sp>
    <dsp:sp modelId="{AAE4C035-CE73-4F5B-92E0-1BC57530A3ED}">
      <dsp:nvSpPr>
        <dsp:cNvPr id="0" name=""/>
        <dsp:cNvSpPr/>
      </dsp:nvSpPr>
      <dsp:spPr>
        <a:xfrm>
          <a:off x="2974063" y="1071942"/>
          <a:ext cx="2485906" cy="736510"/>
        </a:xfrm>
        <a:prstGeom prst="rect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Функциональный руководитель</a:t>
          </a:r>
        </a:p>
      </dsp:txBody>
      <dsp:txXfrm>
        <a:off x="2974063" y="1071942"/>
        <a:ext cx="2485906" cy="736510"/>
      </dsp:txXfrm>
    </dsp:sp>
    <dsp:sp modelId="{DA5AE5F6-52D6-48B9-9F83-A8554F4954B5}">
      <dsp:nvSpPr>
        <dsp:cNvPr id="0" name=""/>
        <dsp:cNvSpPr/>
      </dsp:nvSpPr>
      <dsp:spPr>
        <a:xfrm>
          <a:off x="3565998" y="2213398"/>
          <a:ext cx="1928314" cy="563858"/>
        </a:xfrm>
        <a:prstGeom prst="rect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Персонал</a:t>
          </a:r>
        </a:p>
      </dsp:txBody>
      <dsp:txXfrm>
        <a:off x="3565998" y="2213398"/>
        <a:ext cx="1928314" cy="563858"/>
      </dsp:txXfrm>
    </dsp:sp>
    <dsp:sp modelId="{94F44EB2-9B08-47CA-95DB-EE03B3FC471E}">
      <dsp:nvSpPr>
        <dsp:cNvPr id="0" name=""/>
        <dsp:cNvSpPr/>
      </dsp:nvSpPr>
      <dsp:spPr>
        <a:xfrm>
          <a:off x="3595539" y="3182203"/>
          <a:ext cx="1928314" cy="546609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Персонал</a:t>
          </a:r>
        </a:p>
      </dsp:txBody>
      <dsp:txXfrm>
        <a:off x="3595539" y="3182203"/>
        <a:ext cx="1928314" cy="546609"/>
      </dsp:txXfrm>
    </dsp:sp>
    <dsp:sp modelId="{F1011282-B4DE-4210-80CB-529AB3648B18}">
      <dsp:nvSpPr>
        <dsp:cNvPr id="0" name=""/>
        <dsp:cNvSpPr/>
      </dsp:nvSpPr>
      <dsp:spPr>
        <a:xfrm>
          <a:off x="3595539" y="4133759"/>
          <a:ext cx="1928314" cy="560590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Персонал</a:t>
          </a:r>
        </a:p>
      </dsp:txBody>
      <dsp:txXfrm>
        <a:off x="3595539" y="4133759"/>
        <a:ext cx="1928314" cy="560590"/>
      </dsp:txXfrm>
    </dsp:sp>
    <dsp:sp modelId="{CF4BBAC0-B00F-4F2E-8979-BEA473AF0574}">
      <dsp:nvSpPr>
        <dsp:cNvPr id="0" name=""/>
        <dsp:cNvSpPr/>
      </dsp:nvSpPr>
      <dsp:spPr>
        <a:xfrm>
          <a:off x="5864915" y="1071942"/>
          <a:ext cx="2401079" cy="730079"/>
        </a:xfrm>
        <a:prstGeom prst="rect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Функциональный руководитель</a:t>
          </a:r>
        </a:p>
      </dsp:txBody>
      <dsp:txXfrm>
        <a:off x="5864915" y="1071942"/>
        <a:ext cx="2401079" cy="730079"/>
      </dsp:txXfrm>
    </dsp:sp>
    <dsp:sp modelId="{327CF063-59FE-41E1-834F-F94C5C3B4169}">
      <dsp:nvSpPr>
        <dsp:cNvPr id="0" name=""/>
        <dsp:cNvSpPr/>
      </dsp:nvSpPr>
      <dsp:spPr>
        <a:xfrm>
          <a:off x="6465185" y="2206967"/>
          <a:ext cx="1928314" cy="560802"/>
        </a:xfrm>
        <a:prstGeom prst="rect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Персонал</a:t>
          </a:r>
        </a:p>
      </dsp:txBody>
      <dsp:txXfrm>
        <a:off x="6465185" y="2206967"/>
        <a:ext cx="1928314" cy="560802"/>
      </dsp:txXfrm>
    </dsp:sp>
    <dsp:sp modelId="{9554963F-B83D-4391-8EEE-F973AD264D4E}">
      <dsp:nvSpPr>
        <dsp:cNvPr id="0" name=""/>
        <dsp:cNvSpPr/>
      </dsp:nvSpPr>
      <dsp:spPr>
        <a:xfrm>
          <a:off x="6465185" y="3172715"/>
          <a:ext cx="1928314" cy="542068"/>
        </a:xfrm>
        <a:prstGeom prst="rect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Персонал</a:t>
          </a:r>
        </a:p>
      </dsp:txBody>
      <dsp:txXfrm>
        <a:off x="6465185" y="3172715"/>
        <a:ext cx="1928314" cy="542068"/>
      </dsp:txXfrm>
    </dsp:sp>
    <dsp:sp modelId="{D92EA8E3-B1AA-483C-A45C-DAF996DF5A94}">
      <dsp:nvSpPr>
        <dsp:cNvPr id="0" name=""/>
        <dsp:cNvSpPr/>
      </dsp:nvSpPr>
      <dsp:spPr>
        <a:xfrm>
          <a:off x="6465185" y="4119730"/>
          <a:ext cx="1928314" cy="568380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Персонал</a:t>
          </a:r>
        </a:p>
      </dsp:txBody>
      <dsp:txXfrm>
        <a:off x="6465185" y="4119730"/>
        <a:ext cx="1928314" cy="5683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8D5802-2A51-4B69-A880-726781B6AA8A}">
      <dsp:nvSpPr>
        <dsp:cNvPr id="0" name=""/>
        <dsp:cNvSpPr/>
      </dsp:nvSpPr>
      <dsp:spPr>
        <a:xfrm>
          <a:off x="6105023" y="1664752"/>
          <a:ext cx="360161" cy="26018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1899"/>
              </a:lnTo>
              <a:lnTo>
                <a:pt x="360161" y="2601899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886622-9264-436E-9F0B-9C2DAB8DA863}">
      <dsp:nvSpPr>
        <dsp:cNvPr id="0" name=""/>
        <dsp:cNvSpPr/>
      </dsp:nvSpPr>
      <dsp:spPr>
        <a:xfrm>
          <a:off x="6105023" y="1664752"/>
          <a:ext cx="360161" cy="16417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1728"/>
              </a:lnTo>
              <a:lnTo>
                <a:pt x="360161" y="1641728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EC91A8-5A33-410C-8FF1-41FD359F027F}">
      <dsp:nvSpPr>
        <dsp:cNvPr id="0" name=""/>
        <dsp:cNvSpPr/>
      </dsp:nvSpPr>
      <dsp:spPr>
        <a:xfrm>
          <a:off x="6105023" y="1664752"/>
          <a:ext cx="360161" cy="6853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5347"/>
              </a:lnTo>
              <a:lnTo>
                <a:pt x="360161" y="68534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49ACF6-9530-4207-8AAB-4F6C23FB29A8}">
      <dsp:nvSpPr>
        <dsp:cNvPr id="0" name=""/>
        <dsp:cNvSpPr/>
      </dsp:nvSpPr>
      <dsp:spPr>
        <a:xfrm>
          <a:off x="4104152" y="679055"/>
          <a:ext cx="2961303" cy="4650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2540"/>
              </a:lnTo>
              <a:lnTo>
                <a:pt x="2961303" y="262540"/>
              </a:lnTo>
              <a:lnTo>
                <a:pt x="2961303" y="465013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B051CB-6F02-4A56-8D8E-5DF90618206F}">
      <dsp:nvSpPr>
        <dsp:cNvPr id="0" name=""/>
        <dsp:cNvSpPr/>
      </dsp:nvSpPr>
      <dsp:spPr>
        <a:xfrm>
          <a:off x="3222653" y="1672426"/>
          <a:ext cx="372885" cy="26056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5601"/>
              </a:lnTo>
              <a:lnTo>
                <a:pt x="372885" y="2605601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B3600B-7C2C-4906-AB2F-2EA73F8DB69E}">
      <dsp:nvSpPr>
        <dsp:cNvPr id="0" name=""/>
        <dsp:cNvSpPr/>
      </dsp:nvSpPr>
      <dsp:spPr>
        <a:xfrm>
          <a:off x="3222653" y="1672426"/>
          <a:ext cx="372885" cy="1647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7055"/>
              </a:lnTo>
              <a:lnTo>
                <a:pt x="372885" y="1647055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7017AB-2611-4144-84E7-E0F5AC1D7A9A}">
      <dsp:nvSpPr>
        <dsp:cNvPr id="0" name=""/>
        <dsp:cNvSpPr/>
      </dsp:nvSpPr>
      <dsp:spPr>
        <a:xfrm>
          <a:off x="3222653" y="1672426"/>
          <a:ext cx="343344" cy="6868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6875"/>
              </a:lnTo>
              <a:lnTo>
                <a:pt x="343344" y="686875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87B87F-FFF5-427D-ADF0-23BF112278C9}">
      <dsp:nvSpPr>
        <dsp:cNvPr id="0" name=""/>
        <dsp:cNvSpPr/>
      </dsp:nvSpPr>
      <dsp:spPr>
        <a:xfrm>
          <a:off x="4104152" y="679055"/>
          <a:ext cx="112864" cy="4650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2540"/>
              </a:lnTo>
              <a:lnTo>
                <a:pt x="112864" y="262540"/>
              </a:lnTo>
              <a:lnTo>
                <a:pt x="112864" y="465013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1EAE0A-0896-4825-A9FB-8BC26E76E856}">
      <dsp:nvSpPr>
        <dsp:cNvPr id="0" name=""/>
        <dsp:cNvSpPr/>
      </dsp:nvSpPr>
      <dsp:spPr>
        <a:xfrm>
          <a:off x="259676" y="1677960"/>
          <a:ext cx="361866" cy="25980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98066"/>
              </a:lnTo>
              <a:lnTo>
                <a:pt x="361866" y="2598066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929EFD-4C0D-4433-AF21-D10F92C2571D}">
      <dsp:nvSpPr>
        <dsp:cNvPr id="0" name=""/>
        <dsp:cNvSpPr/>
      </dsp:nvSpPr>
      <dsp:spPr>
        <a:xfrm>
          <a:off x="259676" y="1677960"/>
          <a:ext cx="361866" cy="16349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4960"/>
              </a:lnTo>
              <a:lnTo>
                <a:pt x="361866" y="1634960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A8690E-15DB-4BCA-A0B1-A3F5610606AD}">
      <dsp:nvSpPr>
        <dsp:cNvPr id="0" name=""/>
        <dsp:cNvSpPr/>
      </dsp:nvSpPr>
      <dsp:spPr>
        <a:xfrm>
          <a:off x="259676" y="1677960"/>
          <a:ext cx="361866" cy="6798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9817"/>
              </a:lnTo>
              <a:lnTo>
                <a:pt x="361866" y="67981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3AC04C-E4BC-48B8-ADB5-FB036A075507}">
      <dsp:nvSpPr>
        <dsp:cNvPr id="0" name=""/>
        <dsp:cNvSpPr/>
      </dsp:nvSpPr>
      <dsp:spPr>
        <a:xfrm>
          <a:off x="1298382" y="679055"/>
          <a:ext cx="2805769" cy="465013"/>
        </a:xfrm>
        <a:custGeom>
          <a:avLst/>
          <a:gdLst/>
          <a:ahLst/>
          <a:cxnLst/>
          <a:rect l="0" t="0" r="0" b="0"/>
          <a:pathLst>
            <a:path>
              <a:moveTo>
                <a:pt x="2805769" y="0"/>
              </a:moveTo>
              <a:lnTo>
                <a:pt x="2805769" y="262540"/>
              </a:lnTo>
              <a:lnTo>
                <a:pt x="0" y="262540"/>
              </a:lnTo>
              <a:lnTo>
                <a:pt x="0" y="465013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B96B1D-7525-4EBD-A5B5-133785F8FFB3}">
      <dsp:nvSpPr>
        <dsp:cNvPr id="0" name=""/>
        <dsp:cNvSpPr/>
      </dsp:nvSpPr>
      <dsp:spPr>
        <a:xfrm>
          <a:off x="2936798" y="58272"/>
          <a:ext cx="2334707" cy="620782"/>
        </a:xfrm>
        <a:prstGeom prst="rect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Глава предприятия</a:t>
          </a:r>
        </a:p>
      </dsp:txBody>
      <dsp:txXfrm>
        <a:off x="2936798" y="58272"/>
        <a:ext cx="2334707" cy="620782"/>
      </dsp:txXfrm>
    </dsp:sp>
    <dsp:sp modelId="{B7D97817-082C-4DD0-8EB0-FD2F3DB32C4B}">
      <dsp:nvSpPr>
        <dsp:cNvPr id="0" name=""/>
        <dsp:cNvSpPr/>
      </dsp:nvSpPr>
      <dsp:spPr>
        <a:xfrm>
          <a:off x="0" y="1144068"/>
          <a:ext cx="2596765" cy="533892"/>
        </a:xfrm>
        <a:prstGeom prst="rect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Менеджер проекта</a:t>
          </a:r>
        </a:p>
      </dsp:txBody>
      <dsp:txXfrm>
        <a:off x="0" y="1144068"/>
        <a:ext cx="2596765" cy="533892"/>
      </dsp:txXfrm>
    </dsp:sp>
    <dsp:sp modelId="{7A0FABAC-D16B-42A1-9473-259C9B4A6899}">
      <dsp:nvSpPr>
        <dsp:cNvPr id="0" name=""/>
        <dsp:cNvSpPr/>
      </dsp:nvSpPr>
      <dsp:spPr>
        <a:xfrm>
          <a:off x="621543" y="2082907"/>
          <a:ext cx="1928314" cy="549743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Персонал</a:t>
          </a:r>
        </a:p>
      </dsp:txBody>
      <dsp:txXfrm>
        <a:off x="621543" y="2082907"/>
        <a:ext cx="1928314" cy="549743"/>
      </dsp:txXfrm>
    </dsp:sp>
    <dsp:sp modelId="{337768D2-8FB6-4BAD-A88C-AA369E20FC7E}">
      <dsp:nvSpPr>
        <dsp:cNvPr id="0" name=""/>
        <dsp:cNvSpPr/>
      </dsp:nvSpPr>
      <dsp:spPr>
        <a:xfrm>
          <a:off x="621543" y="3037596"/>
          <a:ext cx="1928314" cy="550649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Персонал</a:t>
          </a:r>
        </a:p>
      </dsp:txBody>
      <dsp:txXfrm>
        <a:off x="621543" y="3037596"/>
        <a:ext cx="1928314" cy="550649"/>
      </dsp:txXfrm>
    </dsp:sp>
    <dsp:sp modelId="{2F3B66F3-9FA6-4672-B941-D61C8F24B685}">
      <dsp:nvSpPr>
        <dsp:cNvPr id="0" name=""/>
        <dsp:cNvSpPr/>
      </dsp:nvSpPr>
      <dsp:spPr>
        <a:xfrm>
          <a:off x="621543" y="3993192"/>
          <a:ext cx="1928314" cy="565671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Персонал</a:t>
          </a:r>
        </a:p>
      </dsp:txBody>
      <dsp:txXfrm>
        <a:off x="621543" y="3993192"/>
        <a:ext cx="1928314" cy="565671"/>
      </dsp:txXfrm>
    </dsp:sp>
    <dsp:sp modelId="{AAE4C035-CE73-4F5B-92E0-1BC57530A3ED}">
      <dsp:nvSpPr>
        <dsp:cNvPr id="0" name=""/>
        <dsp:cNvSpPr/>
      </dsp:nvSpPr>
      <dsp:spPr>
        <a:xfrm>
          <a:off x="2974063" y="1144068"/>
          <a:ext cx="2485906" cy="528358"/>
        </a:xfrm>
        <a:prstGeom prst="rect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Менеджер проекта</a:t>
          </a:r>
        </a:p>
      </dsp:txBody>
      <dsp:txXfrm>
        <a:off x="2974063" y="1144068"/>
        <a:ext cx="2485906" cy="528358"/>
      </dsp:txXfrm>
    </dsp:sp>
    <dsp:sp modelId="{DA5AE5F6-52D6-48B9-9F83-A8554F4954B5}">
      <dsp:nvSpPr>
        <dsp:cNvPr id="0" name=""/>
        <dsp:cNvSpPr/>
      </dsp:nvSpPr>
      <dsp:spPr>
        <a:xfrm>
          <a:off x="3565998" y="2077372"/>
          <a:ext cx="1928314" cy="563858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Персонал</a:t>
          </a:r>
        </a:p>
      </dsp:txBody>
      <dsp:txXfrm>
        <a:off x="3565998" y="2077372"/>
        <a:ext cx="1928314" cy="563858"/>
      </dsp:txXfrm>
    </dsp:sp>
    <dsp:sp modelId="{94F44EB2-9B08-47CA-95DB-EE03B3FC471E}">
      <dsp:nvSpPr>
        <dsp:cNvPr id="0" name=""/>
        <dsp:cNvSpPr/>
      </dsp:nvSpPr>
      <dsp:spPr>
        <a:xfrm>
          <a:off x="3595539" y="3046177"/>
          <a:ext cx="1928314" cy="546609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Персонал</a:t>
          </a:r>
        </a:p>
      </dsp:txBody>
      <dsp:txXfrm>
        <a:off x="3595539" y="3046177"/>
        <a:ext cx="1928314" cy="546609"/>
      </dsp:txXfrm>
    </dsp:sp>
    <dsp:sp modelId="{F1011282-B4DE-4210-80CB-529AB3648B18}">
      <dsp:nvSpPr>
        <dsp:cNvPr id="0" name=""/>
        <dsp:cNvSpPr/>
      </dsp:nvSpPr>
      <dsp:spPr>
        <a:xfrm>
          <a:off x="3595539" y="3997733"/>
          <a:ext cx="1928314" cy="560590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Персонал</a:t>
          </a:r>
        </a:p>
      </dsp:txBody>
      <dsp:txXfrm>
        <a:off x="3595539" y="3997733"/>
        <a:ext cx="1928314" cy="560590"/>
      </dsp:txXfrm>
    </dsp:sp>
    <dsp:sp modelId="{CF4BBAC0-B00F-4F2E-8979-BEA473AF0574}">
      <dsp:nvSpPr>
        <dsp:cNvPr id="0" name=""/>
        <dsp:cNvSpPr/>
      </dsp:nvSpPr>
      <dsp:spPr>
        <a:xfrm>
          <a:off x="5864915" y="1144068"/>
          <a:ext cx="2401079" cy="520683"/>
        </a:xfrm>
        <a:prstGeom prst="rect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Менеджер проекта</a:t>
          </a:r>
        </a:p>
      </dsp:txBody>
      <dsp:txXfrm>
        <a:off x="5864915" y="1144068"/>
        <a:ext cx="2401079" cy="520683"/>
      </dsp:txXfrm>
    </dsp:sp>
    <dsp:sp modelId="{327CF063-59FE-41E1-834F-F94C5C3B4169}">
      <dsp:nvSpPr>
        <dsp:cNvPr id="0" name=""/>
        <dsp:cNvSpPr/>
      </dsp:nvSpPr>
      <dsp:spPr>
        <a:xfrm>
          <a:off x="6465185" y="2069698"/>
          <a:ext cx="1928314" cy="560802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Персонал</a:t>
          </a:r>
        </a:p>
      </dsp:txBody>
      <dsp:txXfrm>
        <a:off x="6465185" y="2069698"/>
        <a:ext cx="1928314" cy="560802"/>
      </dsp:txXfrm>
    </dsp:sp>
    <dsp:sp modelId="{9554963F-B83D-4391-8EEE-F973AD264D4E}">
      <dsp:nvSpPr>
        <dsp:cNvPr id="0" name=""/>
        <dsp:cNvSpPr/>
      </dsp:nvSpPr>
      <dsp:spPr>
        <a:xfrm>
          <a:off x="6465185" y="3035446"/>
          <a:ext cx="1928314" cy="542068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Персонал</a:t>
          </a:r>
        </a:p>
      </dsp:txBody>
      <dsp:txXfrm>
        <a:off x="6465185" y="3035446"/>
        <a:ext cx="1928314" cy="542068"/>
      </dsp:txXfrm>
    </dsp:sp>
    <dsp:sp modelId="{D92EA8E3-B1AA-483C-A45C-DAF996DF5A94}">
      <dsp:nvSpPr>
        <dsp:cNvPr id="0" name=""/>
        <dsp:cNvSpPr/>
      </dsp:nvSpPr>
      <dsp:spPr>
        <a:xfrm>
          <a:off x="6465185" y="3982461"/>
          <a:ext cx="1928314" cy="568380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Персонал</a:t>
          </a:r>
        </a:p>
      </dsp:txBody>
      <dsp:txXfrm>
        <a:off x="6465185" y="3982461"/>
        <a:ext cx="1928314" cy="5683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8D5802-2A51-4B69-A880-726781B6AA8A}">
      <dsp:nvSpPr>
        <dsp:cNvPr id="0" name=""/>
        <dsp:cNvSpPr/>
      </dsp:nvSpPr>
      <dsp:spPr>
        <a:xfrm>
          <a:off x="5583226" y="1851102"/>
          <a:ext cx="329378" cy="23795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9514"/>
              </a:lnTo>
              <a:lnTo>
                <a:pt x="329378" y="2379514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886622-9264-436E-9F0B-9C2DAB8DA863}">
      <dsp:nvSpPr>
        <dsp:cNvPr id="0" name=""/>
        <dsp:cNvSpPr/>
      </dsp:nvSpPr>
      <dsp:spPr>
        <a:xfrm>
          <a:off x="5583226" y="1851102"/>
          <a:ext cx="329378" cy="15014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1409"/>
              </a:lnTo>
              <a:lnTo>
                <a:pt x="329378" y="1501409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EC91A8-5A33-410C-8FF1-41FD359F027F}">
      <dsp:nvSpPr>
        <dsp:cNvPr id="0" name=""/>
        <dsp:cNvSpPr/>
      </dsp:nvSpPr>
      <dsp:spPr>
        <a:xfrm>
          <a:off x="5583226" y="1851102"/>
          <a:ext cx="329378" cy="6267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6770"/>
              </a:lnTo>
              <a:lnTo>
                <a:pt x="329378" y="626770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49ACF6-9530-4207-8AAB-4F6C23FB29A8}">
      <dsp:nvSpPr>
        <dsp:cNvPr id="0" name=""/>
        <dsp:cNvSpPr/>
      </dsp:nvSpPr>
      <dsp:spPr>
        <a:xfrm>
          <a:off x="3753369" y="758154"/>
          <a:ext cx="2708200" cy="42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100"/>
              </a:lnTo>
              <a:lnTo>
                <a:pt x="2708200" y="240100"/>
              </a:lnTo>
              <a:lnTo>
                <a:pt x="2708200" y="425268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B051CB-6F02-4A56-8D8E-5DF90618206F}">
      <dsp:nvSpPr>
        <dsp:cNvPr id="0" name=""/>
        <dsp:cNvSpPr/>
      </dsp:nvSpPr>
      <dsp:spPr>
        <a:xfrm>
          <a:off x="2947213" y="1856983"/>
          <a:ext cx="341015" cy="23829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2900"/>
              </a:lnTo>
              <a:lnTo>
                <a:pt x="341015" y="2382900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B3600B-7C2C-4906-AB2F-2EA73F8DB69E}">
      <dsp:nvSpPr>
        <dsp:cNvPr id="0" name=""/>
        <dsp:cNvSpPr/>
      </dsp:nvSpPr>
      <dsp:spPr>
        <a:xfrm>
          <a:off x="2947213" y="1856983"/>
          <a:ext cx="341015" cy="15062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6281"/>
              </a:lnTo>
              <a:lnTo>
                <a:pt x="341015" y="1506281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7017AB-2611-4144-84E7-E0F5AC1D7A9A}">
      <dsp:nvSpPr>
        <dsp:cNvPr id="0" name=""/>
        <dsp:cNvSpPr/>
      </dsp:nvSpPr>
      <dsp:spPr>
        <a:xfrm>
          <a:off x="2947213" y="1856983"/>
          <a:ext cx="313998" cy="6281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8168"/>
              </a:lnTo>
              <a:lnTo>
                <a:pt x="313998" y="628168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87B87F-FFF5-427D-ADF0-23BF112278C9}">
      <dsp:nvSpPr>
        <dsp:cNvPr id="0" name=""/>
        <dsp:cNvSpPr/>
      </dsp:nvSpPr>
      <dsp:spPr>
        <a:xfrm>
          <a:off x="3753369" y="758154"/>
          <a:ext cx="103217" cy="425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100"/>
              </a:lnTo>
              <a:lnTo>
                <a:pt x="103217" y="240100"/>
              </a:lnTo>
              <a:lnTo>
                <a:pt x="103217" y="425268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1EAE0A-0896-4825-A9FB-8BC26E76E856}">
      <dsp:nvSpPr>
        <dsp:cNvPr id="0" name=""/>
        <dsp:cNvSpPr/>
      </dsp:nvSpPr>
      <dsp:spPr>
        <a:xfrm>
          <a:off x="237481" y="1869460"/>
          <a:ext cx="330937" cy="23760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6009"/>
              </a:lnTo>
              <a:lnTo>
                <a:pt x="330937" y="2376009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929EFD-4C0D-4433-AF21-D10F92C2571D}">
      <dsp:nvSpPr>
        <dsp:cNvPr id="0" name=""/>
        <dsp:cNvSpPr/>
      </dsp:nvSpPr>
      <dsp:spPr>
        <a:xfrm>
          <a:off x="237481" y="1869460"/>
          <a:ext cx="330937" cy="14952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5220"/>
              </a:lnTo>
              <a:lnTo>
                <a:pt x="330937" y="1495220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A8690E-15DB-4BCA-A0B1-A3F5610606AD}">
      <dsp:nvSpPr>
        <dsp:cNvPr id="0" name=""/>
        <dsp:cNvSpPr/>
      </dsp:nvSpPr>
      <dsp:spPr>
        <a:xfrm>
          <a:off x="237481" y="1869460"/>
          <a:ext cx="330937" cy="6217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713"/>
              </a:lnTo>
              <a:lnTo>
                <a:pt x="330937" y="621713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3AC04C-E4BC-48B8-ADB5-FB036A075507}">
      <dsp:nvSpPr>
        <dsp:cNvPr id="0" name=""/>
        <dsp:cNvSpPr/>
      </dsp:nvSpPr>
      <dsp:spPr>
        <a:xfrm>
          <a:off x="1187409" y="758154"/>
          <a:ext cx="2565960" cy="425268"/>
        </a:xfrm>
        <a:custGeom>
          <a:avLst/>
          <a:gdLst/>
          <a:ahLst/>
          <a:cxnLst/>
          <a:rect l="0" t="0" r="0" b="0"/>
          <a:pathLst>
            <a:path>
              <a:moveTo>
                <a:pt x="2565960" y="0"/>
              </a:moveTo>
              <a:lnTo>
                <a:pt x="2565960" y="240100"/>
              </a:lnTo>
              <a:lnTo>
                <a:pt x="0" y="240100"/>
              </a:lnTo>
              <a:lnTo>
                <a:pt x="0" y="425268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B96B1D-7525-4EBD-A5B5-133785F8FFB3}">
      <dsp:nvSpPr>
        <dsp:cNvPr id="0" name=""/>
        <dsp:cNvSpPr/>
      </dsp:nvSpPr>
      <dsp:spPr>
        <a:xfrm>
          <a:off x="2685790" y="190430"/>
          <a:ext cx="2135159" cy="567724"/>
        </a:xfrm>
        <a:prstGeom prst="rect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Глава предприятия</a:t>
          </a:r>
        </a:p>
      </dsp:txBody>
      <dsp:txXfrm>
        <a:off x="2685790" y="190430"/>
        <a:ext cx="2135159" cy="567724"/>
      </dsp:txXfrm>
    </dsp:sp>
    <dsp:sp modelId="{B7D97817-082C-4DD0-8EB0-FD2F3DB32C4B}">
      <dsp:nvSpPr>
        <dsp:cNvPr id="0" name=""/>
        <dsp:cNvSpPr/>
      </dsp:nvSpPr>
      <dsp:spPr>
        <a:xfrm>
          <a:off x="0" y="1183422"/>
          <a:ext cx="2374819" cy="686037"/>
        </a:xfrm>
        <a:prstGeom prst="rect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Функциональный руководитель</a:t>
          </a:r>
        </a:p>
      </dsp:txBody>
      <dsp:txXfrm>
        <a:off x="0" y="1183422"/>
        <a:ext cx="2374819" cy="686037"/>
      </dsp:txXfrm>
    </dsp:sp>
    <dsp:sp modelId="{7A0FABAC-D16B-42A1-9473-259C9B4A6899}">
      <dsp:nvSpPr>
        <dsp:cNvPr id="0" name=""/>
        <dsp:cNvSpPr/>
      </dsp:nvSpPr>
      <dsp:spPr>
        <a:xfrm>
          <a:off x="568419" y="2239795"/>
          <a:ext cx="1763501" cy="502756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Персонал</a:t>
          </a:r>
        </a:p>
      </dsp:txBody>
      <dsp:txXfrm>
        <a:off x="568419" y="2239795"/>
        <a:ext cx="1763501" cy="502756"/>
      </dsp:txXfrm>
    </dsp:sp>
    <dsp:sp modelId="{337768D2-8FB6-4BAD-A88C-AA369E20FC7E}">
      <dsp:nvSpPr>
        <dsp:cNvPr id="0" name=""/>
        <dsp:cNvSpPr/>
      </dsp:nvSpPr>
      <dsp:spPr>
        <a:xfrm>
          <a:off x="568419" y="3112887"/>
          <a:ext cx="1763501" cy="503585"/>
        </a:xfrm>
        <a:prstGeom prst="rect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Персонал</a:t>
          </a:r>
        </a:p>
      </dsp:txBody>
      <dsp:txXfrm>
        <a:off x="568419" y="3112887"/>
        <a:ext cx="1763501" cy="503585"/>
      </dsp:txXfrm>
    </dsp:sp>
    <dsp:sp modelId="{2F3B66F3-9FA6-4672-B941-D61C8F24B685}">
      <dsp:nvSpPr>
        <dsp:cNvPr id="0" name=""/>
        <dsp:cNvSpPr/>
      </dsp:nvSpPr>
      <dsp:spPr>
        <a:xfrm>
          <a:off x="568419" y="3986808"/>
          <a:ext cx="1763501" cy="517323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Персонал</a:t>
          </a:r>
        </a:p>
      </dsp:txBody>
      <dsp:txXfrm>
        <a:off x="568419" y="3986808"/>
        <a:ext cx="1763501" cy="517323"/>
      </dsp:txXfrm>
    </dsp:sp>
    <dsp:sp modelId="{AAE4C035-CE73-4F5B-92E0-1BC57530A3ED}">
      <dsp:nvSpPr>
        <dsp:cNvPr id="0" name=""/>
        <dsp:cNvSpPr/>
      </dsp:nvSpPr>
      <dsp:spPr>
        <a:xfrm>
          <a:off x="2719869" y="1183422"/>
          <a:ext cx="2273435" cy="673560"/>
        </a:xfrm>
        <a:prstGeom prst="rect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Функциональный руководитель</a:t>
          </a:r>
        </a:p>
      </dsp:txBody>
      <dsp:txXfrm>
        <a:off x="2719869" y="1183422"/>
        <a:ext cx="2273435" cy="673560"/>
      </dsp:txXfrm>
    </dsp:sp>
    <dsp:sp modelId="{DA5AE5F6-52D6-48B9-9F83-A8554F4954B5}">
      <dsp:nvSpPr>
        <dsp:cNvPr id="0" name=""/>
        <dsp:cNvSpPr/>
      </dsp:nvSpPr>
      <dsp:spPr>
        <a:xfrm>
          <a:off x="3261211" y="2227318"/>
          <a:ext cx="1763501" cy="515665"/>
        </a:xfrm>
        <a:prstGeom prst="rect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Персонал</a:t>
          </a:r>
        </a:p>
      </dsp:txBody>
      <dsp:txXfrm>
        <a:off x="3261211" y="2227318"/>
        <a:ext cx="1763501" cy="515665"/>
      </dsp:txXfrm>
    </dsp:sp>
    <dsp:sp modelId="{94F44EB2-9B08-47CA-95DB-EE03B3FC471E}">
      <dsp:nvSpPr>
        <dsp:cNvPr id="0" name=""/>
        <dsp:cNvSpPr/>
      </dsp:nvSpPr>
      <dsp:spPr>
        <a:xfrm>
          <a:off x="3288228" y="3113319"/>
          <a:ext cx="1763501" cy="499890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Персонал</a:t>
          </a:r>
        </a:p>
      </dsp:txBody>
      <dsp:txXfrm>
        <a:off x="3288228" y="3113319"/>
        <a:ext cx="1763501" cy="499890"/>
      </dsp:txXfrm>
    </dsp:sp>
    <dsp:sp modelId="{F1011282-B4DE-4210-80CB-529AB3648B18}">
      <dsp:nvSpPr>
        <dsp:cNvPr id="0" name=""/>
        <dsp:cNvSpPr/>
      </dsp:nvSpPr>
      <dsp:spPr>
        <a:xfrm>
          <a:off x="3288228" y="3983545"/>
          <a:ext cx="1763501" cy="512676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Персонал</a:t>
          </a:r>
        </a:p>
      </dsp:txBody>
      <dsp:txXfrm>
        <a:off x="3288228" y="3983545"/>
        <a:ext cx="1763501" cy="512676"/>
      </dsp:txXfrm>
    </dsp:sp>
    <dsp:sp modelId="{CF4BBAC0-B00F-4F2E-8979-BEA473AF0574}">
      <dsp:nvSpPr>
        <dsp:cNvPr id="0" name=""/>
        <dsp:cNvSpPr/>
      </dsp:nvSpPr>
      <dsp:spPr>
        <a:xfrm>
          <a:off x="5363640" y="1183422"/>
          <a:ext cx="2195859" cy="667679"/>
        </a:xfrm>
        <a:prstGeom prst="rect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Функциональный руководитель</a:t>
          </a:r>
        </a:p>
      </dsp:txBody>
      <dsp:txXfrm>
        <a:off x="5363640" y="1183422"/>
        <a:ext cx="2195859" cy="667679"/>
      </dsp:txXfrm>
    </dsp:sp>
    <dsp:sp modelId="{327CF063-59FE-41E1-834F-F94C5C3B4169}">
      <dsp:nvSpPr>
        <dsp:cNvPr id="0" name=""/>
        <dsp:cNvSpPr/>
      </dsp:nvSpPr>
      <dsp:spPr>
        <a:xfrm>
          <a:off x="5912605" y="2221437"/>
          <a:ext cx="1763501" cy="512870"/>
        </a:xfrm>
        <a:prstGeom prst="rect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Персонал</a:t>
          </a:r>
        </a:p>
      </dsp:txBody>
      <dsp:txXfrm>
        <a:off x="5912605" y="2221437"/>
        <a:ext cx="1763501" cy="512870"/>
      </dsp:txXfrm>
    </dsp:sp>
    <dsp:sp modelId="{9554963F-B83D-4391-8EEE-F973AD264D4E}">
      <dsp:nvSpPr>
        <dsp:cNvPr id="0" name=""/>
        <dsp:cNvSpPr/>
      </dsp:nvSpPr>
      <dsp:spPr>
        <a:xfrm>
          <a:off x="5912605" y="3104643"/>
          <a:ext cx="1763501" cy="495737"/>
        </a:xfrm>
        <a:prstGeom prst="rect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Персонал</a:t>
          </a:r>
        </a:p>
      </dsp:txBody>
      <dsp:txXfrm>
        <a:off x="5912605" y="3104643"/>
        <a:ext cx="1763501" cy="495737"/>
      </dsp:txXfrm>
    </dsp:sp>
    <dsp:sp modelId="{D92EA8E3-B1AA-483C-A45C-DAF996DF5A94}">
      <dsp:nvSpPr>
        <dsp:cNvPr id="0" name=""/>
        <dsp:cNvSpPr/>
      </dsp:nvSpPr>
      <dsp:spPr>
        <a:xfrm>
          <a:off x="5912605" y="3970716"/>
          <a:ext cx="1763501" cy="519800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Персонал</a:t>
          </a:r>
        </a:p>
      </dsp:txBody>
      <dsp:txXfrm>
        <a:off x="5912605" y="3970716"/>
        <a:ext cx="1763501" cy="5198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BA092A-7698-4EBB-BB4E-03F2FC2A566D}">
      <dsp:nvSpPr>
        <dsp:cNvPr id="0" name=""/>
        <dsp:cNvSpPr/>
      </dsp:nvSpPr>
      <dsp:spPr>
        <a:xfrm>
          <a:off x="5777669" y="2005785"/>
          <a:ext cx="232238" cy="21884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88459"/>
              </a:lnTo>
              <a:lnTo>
                <a:pt x="232238" y="2188459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A5846C-1F47-445C-A517-3D75DC8E7100}">
      <dsp:nvSpPr>
        <dsp:cNvPr id="0" name=""/>
        <dsp:cNvSpPr/>
      </dsp:nvSpPr>
      <dsp:spPr>
        <a:xfrm>
          <a:off x="5777669" y="2005785"/>
          <a:ext cx="232238" cy="13781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8102"/>
              </a:lnTo>
              <a:lnTo>
                <a:pt x="232238" y="1378102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6C123D-7BE7-4EFE-80AE-9307B945F4BB}">
      <dsp:nvSpPr>
        <dsp:cNvPr id="0" name=""/>
        <dsp:cNvSpPr/>
      </dsp:nvSpPr>
      <dsp:spPr>
        <a:xfrm>
          <a:off x="5777669" y="2005785"/>
          <a:ext cx="232238" cy="5677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7745"/>
              </a:lnTo>
              <a:lnTo>
                <a:pt x="232238" y="567745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8B2E11-973B-4D58-898D-63499F94E2A8}">
      <dsp:nvSpPr>
        <dsp:cNvPr id="0" name=""/>
        <dsp:cNvSpPr/>
      </dsp:nvSpPr>
      <dsp:spPr>
        <a:xfrm>
          <a:off x="3586888" y="977681"/>
          <a:ext cx="2810083" cy="325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566"/>
              </a:lnTo>
              <a:lnTo>
                <a:pt x="2810083" y="162566"/>
              </a:lnTo>
              <a:lnTo>
                <a:pt x="2810083" y="325133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B08A7D-0990-4C50-B021-BECCCF1A3162}">
      <dsp:nvSpPr>
        <dsp:cNvPr id="0" name=""/>
        <dsp:cNvSpPr/>
      </dsp:nvSpPr>
      <dsp:spPr>
        <a:xfrm>
          <a:off x="3904280" y="2005785"/>
          <a:ext cx="232238" cy="21884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88459"/>
              </a:lnTo>
              <a:lnTo>
                <a:pt x="232238" y="2188459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958286-8E03-4733-BD0D-8E3DD5653459}">
      <dsp:nvSpPr>
        <dsp:cNvPr id="0" name=""/>
        <dsp:cNvSpPr/>
      </dsp:nvSpPr>
      <dsp:spPr>
        <a:xfrm>
          <a:off x="3904280" y="2005785"/>
          <a:ext cx="232238" cy="13781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8102"/>
              </a:lnTo>
              <a:lnTo>
                <a:pt x="232238" y="1378102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14A3D6-A79C-4E8D-9E0B-EE50CF1C42BF}">
      <dsp:nvSpPr>
        <dsp:cNvPr id="0" name=""/>
        <dsp:cNvSpPr/>
      </dsp:nvSpPr>
      <dsp:spPr>
        <a:xfrm>
          <a:off x="3904280" y="2005785"/>
          <a:ext cx="232238" cy="5677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7745"/>
              </a:lnTo>
              <a:lnTo>
                <a:pt x="232238" y="567745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C51AE4-C713-44D1-9D5A-B15E4B22F700}">
      <dsp:nvSpPr>
        <dsp:cNvPr id="0" name=""/>
        <dsp:cNvSpPr/>
      </dsp:nvSpPr>
      <dsp:spPr>
        <a:xfrm>
          <a:off x="3586888" y="977681"/>
          <a:ext cx="936694" cy="325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566"/>
              </a:lnTo>
              <a:lnTo>
                <a:pt x="936694" y="162566"/>
              </a:lnTo>
              <a:lnTo>
                <a:pt x="936694" y="325133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622AD8-F972-48FD-9F17-9E9FC673AECC}">
      <dsp:nvSpPr>
        <dsp:cNvPr id="0" name=""/>
        <dsp:cNvSpPr/>
      </dsp:nvSpPr>
      <dsp:spPr>
        <a:xfrm>
          <a:off x="2030891" y="2005785"/>
          <a:ext cx="232238" cy="21884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88459"/>
              </a:lnTo>
              <a:lnTo>
                <a:pt x="232238" y="2188459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E535B5-6548-438C-87BC-757534558B24}">
      <dsp:nvSpPr>
        <dsp:cNvPr id="0" name=""/>
        <dsp:cNvSpPr/>
      </dsp:nvSpPr>
      <dsp:spPr>
        <a:xfrm>
          <a:off x="2030891" y="2005785"/>
          <a:ext cx="232238" cy="13781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8102"/>
              </a:lnTo>
              <a:lnTo>
                <a:pt x="232238" y="1378102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714618-A511-491B-8DCA-31C13572ABEB}">
      <dsp:nvSpPr>
        <dsp:cNvPr id="0" name=""/>
        <dsp:cNvSpPr/>
      </dsp:nvSpPr>
      <dsp:spPr>
        <a:xfrm>
          <a:off x="2030891" y="2005785"/>
          <a:ext cx="232238" cy="5677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7745"/>
              </a:lnTo>
              <a:lnTo>
                <a:pt x="232238" y="567745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E0F78E-01AD-434A-9534-83DE009AF470}">
      <dsp:nvSpPr>
        <dsp:cNvPr id="0" name=""/>
        <dsp:cNvSpPr/>
      </dsp:nvSpPr>
      <dsp:spPr>
        <a:xfrm>
          <a:off x="2650193" y="977681"/>
          <a:ext cx="936694" cy="325133"/>
        </a:xfrm>
        <a:custGeom>
          <a:avLst/>
          <a:gdLst/>
          <a:ahLst/>
          <a:cxnLst/>
          <a:rect l="0" t="0" r="0" b="0"/>
          <a:pathLst>
            <a:path>
              <a:moveTo>
                <a:pt x="936694" y="0"/>
              </a:moveTo>
              <a:lnTo>
                <a:pt x="936694" y="162566"/>
              </a:lnTo>
              <a:lnTo>
                <a:pt x="0" y="162566"/>
              </a:lnTo>
              <a:lnTo>
                <a:pt x="0" y="325133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26E5AB-8B22-4D3C-8D7E-56A2AADD72CE}">
      <dsp:nvSpPr>
        <dsp:cNvPr id="0" name=""/>
        <dsp:cNvSpPr/>
      </dsp:nvSpPr>
      <dsp:spPr>
        <a:xfrm>
          <a:off x="157502" y="2005785"/>
          <a:ext cx="232238" cy="21884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88459"/>
              </a:lnTo>
              <a:lnTo>
                <a:pt x="232238" y="2188459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1D6F2B-7FFF-4B8E-B992-BAF9CF7FB2C5}">
      <dsp:nvSpPr>
        <dsp:cNvPr id="0" name=""/>
        <dsp:cNvSpPr/>
      </dsp:nvSpPr>
      <dsp:spPr>
        <a:xfrm>
          <a:off x="157502" y="2005785"/>
          <a:ext cx="232238" cy="13781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8102"/>
              </a:lnTo>
              <a:lnTo>
                <a:pt x="232238" y="1378102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4E84B6-8CF1-4D81-911E-2D332A00E4EB}">
      <dsp:nvSpPr>
        <dsp:cNvPr id="0" name=""/>
        <dsp:cNvSpPr/>
      </dsp:nvSpPr>
      <dsp:spPr>
        <a:xfrm>
          <a:off x="157502" y="2005785"/>
          <a:ext cx="232238" cy="5677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7745"/>
              </a:lnTo>
              <a:lnTo>
                <a:pt x="232238" y="567745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941825-4571-4C57-95C4-F6B80B2CBB3C}">
      <dsp:nvSpPr>
        <dsp:cNvPr id="0" name=""/>
        <dsp:cNvSpPr/>
      </dsp:nvSpPr>
      <dsp:spPr>
        <a:xfrm>
          <a:off x="776804" y="977681"/>
          <a:ext cx="2810083" cy="325133"/>
        </a:xfrm>
        <a:custGeom>
          <a:avLst/>
          <a:gdLst/>
          <a:ahLst/>
          <a:cxnLst/>
          <a:rect l="0" t="0" r="0" b="0"/>
          <a:pathLst>
            <a:path>
              <a:moveTo>
                <a:pt x="2810083" y="0"/>
              </a:moveTo>
              <a:lnTo>
                <a:pt x="2810083" y="162566"/>
              </a:lnTo>
              <a:lnTo>
                <a:pt x="0" y="162566"/>
              </a:lnTo>
              <a:lnTo>
                <a:pt x="0" y="325133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98776B-B1D6-4269-83F2-B402D381CCEB}">
      <dsp:nvSpPr>
        <dsp:cNvPr id="0" name=""/>
        <dsp:cNvSpPr/>
      </dsp:nvSpPr>
      <dsp:spPr>
        <a:xfrm>
          <a:off x="2812760" y="387680"/>
          <a:ext cx="1548255" cy="590001"/>
        </a:xfrm>
        <a:prstGeom prst="rect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Глава предприятия</a:t>
          </a:r>
        </a:p>
      </dsp:txBody>
      <dsp:txXfrm>
        <a:off x="2812760" y="387680"/>
        <a:ext cx="1548255" cy="590001"/>
      </dsp:txXfrm>
    </dsp:sp>
    <dsp:sp modelId="{3CFEA405-E59E-4E79-B9E4-812B9A325728}">
      <dsp:nvSpPr>
        <dsp:cNvPr id="0" name=""/>
        <dsp:cNvSpPr/>
      </dsp:nvSpPr>
      <dsp:spPr>
        <a:xfrm>
          <a:off x="2676" y="1302815"/>
          <a:ext cx="1548255" cy="702969"/>
        </a:xfrm>
        <a:prstGeom prst="rect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Функиональный руководитель</a:t>
          </a:r>
        </a:p>
      </dsp:txBody>
      <dsp:txXfrm>
        <a:off x="2676" y="1302815"/>
        <a:ext cx="1548255" cy="702969"/>
      </dsp:txXfrm>
    </dsp:sp>
    <dsp:sp modelId="{FC14A38C-A0ED-4C91-9F98-317D5CA17DED}">
      <dsp:nvSpPr>
        <dsp:cNvPr id="0" name=""/>
        <dsp:cNvSpPr/>
      </dsp:nvSpPr>
      <dsp:spPr>
        <a:xfrm>
          <a:off x="389740" y="2330918"/>
          <a:ext cx="1548255" cy="485223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Персонал</a:t>
          </a:r>
        </a:p>
      </dsp:txBody>
      <dsp:txXfrm>
        <a:off x="389740" y="2330918"/>
        <a:ext cx="1548255" cy="485223"/>
      </dsp:txXfrm>
    </dsp:sp>
    <dsp:sp modelId="{7879B8A3-7B83-412D-8CC8-9ED8B3AAA069}">
      <dsp:nvSpPr>
        <dsp:cNvPr id="0" name=""/>
        <dsp:cNvSpPr/>
      </dsp:nvSpPr>
      <dsp:spPr>
        <a:xfrm>
          <a:off x="389740" y="3141275"/>
          <a:ext cx="1548255" cy="485223"/>
        </a:xfrm>
        <a:prstGeom prst="rect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Персонал</a:t>
          </a:r>
        </a:p>
      </dsp:txBody>
      <dsp:txXfrm>
        <a:off x="389740" y="3141275"/>
        <a:ext cx="1548255" cy="485223"/>
      </dsp:txXfrm>
    </dsp:sp>
    <dsp:sp modelId="{D3CE6510-224A-4E00-9DCD-F0739C5CEA8B}">
      <dsp:nvSpPr>
        <dsp:cNvPr id="0" name=""/>
        <dsp:cNvSpPr/>
      </dsp:nvSpPr>
      <dsp:spPr>
        <a:xfrm>
          <a:off x="389740" y="3951632"/>
          <a:ext cx="1548255" cy="485223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Персонал</a:t>
          </a:r>
        </a:p>
      </dsp:txBody>
      <dsp:txXfrm>
        <a:off x="389740" y="3951632"/>
        <a:ext cx="1548255" cy="485223"/>
      </dsp:txXfrm>
    </dsp:sp>
    <dsp:sp modelId="{DFA40870-9702-4DE7-97E2-A921E195D3F5}">
      <dsp:nvSpPr>
        <dsp:cNvPr id="0" name=""/>
        <dsp:cNvSpPr/>
      </dsp:nvSpPr>
      <dsp:spPr>
        <a:xfrm>
          <a:off x="1876065" y="1302815"/>
          <a:ext cx="1548255" cy="702969"/>
        </a:xfrm>
        <a:prstGeom prst="rect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Функиональный руководитель</a:t>
          </a:r>
        </a:p>
      </dsp:txBody>
      <dsp:txXfrm>
        <a:off x="1876065" y="1302815"/>
        <a:ext cx="1548255" cy="702969"/>
      </dsp:txXfrm>
    </dsp:sp>
    <dsp:sp modelId="{2B8598C6-CE37-41DA-B6B7-5117A76B678B}">
      <dsp:nvSpPr>
        <dsp:cNvPr id="0" name=""/>
        <dsp:cNvSpPr/>
      </dsp:nvSpPr>
      <dsp:spPr>
        <a:xfrm>
          <a:off x="2263129" y="2330918"/>
          <a:ext cx="1548255" cy="485223"/>
        </a:xfrm>
        <a:prstGeom prst="rect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Персонал</a:t>
          </a:r>
        </a:p>
      </dsp:txBody>
      <dsp:txXfrm>
        <a:off x="2263129" y="2330918"/>
        <a:ext cx="1548255" cy="485223"/>
      </dsp:txXfrm>
    </dsp:sp>
    <dsp:sp modelId="{9DC25A61-AB83-4A61-81CA-80A7BD08F988}">
      <dsp:nvSpPr>
        <dsp:cNvPr id="0" name=""/>
        <dsp:cNvSpPr/>
      </dsp:nvSpPr>
      <dsp:spPr>
        <a:xfrm>
          <a:off x="2263129" y="3141275"/>
          <a:ext cx="1548255" cy="485223"/>
        </a:xfrm>
        <a:prstGeom prst="rect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Персонал</a:t>
          </a:r>
        </a:p>
      </dsp:txBody>
      <dsp:txXfrm>
        <a:off x="2263129" y="3141275"/>
        <a:ext cx="1548255" cy="485223"/>
      </dsp:txXfrm>
    </dsp:sp>
    <dsp:sp modelId="{56D0D2B1-B88F-4174-88E1-37C60B032B65}">
      <dsp:nvSpPr>
        <dsp:cNvPr id="0" name=""/>
        <dsp:cNvSpPr/>
      </dsp:nvSpPr>
      <dsp:spPr>
        <a:xfrm>
          <a:off x="2263129" y="3951632"/>
          <a:ext cx="1548255" cy="485223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Персонал</a:t>
          </a:r>
        </a:p>
      </dsp:txBody>
      <dsp:txXfrm>
        <a:off x="2263129" y="3951632"/>
        <a:ext cx="1548255" cy="485223"/>
      </dsp:txXfrm>
    </dsp:sp>
    <dsp:sp modelId="{4A39485C-D1DC-4911-887A-99C8716F8C15}">
      <dsp:nvSpPr>
        <dsp:cNvPr id="0" name=""/>
        <dsp:cNvSpPr/>
      </dsp:nvSpPr>
      <dsp:spPr>
        <a:xfrm>
          <a:off x="3749454" y="1302815"/>
          <a:ext cx="1548255" cy="702969"/>
        </a:xfrm>
        <a:prstGeom prst="rect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Функиональный руководитель</a:t>
          </a:r>
        </a:p>
      </dsp:txBody>
      <dsp:txXfrm>
        <a:off x="3749454" y="1302815"/>
        <a:ext cx="1548255" cy="702969"/>
      </dsp:txXfrm>
    </dsp:sp>
    <dsp:sp modelId="{AB1A99F6-5C27-4652-A238-A6B934D84372}">
      <dsp:nvSpPr>
        <dsp:cNvPr id="0" name=""/>
        <dsp:cNvSpPr/>
      </dsp:nvSpPr>
      <dsp:spPr>
        <a:xfrm>
          <a:off x="4136518" y="2330918"/>
          <a:ext cx="1548255" cy="485223"/>
        </a:xfrm>
        <a:prstGeom prst="rect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Персонал</a:t>
          </a:r>
        </a:p>
      </dsp:txBody>
      <dsp:txXfrm>
        <a:off x="4136518" y="2330918"/>
        <a:ext cx="1548255" cy="485223"/>
      </dsp:txXfrm>
    </dsp:sp>
    <dsp:sp modelId="{BF399318-5C14-4FBA-8606-822297B466B6}">
      <dsp:nvSpPr>
        <dsp:cNvPr id="0" name=""/>
        <dsp:cNvSpPr/>
      </dsp:nvSpPr>
      <dsp:spPr>
        <a:xfrm>
          <a:off x="4136518" y="3141275"/>
          <a:ext cx="1548255" cy="485223"/>
        </a:xfrm>
        <a:prstGeom prst="rect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Персонал</a:t>
          </a:r>
        </a:p>
      </dsp:txBody>
      <dsp:txXfrm>
        <a:off x="4136518" y="3141275"/>
        <a:ext cx="1548255" cy="485223"/>
      </dsp:txXfrm>
    </dsp:sp>
    <dsp:sp modelId="{43BD46B5-52E2-4B06-8E74-A548917BD473}">
      <dsp:nvSpPr>
        <dsp:cNvPr id="0" name=""/>
        <dsp:cNvSpPr/>
      </dsp:nvSpPr>
      <dsp:spPr>
        <a:xfrm>
          <a:off x="4136518" y="3951632"/>
          <a:ext cx="1548255" cy="485223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Персонал</a:t>
          </a:r>
        </a:p>
      </dsp:txBody>
      <dsp:txXfrm>
        <a:off x="4136518" y="3951632"/>
        <a:ext cx="1548255" cy="485223"/>
      </dsp:txXfrm>
    </dsp:sp>
    <dsp:sp modelId="{19133793-47C4-421B-9E82-8BC614E356F3}">
      <dsp:nvSpPr>
        <dsp:cNvPr id="0" name=""/>
        <dsp:cNvSpPr/>
      </dsp:nvSpPr>
      <dsp:spPr>
        <a:xfrm>
          <a:off x="5622844" y="1302815"/>
          <a:ext cx="1548255" cy="702969"/>
        </a:xfrm>
        <a:prstGeom prst="rect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Руководитель менеджеров проектов</a:t>
          </a:r>
        </a:p>
      </dsp:txBody>
      <dsp:txXfrm>
        <a:off x="5622844" y="1302815"/>
        <a:ext cx="1548255" cy="702969"/>
      </dsp:txXfrm>
    </dsp:sp>
    <dsp:sp modelId="{AEC972B9-DAE2-4093-B19F-2012E486C422}">
      <dsp:nvSpPr>
        <dsp:cNvPr id="0" name=""/>
        <dsp:cNvSpPr/>
      </dsp:nvSpPr>
      <dsp:spPr>
        <a:xfrm>
          <a:off x="6009907" y="2330918"/>
          <a:ext cx="1548255" cy="485223"/>
        </a:xfrm>
        <a:prstGeom prst="rect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Менеджер проекта</a:t>
          </a:r>
        </a:p>
      </dsp:txBody>
      <dsp:txXfrm>
        <a:off x="6009907" y="2330918"/>
        <a:ext cx="1548255" cy="485223"/>
      </dsp:txXfrm>
    </dsp:sp>
    <dsp:sp modelId="{2B064581-C55F-498D-82AF-FF5D44381D91}">
      <dsp:nvSpPr>
        <dsp:cNvPr id="0" name=""/>
        <dsp:cNvSpPr/>
      </dsp:nvSpPr>
      <dsp:spPr>
        <a:xfrm>
          <a:off x="6009907" y="3141275"/>
          <a:ext cx="1548255" cy="485223"/>
        </a:xfrm>
        <a:prstGeom prst="rect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Менеджер проекта</a:t>
          </a:r>
        </a:p>
      </dsp:txBody>
      <dsp:txXfrm>
        <a:off x="6009907" y="3141275"/>
        <a:ext cx="1548255" cy="485223"/>
      </dsp:txXfrm>
    </dsp:sp>
    <dsp:sp modelId="{5BE416EF-5828-4190-9741-D09EBBB45F76}">
      <dsp:nvSpPr>
        <dsp:cNvPr id="0" name=""/>
        <dsp:cNvSpPr/>
      </dsp:nvSpPr>
      <dsp:spPr>
        <a:xfrm>
          <a:off x="6009907" y="3951632"/>
          <a:ext cx="1548255" cy="485223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Менеджер проекта</a:t>
          </a:r>
        </a:p>
      </dsp:txBody>
      <dsp:txXfrm>
        <a:off x="6009907" y="3951632"/>
        <a:ext cx="1548255" cy="4852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8D5802-2A51-4B69-A880-726781B6AA8A}">
      <dsp:nvSpPr>
        <dsp:cNvPr id="0" name=""/>
        <dsp:cNvSpPr/>
      </dsp:nvSpPr>
      <dsp:spPr>
        <a:xfrm>
          <a:off x="5983302" y="1709093"/>
          <a:ext cx="350701" cy="25335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33553"/>
              </a:lnTo>
              <a:lnTo>
                <a:pt x="350701" y="2533553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886622-9264-436E-9F0B-9C2DAB8DA863}">
      <dsp:nvSpPr>
        <dsp:cNvPr id="0" name=""/>
        <dsp:cNvSpPr/>
      </dsp:nvSpPr>
      <dsp:spPr>
        <a:xfrm>
          <a:off x="5983302" y="1709093"/>
          <a:ext cx="350701" cy="15986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8604"/>
              </a:lnTo>
              <a:lnTo>
                <a:pt x="350701" y="1598604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EC91A8-5A33-410C-8FF1-41FD359F027F}">
      <dsp:nvSpPr>
        <dsp:cNvPr id="0" name=""/>
        <dsp:cNvSpPr/>
      </dsp:nvSpPr>
      <dsp:spPr>
        <a:xfrm>
          <a:off x="5983302" y="1709093"/>
          <a:ext cx="350701" cy="6673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7344"/>
              </a:lnTo>
              <a:lnTo>
                <a:pt x="350701" y="667344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49ACF6-9530-4207-8AAB-4F6C23FB29A8}">
      <dsp:nvSpPr>
        <dsp:cNvPr id="0" name=""/>
        <dsp:cNvSpPr/>
      </dsp:nvSpPr>
      <dsp:spPr>
        <a:xfrm>
          <a:off x="4034989" y="604475"/>
          <a:ext cx="2883516" cy="3937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561"/>
              </a:lnTo>
              <a:lnTo>
                <a:pt x="2883516" y="196561"/>
              </a:lnTo>
              <a:lnTo>
                <a:pt x="2883516" y="393716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B051CB-6F02-4A56-8D8E-5DF90618206F}">
      <dsp:nvSpPr>
        <dsp:cNvPr id="0" name=""/>
        <dsp:cNvSpPr/>
      </dsp:nvSpPr>
      <dsp:spPr>
        <a:xfrm>
          <a:off x="3176646" y="1715355"/>
          <a:ext cx="363091" cy="25371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37158"/>
              </a:lnTo>
              <a:lnTo>
                <a:pt x="363091" y="2537158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B3600B-7C2C-4906-AB2F-2EA73F8DB69E}">
      <dsp:nvSpPr>
        <dsp:cNvPr id="0" name=""/>
        <dsp:cNvSpPr/>
      </dsp:nvSpPr>
      <dsp:spPr>
        <a:xfrm>
          <a:off x="3176646" y="1715355"/>
          <a:ext cx="363091" cy="16037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3791"/>
              </a:lnTo>
              <a:lnTo>
                <a:pt x="363091" y="1603791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7017AB-2611-4144-84E7-E0F5AC1D7A9A}">
      <dsp:nvSpPr>
        <dsp:cNvPr id="0" name=""/>
        <dsp:cNvSpPr/>
      </dsp:nvSpPr>
      <dsp:spPr>
        <a:xfrm>
          <a:off x="3176646" y="1715355"/>
          <a:ext cx="334325" cy="6688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8832"/>
              </a:lnTo>
              <a:lnTo>
                <a:pt x="334325" y="668832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87B87F-FFF5-427D-ADF0-23BF112278C9}">
      <dsp:nvSpPr>
        <dsp:cNvPr id="0" name=""/>
        <dsp:cNvSpPr/>
      </dsp:nvSpPr>
      <dsp:spPr>
        <a:xfrm>
          <a:off x="4034989" y="604475"/>
          <a:ext cx="109899" cy="3937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561"/>
              </a:lnTo>
              <a:lnTo>
                <a:pt x="109899" y="196561"/>
              </a:lnTo>
              <a:lnTo>
                <a:pt x="109899" y="393716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1EAE0A-0896-4825-A9FB-8BC26E76E856}">
      <dsp:nvSpPr>
        <dsp:cNvPr id="0" name=""/>
        <dsp:cNvSpPr/>
      </dsp:nvSpPr>
      <dsp:spPr>
        <a:xfrm>
          <a:off x="264577" y="1728640"/>
          <a:ext cx="379283" cy="2529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9821"/>
              </a:lnTo>
              <a:lnTo>
                <a:pt x="379283" y="2529821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929EFD-4C0D-4433-AF21-D10F92C2571D}">
      <dsp:nvSpPr>
        <dsp:cNvPr id="0" name=""/>
        <dsp:cNvSpPr/>
      </dsp:nvSpPr>
      <dsp:spPr>
        <a:xfrm>
          <a:off x="264577" y="1728640"/>
          <a:ext cx="379283" cy="15920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2013"/>
              </a:lnTo>
              <a:lnTo>
                <a:pt x="379283" y="1592013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A8690E-15DB-4BCA-A0B1-A3F5610606AD}">
      <dsp:nvSpPr>
        <dsp:cNvPr id="0" name=""/>
        <dsp:cNvSpPr/>
      </dsp:nvSpPr>
      <dsp:spPr>
        <a:xfrm>
          <a:off x="264577" y="1728640"/>
          <a:ext cx="379283" cy="6619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1960"/>
              </a:lnTo>
              <a:lnTo>
                <a:pt x="379283" y="661960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3AC04C-E4BC-48B8-ADB5-FB036A075507}">
      <dsp:nvSpPr>
        <dsp:cNvPr id="0" name=""/>
        <dsp:cNvSpPr/>
      </dsp:nvSpPr>
      <dsp:spPr>
        <a:xfrm>
          <a:off x="1275999" y="604475"/>
          <a:ext cx="2758989" cy="393716"/>
        </a:xfrm>
        <a:custGeom>
          <a:avLst/>
          <a:gdLst/>
          <a:ahLst/>
          <a:cxnLst/>
          <a:rect l="0" t="0" r="0" b="0"/>
          <a:pathLst>
            <a:path>
              <a:moveTo>
                <a:pt x="2758989" y="0"/>
              </a:moveTo>
              <a:lnTo>
                <a:pt x="2758989" y="196561"/>
              </a:lnTo>
              <a:lnTo>
                <a:pt x="0" y="196561"/>
              </a:lnTo>
              <a:lnTo>
                <a:pt x="0" y="393716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B96B1D-7525-4EBD-A5B5-133785F8FFB3}">
      <dsp:nvSpPr>
        <dsp:cNvPr id="0" name=""/>
        <dsp:cNvSpPr/>
      </dsp:nvSpPr>
      <dsp:spPr>
        <a:xfrm>
          <a:off x="2898299" y="0"/>
          <a:ext cx="2273379" cy="604475"/>
        </a:xfrm>
        <a:prstGeom prst="rect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Глава предприятия</a:t>
          </a:r>
        </a:p>
      </dsp:txBody>
      <dsp:txXfrm>
        <a:off x="2898299" y="0"/>
        <a:ext cx="2273379" cy="604475"/>
      </dsp:txXfrm>
    </dsp:sp>
    <dsp:sp modelId="{B7D97817-082C-4DD0-8EB0-FD2F3DB32C4B}">
      <dsp:nvSpPr>
        <dsp:cNvPr id="0" name=""/>
        <dsp:cNvSpPr/>
      </dsp:nvSpPr>
      <dsp:spPr>
        <a:xfrm>
          <a:off x="11722" y="998191"/>
          <a:ext cx="2528553" cy="730448"/>
        </a:xfrm>
        <a:prstGeom prst="rect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Функциональный руководитель</a:t>
          </a:r>
        </a:p>
      </dsp:txBody>
      <dsp:txXfrm>
        <a:off x="11722" y="998191"/>
        <a:ext cx="2528553" cy="730448"/>
      </dsp:txXfrm>
    </dsp:sp>
    <dsp:sp modelId="{7A0FABAC-D16B-42A1-9473-259C9B4A6899}">
      <dsp:nvSpPr>
        <dsp:cNvPr id="0" name=""/>
        <dsp:cNvSpPr/>
      </dsp:nvSpPr>
      <dsp:spPr>
        <a:xfrm>
          <a:off x="643860" y="2122949"/>
          <a:ext cx="1877662" cy="535302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Персонал</a:t>
          </a:r>
        </a:p>
      </dsp:txBody>
      <dsp:txXfrm>
        <a:off x="643860" y="2122949"/>
        <a:ext cx="1877662" cy="535302"/>
      </dsp:txXfrm>
    </dsp:sp>
    <dsp:sp modelId="{337768D2-8FB6-4BAD-A88C-AA369E20FC7E}">
      <dsp:nvSpPr>
        <dsp:cNvPr id="0" name=""/>
        <dsp:cNvSpPr/>
      </dsp:nvSpPr>
      <dsp:spPr>
        <a:xfrm>
          <a:off x="643860" y="3052560"/>
          <a:ext cx="1877662" cy="536185"/>
        </a:xfrm>
        <a:prstGeom prst="rect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Персонал</a:t>
          </a:r>
        </a:p>
      </dsp:txBody>
      <dsp:txXfrm>
        <a:off x="643860" y="3052560"/>
        <a:ext cx="1877662" cy="536185"/>
      </dsp:txXfrm>
    </dsp:sp>
    <dsp:sp modelId="{2F3B66F3-9FA6-4672-B941-D61C8F24B685}">
      <dsp:nvSpPr>
        <dsp:cNvPr id="0" name=""/>
        <dsp:cNvSpPr/>
      </dsp:nvSpPr>
      <dsp:spPr>
        <a:xfrm>
          <a:off x="643860" y="3983055"/>
          <a:ext cx="1877662" cy="550812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Менеджер проекта</a:t>
          </a:r>
        </a:p>
      </dsp:txBody>
      <dsp:txXfrm>
        <a:off x="643860" y="3983055"/>
        <a:ext cx="1877662" cy="550812"/>
      </dsp:txXfrm>
    </dsp:sp>
    <dsp:sp modelId="{AAE4C035-CE73-4F5B-92E0-1BC57530A3ED}">
      <dsp:nvSpPr>
        <dsp:cNvPr id="0" name=""/>
        <dsp:cNvSpPr/>
      </dsp:nvSpPr>
      <dsp:spPr>
        <a:xfrm>
          <a:off x="2934585" y="998191"/>
          <a:ext cx="2420607" cy="717163"/>
        </a:xfrm>
        <a:prstGeom prst="rect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Функциональный руководитель</a:t>
          </a:r>
        </a:p>
      </dsp:txBody>
      <dsp:txXfrm>
        <a:off x="2934585" y="998191"/>
        <a:ext cx="2420607" cy="717163"/>
      </dsp:txXfrm>
    </dsp:sp>
    <dsp:sp modelId="{DA5AE5F6-52D6-48B9-9F83-A8554F4954B5}">
      <dsp:nvSpPr>
        <dsp:cNvPr id="0" name=""/>
        <dsp:cNvSpPr/>
      </dsp:nvSpPr>
      <dsp:spPr>
        <a:xfrm>
          <a:off x="3510971" y="2109664"/>
          <a:ext cx="1877662" cy="549047"/>
        </a:xfrm>
        <a:prstGeom prst="rect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Персонал</a:t>
          </a:r>
        </a:p>
      </dsp:txBody>
      <dsp:txXfrm>
        <a:off x="3510971" y="2109664"/>
        <a:ext cx="1877662" cy="549047"/>
      </dsp:txXfrm>
    </dsp:sp>
    <dsp:sp modelId="{94F44EB2-9B08-47CA-95DB-EE03B3FC471E}">
      <dsp:nvSpPr>
        <dsp:cNvPr id="0" name=""/>
        <dsp:cNvSpPr/>
      </dsp:nvSpPr>
      <dsp:spPr>
        <a:xfrm>
          <a:off x="3539737" y="3053020"/>
          <a:ext cx="1877662" cy="532251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Персонал</a:t>
          </a:r>
        </a:p>
      </dsp:txBody>
      <dsp:txXfrm>
        <a:off x="3539737" y="3053020"/>
        <a:ext cx="1877662" cy="532251"/>
      </dsp:txXfrm>
    </dsp:sp>
    <dsp:sp modelId="{F1011282-B4DE-4210-80CB-529AB3648B18}">
      <dsp:nvSpPr>
        <dsp:cNvPr id="0" name=""/>
        <dsp:cNvSpPr/>
      </dsp:nvSpPr>
      <dsp:spPr>
        <a:xfrm>
          <a:off x="3539737" y="3979581"/>
          <a:ext cx="1877662" cy="545864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Персонал</a:t>
          </a:r>
        </a:p>
      </dsp:txBody>
      <dsp:txXfrm>
        <a:off x="3539737" y="3979581"/>
        <a:ext cx="1877662" cy="545864"/>
      </dsp:txXfrm>
    </dsp:sp>
    <dsp:sp modelId="{CF4BBAC0-B00F-4F2E-8979-BEA473AF0574}">
      <dsp:nvSpPr>
        <dsp:cNvPr id="0" name=""/>
        <dsp:cNvSpPr/>
      </dsp:nvSpPr>
      <dsp:spPr>
        <a:xfrm>
          <a:off x="5749501" y="998191"/>
          <a:ext cx="2338008" cy="710901"/>
        </a:xfrm>
        <a:prstGeom prst="rect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Функциональный руководитель</a:t>
          </a:r>
        </a:p>
      </dsp:txBody>
      <dsp:txXfrm>
        <a:off x="5749501" y="998191"/>
        <a:ext cx="2338008" cy="710901"/>
      </dsp:txXfrm>
    </dsp:sp>
    <dsp:sp modelId="{327CF063-59FE-41E1-834F-F94C5C3B4169}">
      <dsp:nvSpPr>
        <dsp:cNvPr id="0" name=""/>
        <dsp:cNvSpPr/>
      </dsp:nvSpPr>
      <dsp:spPr>
        <a:xfrm>
          <a:off x="6334003" y="2103402"/>
          <a:ext cx="1877662" cy="546071"/>
        </a:xfrm>
        <a:prstGeom prst="rect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Персонал</a:t>
          </a:r>
        </a:p>
      </dsp:txBody>
      <dsp:txXfrm>
        <a:off x="6334003" y="2103402"/>
        <a:ext cx="1877662" cy="546071"/>
      </dsp:txXfrm>
    </dsp:sp>
    <dsp:sp modelId="{9554963F-B83D-4391-8EEE-F973AD264D4E}">
      <dsp:nvSpPr>
        <dsp:cNvPr id="0" name=""/>
        <dsp:cNvSpPr/>
      </dsp:nvSpPr>
      <dsp:spPr>
        <a:xfrm>
          <a:off x="6334003" y="3043782"/>
          <a:ext cx="1877662" cy="527829"/>
        </a:xfrm>
        <a:prstGeom prst="rect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Персонал</a:t>
          </a:r>
        </a:p>
      </dsp:txBody>
      <dsp:txXfrm>
        <a:off x="6334003" y="3043782"/>
        <a:ext cx="1877662" cy="527829"/>
      </dsp:txXfrm>
    </dsp:sp>
    <dsp:sp modelId="{D92EA8E3-B1AA-483C-A45C-DAF996DF5A94}">
      <dsp:nvSpPr>
        <dsp:cNvPr id="0" name=""/>
        <dsp:cNvSpPr/>
      </dsp:nvSpPr>
      <dsp:spPr>
        <a:xfrm>
          <a:off x="6334003" y="3965921"/>
          <a:ext cx="1877662" cy="553450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rPr>
            <a:t>Персонал</a:t>
          </a:r>
        </a:p>
      </dsp:txBody>
      <dsp:txXfrm>
        <a:off x="6334003" y="3965921"/>
        <a:ext cx="1877662" cy="5534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435F-77FD-433A-8214-894523F502A0}" type="datetimeFigureOut">
              <a:rPr lang="ru-RU" smtClean="0"/>
              <a:t>15.09.2015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0FF6-4CE8-44A1-A786-AB713891C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0948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435F-77FD-433A-8214-894523F502A0}" type="datetimeFigureOut">
              <a:rPr lang="ru-RU" smtClean="0"/>
              <a:t>15.09.2015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0FF6-4CE8-44A1-A786-AB713891C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1052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435F-77FD-433A-8214-894523F502A0}" type="datetimeFigureOut">
              <a:rPr lang="ru-RU" smtClean="0"/>
              <a:t>15.09.2015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0FF6-4CE8-44A1-A786-AB713891C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6954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435F-77FD-433A-8214-894523F502A0}" type="datetimeFigureOut">
              <a:rPr lang="ru-RU" smtClean="0"/>
              <a:t>15.09.2015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0FF6-4CE8-44A1-A786-AB713891C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0133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435F-77FD-433A-8214-894523F502A0}" type="datetimeFigureOut">
              <a:rPr lang="ru-RU" smtClean="0"/>
              <a:t>15.09.2015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0FF6-4CE8-44A1-A786-AB713891C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68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435F-77FD-433A-8214-894523F502A0}" type="datetimeFigureOut">
              <a:rPr lang="ru-RU" smtClean="0"/>
              <a:t>15.09.2015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0FF6-4CE8-44A1-A786-AB713891C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758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435F-77FD-433A-8214-894523F502A0}" type="datetimeFigureOut">
              <a:rPr lang="ru-RU" smtClean="0"/>
              <a:t>15.09.2015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0FF6-4CE8-44A1-A786-AB713891C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948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435F-77FD-433A-8214-894523F502A0}" type="datetimeFigureOut">
              <a:rPr lang="ru-RU" smtClean="0"/>
              <a:t>15.09.2015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0FF6-4CE8-44A1-A786-AB713891C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1963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435F-77FD-433A-8214-894523F502A0}" type="datetimeFigureOut">
              <a:rPr lang="ru-RU" smtClean="0"/>
              <a:t>15.09.2015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0FF6-4CE8-44A1-A786-AB713891C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2349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435F-77FD-433A-8214-894523F502A0}" type="datetimeFigureOut">
              <a:rPr lang="ru-RU" smtClean="0"/>
              <a:t>15.09.2015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0FF6-4CE8-44A1-A786-AB713891C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075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435F-77FD-433A-8214-894523F502A0}" type="datetimeFigureOut">
              <a:rPr lang="ru-RU" smtClean="0"/>
              <a:t>15.09.2015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0FF6-4CE8-44A1-A786-AB713891C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8820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6435F-77FD-433A-8214-894523F502A0}" type="datetimeFigureOut">
              <a:rPr lang="ru-RU" smtClean="0"/>
              <a:t>15.09.2015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C0FF6-4CE8-44A1-A786-AB713891C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4326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539552" y="0"/>
            <a:ext cx="82089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smtClean="0"/>
              <a:t>Функциональная организация</a:t>
            </a:r>
            <a:endParaRPr lang="ru-RU" sz="4400" b="1" dirty="0"/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3883452335"/>
              </p:ext>
            </p:extLst>
          </p:nvPr>
        </p:nvGraphicFramePr>
        <p:xfrm>
          <a:off x="323528" y="1268760"/>
          <a:ext cx="8424936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8506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611560" y="44624"/>
            <a:ext cx="78488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smtClean="0"/>
              <a:t>Проектная организация</a:t>
            </a:r>
            <a:endParaRPr lang="ru-RU" sz="4400" b="1" dirty="0"/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543209295"/>
              </p:ext>
            </p:extLst>
          </p:nvPr>
        </p:nvGraphicFramePr>
        <p:xfrm>
          <a:off x="395536" y="1340768"/>
          <a:ext cx="8424936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0917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Rectangle 3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81" name="TextBox 3080"/>
          <p:cNvSpPr txBox="1"/>
          <p:nvPr/>
        </p:nvSpPr>
        <p:spPr>
          <a:xfrm>
            <a:off x="626748" y="152400"/>
            <a:ext cx="8121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Слабая матричная организация</a:t>
            </a:r>
            <a:endParaRPr lang="ru-RU" sz="3600" b="1" dirty="0"/>
          </a:p>
        </p:txBody>
      </p:sp>
      <p:graphicFrame>
        <p:nvGraphicFramePr>
          <p:cNvPr id="41" name="Схема 40"/>
          <p:cNvGraphicFramePr/>
          <p:nvPr>
            <p:extLst>
              <p:ext uri="{D42A27DB-BD31-4B8C-83A1-F6EECF244321}">
                <p14:modId xmlns:p14="http://schemas.microsoft.com/office/powerpoint/2010/main" val="1444512504"/>
              </p:ext>
            </p:extLst>
          </p:nvPr>
        </p:nvGraphicFramePr>
        <p:xfrm>
          <a:off x="539552" y="1196752"/>
          <a:ext cx="7704856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755576" y="5013176"/>
            <a:ext cx="7920880" cy="1296144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3" name="Rectangle 3"/>
          <p:cNvSpPr>
            <a:spLocks noChangeArrowheads="1"/>
          </p:cNvSpPr>
          <p:nvPr/>
        </p:nvSpPr>
        <p:spPr bwMode="auto">
          <a:xfrm>
            <a:off x="4860032" y="5877272"/>
            <a:ext cx="2664296" cy="397123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Координация проекта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261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Rectangle 3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81" name="TextBox 3080"/>
          <p:cNvSpPr txBox="1"/>
          <p:nvPr/>
        </p:nvSpPr>
        <p:spPr>
          <a:xfrm>
            <a:off x="554626" y="152400"/>
            <a:ext cx="81217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/>
              <a:t>Сильная матричная организация</a:t>
            </a:r>
            <a:endParaRPr lang="ru-RU" sz="4000" b="1" dirty="0"/>
          </a:p>
        </p:txBody>
      </p:sp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1157884844"/>
              </p:ext>
            </p:extLst>
          </p:nvPr>
        </p:nvGraphicFramePr>
        <p:xfrm>
          <a:off x="899592" y="1196752"/>
          <a:ext cx="7560840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75953" y="5085184"/>
            <a:ext cx="8064896" cy="1296144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436096" y="5942607"/>
            <a:ext cx="2448272" cy="438721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Координация проекта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055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Rectangle 3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81" name="TextBox 3080"/>
          <p:cNvSpPr txBox="1"/>
          <p:nvPr/>
        </p:nvSpPr>
        <p:spPr>
          <a:xfrm>
            <a:off x="395536" y="152400"/>
            <a:ext cx="81217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/>
              <a:t>Сбалансированная матричная организация</a:t>
            </a:r>
            <a:endParaRPr lang="ru-RU" sz="4000" b="1" dirty="0"/>
          </a:p>
        </p:txBody>
      </p:sp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995640123"/>
              </p:ext>
            </p:extLst>
          </p:nvPr>
        </p:nvGraphicFramePr>
        <p:xfrm>
          <a:off x="395536" y="1700808"/>
          <a:ext cx="8280920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60884" y="5445224"/>
            <a:ext cx="8531596" cy="1296144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004048" y="6381329"/>
            <a:ext cx="2736304" cy="36004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Координация проекта</a:t>
            </a:r>
            <a:endParaRPr kumimoji="0" lang="ru-RU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949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Rectangle 3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81" name="TextBox 3080"/>
          <p:cNvSpPr txBox="1"/>
          <p:nvPr/>
        </p:nvSpPr>
        <p:spPr>
          <a:xfrm>
            <a:off x="663542" y="152400"/>
            <a:ext cx="81217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/>
              <a:t>Сравнение матричных организаций</a:t>
            </a:r>
            <a:endParaRPr lang="ru-RU" sz="4000" b="1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881746"/>
              </p:ext>
            </p:extLst>
          </p:nvPr>
        </p:nvGraphicFramePr>
        <p:xfrm>
          <a:off x="152400" y="1916830"/>
          <a:ext cx="8812086" cy="42484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8681"/>
                <a:gridCol w="1468681"/>
                <a:gridCol w="1468681"/>
                <a:gridCol w="1468681"/>
                <a:gridCol w="1468681"/>
                <a:gridCol w="1468681"/>
              </a:tblGrid>
              <a:tr h="281889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Характеристики</a:t>
                      </a:r>
                      <a:endParaRPr lang="ru-RU" sz="16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проекта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/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Виды организационных структур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8188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Функцио-нальная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Матричные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Проектная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/>
                </a:tc>
              </a:tr>
              <a:tr h="28188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Слабая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Сбалансир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Сильная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7852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Полномочия менеджера проекта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Незначит. или нет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Ограничено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Средний уровень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Высокий уровень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Полный</a:t>
                      </a:r>
                      <a:endParaRPr lang="ru-RU" sz="16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контроль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/>
                </a:tc>
              </a:tr>
              <a:tr h="5235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Наличие ресурсов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Незначительно или нет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Ограничено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Средний уровень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Высокий уровень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Полный</a:t>
                      </a:r>
                      <a:endParaRPr lang="ru-RU" sz="16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контроль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/>
                </a:tc>
              </a:tr>
              <a:tr h="5235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Контроль бюджета проекта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Функцион. рук.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Функцион. рук.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Смешан.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Менеджер проекта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Менеджер проекта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/>
                </a:tc>
              </a:tr>
              <a:tr h="7852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Роль менеджера проекта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Частичная занятость в проекте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Частичная занятость в проекте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Полная занятость в проекте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Полная занятость в проекте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Полная занятость в проекте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/>
                </a:tc>
              </a:tr>
              <a:tr h="7852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Администр. персонал проекта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Частичная занятость в проекте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Частичная занятость в проекте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Частичная занятость в проекте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Полная занятость в проекте</a:t>
                      </a:r>
                      <a:endParaRPr lang="ru-RU" sz="16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</a:rPr>
                        <a:t>Полная занятость в проекте</a:t>
                      </a:r>
                      <a:endParaRPr lang="ru-RU" sz="16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17780" marR="177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3402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Rectangle 3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81" name="TextBox 3080"/>
          <p:cNvSpPr txBox="1"/>
          <p:nvPr/>
        </p:nvSpPr>
        <p:spPr>
          <a:xfrm>
            <a:off x="663542" y="152400"/>
            <a:ext cx="81217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/>
              <a:t>Взаимосвязь групп процессов</a:t>
            </a:r>
            <a:endParaRPr lang="ru-RU" sz="4000" b="1" dirty="0"/>
          </a:p>
        </p:txBody>
      </p:sp>
      <p:sp>
        <p:nvSpPr>
          <p:cNvPr id="3" name="Rectangle 15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38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37" y="2276872"/>
            <a:ext cx="8575245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707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Rectangle 3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81" name="TextBox 3080"/>
          <p:cNvSpPr txBox="1"/>
          <p:nvPr/>
        </p:nvSpPr>
        <p:spPr>
          <a:xfrm>
            <a:off x="663542" y="152400"/>
            <a:ext cx="81217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/>
              <a:t>Взаимосвязь групп процессов</a:t>
            </a:r>
          </a:p>
          <a:p>
            <a:pPr algn="ctr"/>
            <a:r>
              <a:rPr lang="ru-RU" sz="4000" b="1" dirty="0" smtClean="0"/>
              <a:t>По времени</a:t>
            </a:r>
            <a:endParaRPr lang="ru-RU" sz="4000" b="1" dirty="0"/>
          </a:p>
        </p:txBody>
      </p:sp>
      <p:sp>
        <p:nvSpPr>
          <p:cNvPr id="3" name="Rectangle 15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38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42" y="1454150"/>
            <a:ext cx="7652874" cy="492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189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Rectangle 3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81" name="TextBox 3080"/>
          <p:cNvSpPr txBox="1"/>
          <p:nvPr/>
        </p:nvSpPr>
        <p:spPr>
          <a:xfrm>
            <a:off x="663542" y="0"/>
            <a:ext cx="81217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err="1" smtClean="0"/>
              <a:t>Взамодействие</a:t>
            </a:r>
            <a:r>
              <a:rPr lang="ru-RU" sz="4000" b="1" dirty="0" smtClean="0"/>
              <a:t> процессов планирования</a:t>
            </a:r>
            <a:endParaRPr lang="ru-RU" sz="4000" b="1" dirty="0"/>
          </a:p>
        </p:txBody>
      </p:sp>
      <p:sp>
        <p:nvSpPr>
          <p:cNvPr id="3" name="Rectangle 15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0" name="Rectangle 38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96752"/>
            <a:ext cx="7560840" cy="561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44233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229</Words>
  <Application>Microsoft Office PowerPoint</Application>
  <PresentationFormat>Экран (4:3)</PresentationFormat>
  <Paragraphs>123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*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Сергей</dc:creator>
  <cp:lastModifiedBy>Сергей</cp:lastModifiedBy>
  <cp:revision>11</cp:revision>
  <dcterms:created xsi:type="dcterms:W3CDTF">2015-09-08T08:43:47Z</dcterms:created>
  <dcterms:modified xsi:type="dcterms:W3CDTF">2015-09-15T09:33:36Z</dcterms:modified>
</cp:coreProperties>
</file>