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8" autoAdjust="0"/>
    <p:restoredTop sz="86358" autoAdjust="0"/>
  </p:normalViewPr>
  <p:slideViewPr>
    <p:cSldViewPr>
      <p:cViewPr varScale="1">
        <p:scale>
          <a:sx n="61" d="100"/>
          <a:sy n="61" d="100"/>
        </p:scale>
        <p:origin x="-66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6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35F-77FD-433A-8214-894523F502A0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9552" y="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Процессы управления </a:t>
            </a:r>
            <a:r>
              <a:rPr lang="ru-RU" sz="3600" b="1" dirty="0" smtClean="0"/>
              <a:t>поставками</a:t>
            </a:r>
            <a:endParaRPr lang="ru-RU" sz="3600" b="1" dirty="0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836712"/>
            <a:ext cx="86409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300" b="1" dirty="0"/>
              <a:t>Планирование покупок и приобретений </a:t>
            </a:r>
            <a:r>
              <a:rPr lang="ru-RU" sz="2300" dirty="0"/>
              <a:t>– определение того, что необходимо купить или приобрести, а также когда и на каких условиях.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300" b="1" dirty="0"/>
              <a:t>Планирование контрактов </a:t>
            </a:r>
            <a:r>
              <a:rPr lang="ru-RU" sz="2300" dirty="0"/>
              <a:t>– представление в документальном виде требований к продуктам, услугам и результатам, которые необходимо приобрести, а также определение потенциальных продавцов.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300" b="1" dirty="0"/>
              <a:t>Запрос информации у продавцов </a:t>
            </a:r>
            <a:r>
              <a:rPr lang="ru-RU" sz="2300" dirty="0"/>
              <a:t>– получение информации, расценок, или предложений от продавцов.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300" b="1" dirty="0"/>
              <a:t>Выбор продавцов </a:t>
            </a:r>
            <a:r>
              <a:rPr lang="ru-RU" sz="2300" dirty="0"/>
              <a:t>– анализ предложений, отбор потенциальных продавцов и обсуждение условий контракта с каждым из них.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300" b="1" dirty="0"/>
              <a:t>Администрирование контрактов </a:t>
            </a:r>
            <a:r>
              <a:rPr lang="ru-RU" sz="2300" dirty="0"/>
              <a:t>–управление контрактом и взаимоотношениями между покупателем и продавцом.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300" b="1" dirty="0"/>
              <a:t>Закрытие контрактов </a:t>
            </a:r>
            <a:r>
              <a:rPr lang="ru-RU" sz="2300" dirty="0"/>
              <a:t>– завершение каждого контракта, включая разрешение всех открытых вопросов.</a:t>
            </a:r>
          </a:p>
        </p:txBody>
      </p:sp>
    </p:spTree>
    <p:extLst>
      <p:ext uri="{BB962C8B-B14F-4D97-AF65-F5344CB8AC3E}">
        <p14:creationId xmlns:p14="http://schemas.microsoft.com/office/powerpoint/2010/main" val="8585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Планирование покупок и потребностей</a:t>
            </a:r>
            <a:endParaRPr lang="ru-RU" sz="3200" b="1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0" name="Прямоугольник 2049"/>
          <p:cNvSpPr/>
          <p:nvPr/>
        </p:nvSpPr>
        <p:spPr>
          <a:xfrm>
            <a:off x="75331" y="764704"/>
            <a:ext cx="89213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/>
              <a:t>Применяемые методы</a:t>
            </a:r>
            <a:endParaRPr lang="ru-RU" sz="2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400" b="1" dirty="0"/>
              <a:t>Анализ "производить или покупать" </a:t>
            </a:r>
            <a:endParaRPr lang="ru-RU" sz="2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400" b="1" dirty="0"/>
              <a:t>Экспертная оценка. </a:t>
            </a:r>
            <a:endParaRPr lang="ru-RU" sz="2400" b="1" dirty="0" smtClean="0"/>
          </a:p>
          <a:p>
            <a:pPr lvl="0"/>
            <a:endParaRPr lang="ru-RU" sz="2400" dirty="0" smtClean="0"/>
          </a:p>
          <a:p>
            <a:pPr lvl="0"/>
            <a:r>
              <a:rPr lang="ru-RU" sz="2400" b="1" dirty="0" smtClean="0"/>
              <a:t>Виды контрактов.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b="1" dirty="0"/>
              <a:t>Контракты с фиксированной ценой. </a:t>
            </a:r>
            <a:endParaRPr lang="ru-RU" sz="2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400" b="1" dirty="0"/>
              <a:t>Контракты с возмещением затрат. </a:t>
            </a:r>
            <a:endParaRPr lang="ru-RU" sz="24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400" b="1" dirty="0"/>
              <a:t>Контракт с возмещением затрат плюс вознаграждение или контракт с возмещением затрат плюс процент от затрат. </a:t>
            </a:r>
            <a:endParaRPr lang="ru-RU" sz="24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400" b="1" dirty="0"/>
              <a:t>Контракт с возмещением затрат плюс фиксированное вознаграждение. </a:t>
            </a:r>
            <a:endParaRPr lang="ru-RU" sz="24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400" b="1" dirty="0"/>
              <a:t>Контракт с возмещением затрат плюс вознаграждение за результаты. </a:t>
            </a:r>
            <a:endParaRPr lang="ru-RU" sz="2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400" b="1" dirty="0"/>
              <a:t>Контракты типа "Время и материалы".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50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26748" y="0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Запрос информации у продавцов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dirty="0" smtClean="0"/>
              <a:t>Применяемые методы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Конференции </a:t>
            </a:r>
            <a:r>
              <a:rPr lang="ru-RU" sz="2800" b="1" dirty="0" smtClean="0"/>
              <a:t>контрагентов.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Рекламные </a:t>
            </a:r>
            <a:r>
              <a:rPr lang="ru-RU" sz="2800" b="1" dirty="0" smtClean="0"/>
              <a:t>объявления.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Составление списка аттестованных </a:t>
            </a:r>
            <a:r>
              <a:rPr lang="ru-RU" sz="2800" b="1" dirty="0" smtClean="0"/>
              <a:t>поставщиков</a:t>
            </a:r>
            <a:r>
              <a:rPr lang="ru-RU" sz="2800" dirty="0" smtClean="0"/>
              <a:t>.</a:t>
            </a:r>
          </a:p>
          <a:p>
            <a:pPr lvl="0"/>
            <a:endParaRPr lang="ru-RU" sz="2800" b="1" dirty="0" smtClean="0"/>
          </a:p>
          <a:p>
            <a:pPr lvl="0"/>
            <a:r>
              <a:rPr lang="ru-RU" sz="2800" b="1" dirty="0" smtClean="0"/>
              <a:t>Результаты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Список аттестованных </a:t>
            </a:r>
            <a:r>
              <a:rPr lang="ru-RU" sz="2800" b="1" dirty="0" smtClean="0"/>
              <a:t>поставщиков</a:t>
            </a:r>
            <a:r>
              <a:rPr lang="ru-RU" sz="2800" dirty="0" smtClean="0"/>
              <a:t>.</a:t>
            </a:r>
            <a:endParaRPr lang="ru-RU" sz="2800" dirty="0"/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Пакет документации по </a:t>
            </a:r>
            <a:r>
              <a:rPr lang="ru-RU" sz="2800" b="1" dirty="0" smtClean="0"/>
              <a:t>поставке</a:t>
            </a:r>
            <a:r>
              <a:rPr lang="ru-RU" sz="2800" dirty="0" smtClean="0"/>
              <a:t>.</a:t>
            </a:r>
            <a:endParaRPr lang="ru-RU" sz="2800" dirty="0"/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 smtClean="0"/>
              <a:t>Предложения</a:t>
            </a:r>
            <a:r>
              <a:rPr lang="ru-RU" sz="2800" dirty="0" smtClean="0"/>
              <a:t>. </a:t>
            </a:r>
            <a:endParaRPr lang="ru-RU" sz="2800" dirty="0"/>
          </a:p>
          <a:p>
            <a:pPr lvl="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92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7028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Выбор продавцов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2693" y="836712"/>
            <a:ext cx="87036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dirty="0" smtClean="0"/>
              <a:t>Методы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Система </a:t>
            </a:r>
            <a:r>
              <a:rPr lang="ru-RU" sz="2800" b="1" dirty="0" smtClean="0"/>
              <a:t>взвешивания.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Независимые </a:t>
            </a:r>
            <a:r>
              <a:rPr lang="ru-RU" sz="2800" b="1" dirty="0" smtClean="0"/>
              <a:t>оценки.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Система отсева</a:t>
            </a:r>
            <a:r>
              <a:rPr lang="ru-RU" sz="2800" dirty="0"/>
              <a:t>. </a:t>
            </a:r>
            <a:endParaRPr lang="ru-RU" sz="28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Переговоры по контракту</a:t>
            </a:r>
            <a:r>
              <a:rPr lang="ru-RU" sz="2800" dirty="0"/>
              <a:t>. </a:t>
            </a:r>
            <a:endParaRPr lang="ru-RU" sz="28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Система рейтинговых оценок поставщиков</a:t>
            </a:r>
            <a:r>
              <a:rPr lang="ru-RU" sz="2800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Экспертная оценка. </a:t>
            </a:r>
            <a:endParaRPr lang="ru-RU" sz="2800" b="1" dirty="0" smtClean="0"/>
          </a:p>
          <a:p>
            <a:pPr lvl="0"/>
            <a:endParaRPr lang="ru-RU" sz="2800" b="1" dirty="0" smtClean="0"/>
          </a:p>
          <a:p>
            <a:pPr lvl="0"/>
            <a:r>
              <a:rPr lang="ru-RU" sz="2800" b="1" dirty="0" smtClean="0"/>
              <a:t>Результаты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П</a:t>
            </a:r>
            <a:r>
              <a:rPr lang="ru-RU" sz="2800" b="1" dirty="0" smtClean="0"/>
              <a:t>еречень </a:t>
            </a:r>
            <a:r>
              <a:rPr lang="ru-RU" sz="2800" b="1" dirty="0"/>
              <a:t>продавцов</a:t>
            </a:r>
            <a:r>
              <a:rPr lang="ru-RU" sz="2800" dirty="0"/>
              <a:t>, </a:t>
            </a:r>
            <a:r>
              <a:rPr lang="ru-RU" sz="2800" b="1" dirty="0"/>
              <a:t>которые были отобраны в результате конкурсного отбора</a:t>
            </a:r>
            <a:r>
              <a:rPr lang="ru-RU" sz="2800" b="1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 smtClean="0"/>
              <a:t>Контракт.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73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-6636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Администрирование контрактов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88480" y="169718"/>
            <a:ext cx="86319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88480" y="1268760"/>
            <a:ext cx="86319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Методы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/>
              <a:t>Система управления изменениями </a:t>
            </a:r>
            <a:r>
              <a:rPr lang="ru-RU" sz="2800" b="1" dirty="0" smtClean="0"/>
              <a:t>контракта.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/>
              <a:t>Подготовленный покупателем обзор выполнения работ.</a:t>
            </a:r>
            <a:r>
              <a:rPr lang="ru-RU" sz="2800" dirty="0"/>
              <a:t> </a:t>
            </a:r>
            <a:endParaRPr lang="ru-RU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800" b="1" dirty="0"/>
              <a:t>Инспектирование и аудит. </a:t>
            </a:r>
            <a:endParaRPr lang="ru-RU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800" b="1" dirty="0"/>
              <a:t>Отчетность по исполнению.</a:t>
            </a:r>
            <a:r>
              <a:rPr lang="ru-RU" sz="2800" dirty="0"/>
              <a:t> </a:t>
            </a:r>
            <a:endParaRPr lang="ru-RU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800" b="1" dirty="0"/>
              <a:t>Система расчетов.</a:t>
            </a:r>
            <a:r>
              <a:rPr lang="ru-RU" sz="2800" dirty="0"/>
              <a:t> </a:t>
            </a:r>
            <a:endParaRPr lang="ru-RU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800" b="1" dirty="0"/>
              <a:t>Администрирование претензий. </a:t>
            </a:r>
            <a:r>
              <a:rPr lang="ru-RU" sz="2800" b="1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77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271</Words>
  <Application>Microsoft Office PowerPoint</Application>
  <PresentationFormat>Экран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63</cp:revision>
  <dcterms:created xsi:type="dcterms:W3CDTF">2015-09-08T08:43:47Z</dcterms:created>
  <dcterms:modified xsi:type="dcterms:W3CDTF">2015-12-14T18:28:23Z</dcterms:modified>
</cp:coreProperties>
</file>