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85F83-6D4D-4C26-8887-E784C136507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E0707D5-7255-43FD-AFCC-98D7CA1250A2}">
      <dgm:prSet phldrT="[Текст]" custT="1"/>
      <dgm:spPr/>
      <dgm:t>
        <a:bodyPr/>
        <a:lstStyle/>
        <a:p>
          <a:r>
            <a:rPr lang="ru-RU" sz="1400"/>
            <a:t>Проект</a:t>
          </a:r>
        </a:p>
      </dgm:t>
    </dgm:pt>
    <dgm:pt modelId="{7095263D-F631-4DEE-A34E-2C6C54DE8DEA}" type="parTrans" cxnId="{D4A9DE5A-7263-4861-B2ED-8BEA4C2B2074}">
      <dgm:prSet/>
      <dgm:spPr/>
      <dgm:t>
        <a:bodyPr/>
        <a:lstStyle/>
        <a:p>
          <a:endParaRPr lang="ru-RU" sz="1400"/>
        </a:p>
      </dgm:t>
    </dgm:pt>
    <dgm:pt modelId="{B7E71EDA-5BA8-49CF-B26C-B09568E44417}" type="sibTrans" cxnId="{D4A9DE5A-7263-4861-B2ED-8BEA4C2B2074}">
      <dgm:prSet/>
      <dgm:spPr/>
      <dgm:t>
        <a:bodyPr/>
        <a:lstStyle/>
        <a:p>
          <a:endParaRPr lang="ru-RU" sz="1400"/>
        </a:p>
      </dgm:t>
    </dgm:pt>
    <dgm:pt modelId="{11839C64-B9BF-43D6-A4B0-96EDB0831367}">
      <dgm:prSet phldrT="[Текст]" custT="1"/>
      <dgm:spPr/>
      <dgm:t>
        <a:bodyPr/>
        <a:lstStyle/>
        <a:p>
          <a:r>
            <a:rPr lang="ru-RU" sz="1400"/>
            <a:t>Технический</a:t>
          </a:r>
        </a:p>
      </dgm:t>
    </dgm:pt>
    <dgm:pt modelId="{50C3CD17-0516-4918-9BA9-E83AA22BADC7}" type="parTrans" cxnId="{11DB800B-27A5-4CAE-A5C3-AC94B32F4100}">
      <dgm:prSet/>
      <dgm:spPr/>
      <dgm:t>
        <a:bodyPr/>
        <a:lstStyle/>
        <a:p>
          <a:endParaRPr lang="ru-RU" sz="1400"/>
        </a:p>
      </dgm:t>
    </dgm:pt>
    <dgm:pt modelId="{ACB677E2-FECC-400F-A48F-0F6802932576}" type="sibTrans" cxnId="{11DB800B-27A5-4CAE-A5C3-AC94B32F4100}">
      <dgm:prSet/>
      <dgm:spPr/>
      <dgm:t>
        <a:bodyPr/>
        <a:lstStyle/>
        <a:p>
          <a:endParaRPr lang="ru-RU" sz="1400"/>
        </a:p>
      </dgm:t>
    </dgm:pt>
    <dgm:pt modelId="{18C1836B-324F-4E2A-8CD5-53948217E2DD}">
      <dgm:prSet phldrT="[Текст]" custT="1"/>
      <dgm:spPr/>
      <dgm:t>
        <a:bodyPr/>
        <a:lstStyle/>
        <a:p>
          <a:r>
            <a:rPr lang="ru-RU" sz="1400"/>
            <a:t>Внешний</a:t>
          </a:r>
        </a:p>
      </dgm:t>
    </dgm:pt>
    <dgm:pt modelId="{637236DB-091D-419D-8819-0F31731AE789}" type="parTrans" cxnId="{7D7CEF64-E7B4-4814-A764-00C9DF34B1F1}">
      <dgm:prSet/>
      <dgm:spPr/>
      <dgm:t>
        <a:bodyPr/>
        <a:lstStyle/>
        <a:p>
          <a:endParaRPr lang="ru-RU" sz="1400"/>
        </a:p>
      </dgm:t>
    </dgm:pt>
    <dgm:pt modelId="{2B34709C-253F-4C47-88E2-0B8B7EB656BC}" type="sibTrans" cxnId="{7D7CEF64-E7B4-4814-A764-00C9DF34B1F1}">
      <dgm:prSet/>
      <dgm:spPr/>
      <dgm:t>
        <a:bodyPr/>
        <a:lstStyle/>
        <a:p>
          <a:endParaRPr lang="ru-RU" sz="1400"/>
        </a:p>
      </dgm:t>
    </dgm:pt>
    <dgm:pt modelId="{5FEFE527-A53F-497F-9CEB-53ED15FC4165}">
      <dgm:prSet phldrT="[Текст]" custT="1"/>
      <dgm:spPr/>
      <dgm:t>
        <a:bodyPr/>
        <a:lstStyle/>
        <a:p>
          <a:r>
            <a:rPr lang="ru-RU" sz="1400"/>
            <a:t>Организационный</a:t>
          </a:r>
        </a:p>
      </dgm:t>
    </dgm:pt>
    <dgm:pt modelId="{3B2A9CE3-6830-4F17-8D23-39ADDF10F61E}" type="parTrans" cxnId="{2D6CA7C8-0DA4-4AFC-B0F3-028547116616}">
      <dgm:prSet/>
      <dgm:spPr/>
      <dgm:t>
        <a:bodyPr/>
        <a:lstStyle/>
        <a:p>
          <a:endParaRPr lang="ru-RU" sz="1400"/>
        </a:p>
      </dgm:t>
    </dgm:pt>
    <dgm:pt modelId="{970A1168-BC46-4FAF-814A-F5F0DCAFEA6B}" type="sibTrans" cxnId="{2D6CA7C8-0DA4-4AFC-B0F3-028547116616}">
      <dgm:prSet/>
      <dgm:spPr/>
      <dgm:t>
        <a:bodyPr/>
        <a:lstStyle/>
        <a:p>
          <a:endParaRPr lang="ru-RU" sz="1400"/>
        </a:p>
      </dgm:t>
    </dgm:pt>
    <dgm:pt modelId="{3803BF59-0738-496D-8C42-3A28487B880F}">
      <dgm:prSet custT="1"/>
      <dgm:spPr/>
      <dgm:t>
        <a:bodyPr/>
        <a:lstStyle/>
        <a:p>
          <a:r>
            <a:rPr lang="ru-RU" sz="1400"/>
            <a:t>Управление проектом</a:t>
          </a:r>
        </a:p>
      </dgm:t>
    </dgm:pt>
    <dgm:pt modelId="{7AEFE942-E46F-4B6C-83D8-D23C3B15F644}" type="parTrans" cxnId="{56BBA93D-A6CB-4C2D-9D61-4C6C10B0AF8B}">
      <dgm:prSet/>
      <dgm:spPr/>
      <dgm:t>
        <a:bodyPr/>
        <a:lstStyle/>
        <a:p>
          <a:endParaRPr lang="ru-RU" sz="1400"/>
        </a:p>
      </dgm:t>
    </dgm:pt>
    <dgm:pt modelId="{D828ECA7-3573-4977-A9D0-59B0E649EAAE}" type="sibTrans" cxnId="{56BBA93D-A6CB-4C2D-9D61-4C6C10B0AF8B}">
      <dgm:prSet/>
      <dgm:spPr/>
      <dgm:t>
        <a:bodyPr/>
        <a:lstStyle/>
        <a:p>
          <a:endParaRPr lang="ru-RU" sz="1400"/>
        </a:p>
      </dgm:t>
    </dgm:pt>
    <dgm:pt modelId="{22ECD70C-68EE-436A-9765-D78BB3512685}">
      <dgm:prSet custT="1"/>
      <dgm:spPr/>
      <dgm:t>
        <a:bodyPr/>
        <a:lstStyle/>
        <a:p>
          <a:r>
            <a:rPr lang="ru-RU" sz="1400"/>
            <a:t>Требования</a:t>
          </a:r>
        </a:p>
      </dgm:t>
    </dgm:pt>
    <dgm:pt modelId="{223F7E7B-E771-4881-9B26-D20C8649D2BE}" type="parTrans" cxnId="{AA3F5636-4828-43E3-817B-732E8D2ACCAA}">
      <dgm:prSet/>
      <dgm:spPr/>
      <dgm:t>
        <a:bodyPr/>
        <a:lstStyle/>
        <a:p>
          <a:endParaRPr lang="ru-RU" sz="1400"/>
        </a:p>
      </dgm:t>
    </dgm:pt>
    <dgm:pt modelId="{B0A6D856-9E42-4D3A-8CCD-F2DD3542661F}" type="sibTrans" cxnId="{AA3F5636-4828-43E3-817B-732E8D2ACCAA}">
      <dgm:prSet/>
      <dgm:spPr/>
      <dgm:t>
        <a:bodyPr/>
        <a:lstStyle/>
        <a:p>
          <a:endParaRPr lang="ru-RU" sz="1400"/>
        </a:p>
      </dgm:t>
    </dgm:pt>
    <dgm:pt modelId="{E79C2010-9372-4FFD-AF3C-0FF475ED3962}">
      <dgm:prSet custT="1"/>
      <dgm:spPr/>
      <dgm:t>
        <a:bodyPr/>
        <a:lstStyle/>
        <a:p>
          <a:r>
            <a:rPr lang="ru-RU" sz="1400"/>
            <a:t>Технология</a:t>
          </a:r>
        </a:p>
      </dgm:t>
    </dgm:pt>
    <dgm:pt modelId="{C0529FD2-E989-4930-9D5F-0F376C080967}" type="parTrans" cxnId="{57CEA7CB-1A8E-465E-8A8D-95EE20F951BD}">
      <dgm:prSet/>
      <dgm:spPr/>
      <dgm:t>
        <a:bodyPr/>
        <a:lstStyle/>
        <a:p>
          <a:endParaRPr lang="ru-RU" sz="1400"/>
        </a:p>
      </dgm:t>
    </dgm:pt>
    <dgm:pt modelId="{A3E3D789-627C-4F9E-BC53-0DE3A8A577BF}" type="sibTrans" cxnId="{57CEA7CB-1A8E-465E-8A8D-95EE20F951BD}">
      <dgm:prSet/>
      <dgm:spPr/>
      <dgm:t>
        <a:bodyPr/>
        <a:lstStyle/>
        <a:p>
          <a:endParaRPr lang="ru-RU" sz="1400"/>
        </a:p>
      </dgm:t>
    </dgm:pt>
    <dgm:pt modelId="{13E4C7F0-D93C-4F3A-93D0-EE396DB3D6B6}">
      <dgm:prSet custT="1"/>
      <dgm:spPr/>
      <dgm:t>
        <a:bodyPr/>
        <a:lstStyle/>
        <a:p>
          <a:r>
            <a:rPr lang="ru-RU" sz="1200"/>
            <a:t>Эффективность и надежность</a:t>
          </a:r>
        </a:p>
      </dgm:t>
    </dgm:pt>
    <dgm:pt modelId="{8B7C20B2-9D1C-42D2-A1C5-C4AA2755884A}" type="parTrans" cxnId="{B3718888-57FB-4E5B-B6B2-F8AEFB7AA12F}">
      <dgm:prSet/>
      <dgm:spPr/>
      <dgm:t>
        <a:bodyPr/>
        <a:lstStyle/>
        <a:p>
          <a:endParaRPr lang="ru-RU" sz="1400"/>
        </a:p>
      </dgm:t>
    </dgm:pt>
    <dgm:pt modelId="{4DDDF5B1-3E7A-4904-8BF0-43F9E1E99E6E}" type="sibTrans" cxnId="{B3718888-57FB-4E5B-B6B2-F8AEFB7AA12F}">
      <dgm:prSet/>
      <dgm:spPr/>
      <dgm:t>
        <a:bodyPr/>
        <a:lstStyle/>
        <a:p>
          <a:endParaRPr lang="ru-RU" sz="1400"/>
        </a:p>
      </dgm:t>
    </dgm:pt>
    <dgm:pt modelId="{713E3879-E3E1-4769-B489-D20DF8851B8B}">
      <dgm:prSet custT="1"/>
      <dgm:spPr/>
      <dgm:t>
        <a:bodyPr/>
        <a:lstStyle/>
        <a:p>
          <a:r>
            <a:rPr lang="ru-RU" sz="1400"/>
            <a:t>Сложность и интерфейсы</a:t>
          </a:r>
        </a:p>
      </dgm:t>
    </dgm:pt>
    <dgm:pt modelId="{D43112BC-8BFB-43EA-B6A4-C016A712039C}" type="parTrans" cxnId="{D15F2984-915B-4D97-A02D-070B6F7C5DD7}">
      <dgm:prSet/>
      <dgm:spPr/>
      <dgm:t>
        <a:bodyPr/>
        <a:lstStyle/>
        <a:p>
          <a:endParaRPr lang="ru-RU" sz="1400"/>
        </a:p>
      </dgm:t>
    </dgm:pt>
    <dgm:pt modelId="{94003C27-E8B0-4B32-8CA3-8645CCE50658}" type="sibTrans" cxnId="{D15F2984-915B-4D97-A02D-070B6F7C5DD7}">
      <dgm:prSet/>
      <dgm:spPr/>
      <dgm:t>
        <a:bodyPr/>
        <a:lstStyle/>
        <a:p>
          <a:endParaRPr lang="ru-RU" sz="1400"/>
        </a:p>
      </dgm:t>
    </dgm:pt>
    <dgm:pt modelId="{3543303C-57D1-4521-8CDF-7292D3080638}">
      <dgm:prSet custT="1"/>
      <dgm:spPr/>
      <dgm:t>
        <a:bodyPr/>
        <a:lstStyle/>
        <a:p>
          <a:r>
            <a:rPr lang="ru-RU" sz="1400"/>
            <a:t>Качество</a:t>
          </a:r>
        </a:p>
      </dgm:t>
    </dgm:pt>
    <dgm:pt modelId="{D58360AF-04CF-490E-86BF-7D51B6A02A0E}" type="parTrans" cxnId="{750AAEBE-87A7-4021-BDE8-F03B9BC6393D}">
      <dgm:prSet/>
      <dgm:spPr/>
      <dgm:t>
        <a:bodyPr/>
        <a:lstStyle/>
        <a:p>
          <a:endParaRPr lang="ru-RU" sz="1400"/>
        </a:p>
      </dgm:t>
    </dgm:pt>
    <dgm:pt modelId="{E17033C0-3E2A-4FE8-9797-3C819FBC381B}" type="sibTrans" cxnId="{750AAEBE-87A7-4021-BDE8-F03B9BC6393D}">
      <dgm:prSet/>
      <dgm:spPr/>
      <dgm:t>
        <a:bodyPr/>
        <a:lstStyle/>
        <a:p>
          <a:endParaRPr lang="ru-RU" sz="1400"/>
        </a:p>
      </dgm:t>
    </dgm:pt>
    <dgm:pt modelId="{05E14372-7DED-44E0-94C6-90A1250DE378}">
      <dgm:prSet custT="1"/>
      <dgm:spPr/>
      <dgm:t>
        <a:bodyPr/>
        <a:lstStyle/>
        <a:p>
          <a:r>
            <a:rPr lang="ru-RU" sz="1200"/>
            <a:t>Субподрядчики и поставщики</a:t>
          </a:r>
        </a:p>
      </dgm:t>
    </dgm:pt>
    <dgm:pt modelId="{6A4A6CDE-A236-4678-A0DA-1D260F10A15E}" type="parTrans" cxnId="{058FE343-6BEB-4EED-808A-22CBBC2503EF}">
      <dgm:prSet/>
      <dgm:spPr/>
      <dgm:t>
        <a:bodyPr/>
        <a:lstStyle/>
        <a:p>
          <a:endParaRPr lang="ru-RU" sz="1400"/>
        </a:p>
      </dgm:t>
    </dgm:pt>
    <dgm:pt modelId="{77590789-09B0-4DE4-99E0-E00A5DA175B9}" type="sibTrans" cxnId="{058FE343-6BEB-4EED-808A-22CBBC2503EF}">
      <dgm:prSet/>
      <dgm:spPr/>
      <dgm:t>
        <a:bodyPr/>
        <a:lstStyle/>
        <a:p>
          <a:endParaRPr lang="ru-RU" sz="1400"/>
        </a:p>
      </dgm:t>
    </dgm:pt>
    <dgm:pt modelId="{1D2F8F76-6D8F-48D4-AA99-DCA00A98E0C7}">
      <dgm:prSet custT="1"/>
      <dgm:spPr/>
      <dgm:t>
        <a:bodyPr/>
        <a:lstStyle/>
        <a:p>
          <a:r>
            <a:rPr lang="ru-RU" sz="1200"/>
            <a:t>Предписание контролирующих органов</a:t>
          </a:r>
        </a:p>
      </dgm:t>
    </dgm:pt>
    <dgm:pt modelId="{05F274C6-A1A2-4350-AAC1-540F18D59696}" type="parTrans" cxnId="{BEAFBB96-EDFF-4A8E-B031-D0991D4A07E1}">
      <dgm:prSet/>
      <dgm:spPr/>
      <dgm:t>
        <a:bodyPr/>
        <a:lstStyle/>
        <a:p>
          <a:endParaRPr lang="ru-RU" sz="1400"/>
        </a:p>
      </dgm:t>
    </dgm:pt>
    <dgm:pt modelId="{59CB218E-B574-454F-B7BD-6090609D5104}" type="sibTrans" cxnId="{BEAFBB96-EDFF-4A8E-B031-D0991D4A07E1}">
      <dgm:prSet/>
      <dgm:spPr/>
      <dgm:t>
        <a:bodyPr/>
        <a:lstStyle/>
        <a:p>
          <a:endParaRPr lang="ru-RU" sz="1400"/>
        </a:p>
      </dgm:t>
    </dgm:pt>
    <dgm:pt modelId="{3FB10DF9-FEAA-48C7-8B7F-BBC4517890AA}">
      <dgm:prSet custT="1"/>
      <dgm:spPr/>
      <dgm:t>
        <a:bodyPr/>
        <a:lstStyle/>
        <a:p>
          <a:r>
            <a:rPr lang="ru-RU" sz="1400"/>
            <a:t>Рынок</a:t>
          </a:r>
        </a:p>
      </dgm:t>
    </dgm:pt>
    <dgm:pt modelId="{BCA5CDB5-951B-484F-B662-5BF69622569F}" type="parTrans" cxnId="{C285733D-9F98-4535-B72A-EA5A4E2D37AE}">
      <dgm:prSet/>
      <dgm:spPr/>
      <dgm:t>
        <a:bodyPr/>
        <a:lstStyle/>
        <a:p>
          <a:endParaRPr lang="ru-RU" sz="1400"/>
        </a:p>
      </dgm:t>
    </dgm:pt>
    <dgm:pt modelId="{85AED182-D053-467D-A63F-2A04197DCEBA}" type="sibTrans" cxnId="{C285733D-9F98-4535-B72A-EA5A4E2D37AE}">
      <dgm:prSet/>
      <dgm:spPr/>
      <dgm:t>
        <a:bodyPr/>
        <a:lstStyle/>
        <a:p>
          <a:endParaRPr lang="ru-RU" sz="1400"/>
        </a:p>
      </dgm:t>
    </dgm:pt>
    <dgm:pt modelId="{164C302D-E7FE-4C7C-BDF7-D4911CC2F83A}">
      <dgm:prSet custT="1"/>
      <dgm:spPr/>
      <dgm:t>
        <a:bodyPr/>
        <a:lstStyle/>
        <a:p>
          <a:r>
            <a:rPr lang="ru-RU" sz="1400"/>
            <a:t>Заказчик</a:t>
          </a:r>
        </a:p>
      </dgm:t>
    </dgm:pt>
    <dgm:pt modelId="{D1AD75E0-E961-4B82-8CEF-8542A836E7F4}" type="parTrans" cxnId="{CB132BA0-39C5-4C47-8AC7-B175805E34D1}">
      <dgm:prSet/>
      <dgm:spPr/>
      <dgm:t>
        <a:bodyPr/>
        <a:lstStyle/>
        <a:p>
          <a:endParaRPr lang="ru-RU" sz="1400"/>
        </a:p>
      </dgm:t>
    </dgm:pt>
    <dgm:pt modelId="{92CA912A-DE01-41A6-8295-C1D23A1F6389}" type="sibTrans" cxnId="{CB132BA0-39C5-4C47-8AC7-B175805E34D1}">
      <dgm:prSet/>
      <dgm:spPr/>
      <dgm:t>
        <a:bodyPr/>
        <a:lstStyle/>
        <a:p>
          <a:endParaRPr lang="ru-RU" sz="1400"/>
        </a:p>
      </dgm:t>
    </dgm:pt>
    <dgm:pt modelId="{7B4D910E-EFAE-4478-A68B-B109E83FB36B}">
      <dgm:prSet custT="1"/>
      <dgm:spPr/>
      <dgm:t>
        <a:bodyPr/>
        <a:lstStyle/>
        <a:p>
          <a:r>
            <a:rPr lang="ru-RU" sz="1200"/>
            <a:t>Организации, от которых зависит проект</a:t>
          </a:r>
        </a:p>
      </dgm:t>
    </dgm:pt>
    <dgm:pt modelId="{B925C337-EBCC-46C1-9C4B-999753C515D0}" type="parTrans" cxnId="{2C571A4E-8CE2-4F07-84E7-18AC90AE30E0}">
      <dgm:prSet/>
      <dgm:spPr/>
      <dgm:t>
        <a:bodyPr/>
        <a:lstStyle/>
        <a:p>
          <a:endParaRPr lang="ru-RU" sz="1400"/>
        </a:p>
      </dgm:t>
    </dgm:pt>
    <dgm:pt modelId="{98015735-2FAE-4D7B-9F05-5AF778571C9A}" type="sibTrans" cxnId="{2C571A4E-8CE2-4F07-84E7-18AC90AE30E0}">
      <dgm:prSet/>
      <dgm:spPr/>
      <dgm:t>
        <a:bodyPr/>
        <a:lstStyle/>
        <a:p>
          <a:endParaRPr lang="ru-RU" sz="1400"/>
        </a:p>
      </dgm:t>
    </dgm:pt>
    <dgm:pt modelId="{C36EDFC8-F636-4631-9AB6-CB15809C023F}">
      <dgm:prSet custT="1"/>
      <dgm:spPr/>
      <dgm:t>
        <a:bodyPr/>
        <a:lstStyle/>
        <a:p>
          <a:r>
            <a:rPr lang="ru-RU" sz="1400"/>
            <a:t>Ресурсы</a:t>
          </a:r>
        </a:p>
      </dgm:t>
    </dgm:pt>
    <dgm:pt modelId="{C6BFA4D6-2290-4174-8C36-ABAC999E502B}" type="parTrans" cxnId="{578586B8-B9AF-43A5-98D0-792E873CD060}">
      <dgm:prSet/>
      <dgm:spPr/>
      <dgm:t>
        <a:bodyPr/>
        <a:lstStyle/>
        <a:p>
          <a:endParaRPr lang="ru-RU" sz="1400"/>
        </a:p>
      </dgm:t>
    </dgm:pt>
    <dgm:pt modelId="{251F828A-7117-4BC2-8CF5-2BFC63F28BA1}" type="sibTrans" cxnId="{578586B8-B9AF-43A5-98D0-792E873CD060}">
      <dgm:prSet/>
      <dgm:spPr/>
      <dgm:t>
        <a:bodyPr/>
        <a:lstStyle/>
        <a:p>
          <a:endParaRPr lang="ru-RU" sz="1400"/>
        </a:p>
      </dgm:t>
    </dgm:pt>
    <dgm:pt modelId="{8EAD4FD0-9317-45D3-8270-2288E1DAC8B7}">
      <dgm:prSet custT="1"/>
      <dgm:spPr/>
      <dgm:t>
        <a:bodyPr/>
        <a:lstStyle/>
        <a:p>
          <a:r>
            <a:rPr lang="ru-RU" sz="1400"/>
            <a:t>Финансирование</a:t>
          </a:r>
        </a:p>
      </dgm:t>
    </dgm:pt>
    <dgm:pt modelId="{86F7A251-747A-4843-923D-8DB47ADBAEC2}" type="parTrans" cxnId="{77155974-BB4E-4EEF-B0E3-CAC68053D92B}">
      <dgm:prSet/>
      <dgm:spPr/>
      <dgm:t>
        <a:bodyPr/>
        <a:lstStyle/>
        <a:p>
          <a:endParaRPr lang="ru-RU" sz="1400"/>
        </a:p>
      </dgm:t>
    </dgm:pt>
    <dgm:pt modelId="{2CEE27DD-5A58-4D5F-ACA3-DD2CC1E36BC4}" type="sibTrans" cxnId="{77155974-BB4E-4EEF-B0E3-CAC68053D92B}">
      <dgm:prSet/>
      <dgm:spPr/>
      <dgm:t>
        <a:bodyPr/>
        <a:lstStyle/>
        <a:p>
          <a:endParaRPr lang="ru-RU" sz="1400"/>
        </a:p>
      </dgm:t>
    </dgm:pt>
    <dgm:pt modelId="{E4368465-FC41-4C76-90FD-92BD787D3164}">
      <dgm:prSet custT="1"/>
      <dgm:spPr/>
      <dgm:t>
        <a:bodyPr/>
        <a:lstStyle/>
        <a:p>
          <a:r>
            <a:rPr lang="ru-RU" sz="1400"/>
            <a:t>Расстановка приоритетов</a:t>
          </a:r>
        </a:p>
      </dgm:t>
    </dgm:pt>
    <dgm:pt modelId="{5EAE93AC-7150-4188-9541-975F5D74CDDF}" type="parTrans" cxnId="{D9D9D5F9-F951-414B-9905-DC5581E9BBF8}">
      <dgm:prSet/>
      <dgm:spPr/>
      <dgm:t>
        <a:bodyPr/>
        <a:lstStyle/>
        <a:p>
          <a:endParaRPr lang="ru-RU" sz="1400"/>
        </a:p>
      </dgm:t>
    </dgm:pt>
    <dgm:pt modelId="{BD6E7978-24F7-4AFE-846E-229020F1A925}" type="sibTrans" cxnId="{D9D9D5F9-F951-414B-9905-DC5581E9BBF8}">
      <dgm:prSet/>
      <dgm:spPr/>
      <dgm:t>
        <a:bodyPr/>
        <a:lstStyle/>
        <a:p>
          <a:endParaRPr lang="ru-RU" sz="1400"/>
        </a:p>
      </dgm:t>
    </dgm:pt>
    <dgm:pt modelId="{C91B12A9-0611-45A0-8CC1-E1F760FB09E7}">
      <dgm:prSet custT="1"/>
      <dgm:spPr/>
      <dgm:t>
        <a:bodyPr/>
        <a:lstStyle/>
        <a:p>
          <a:r>
            <a:rPr lang="ru-RU" sz="1400"/>
            <a:t>Оценки</a:t>
          </a:r>
        </a:p>
      </dgm:t>
    </dgm:pt>
    <dgm:pt modelId="{FE67148C-6E38-4E75-B536-AC56B1F0965A}" type="parTrans" cxnId="{8DD44FB9-4EAF-4010-B456-72FB77531ABF}">
      <dgm:prSet/>
      <dgm:spPr/>
      <dgm:t>
        <a:bodyPr/>
        <a:lstStyle/>
        <a:p>
          <a:endParaRPr lang="ru-RU" sz="1400"/>
        </a:p>
      </dgm:t>
    </dgm:pt>
    <dgm:pt modelId="{D71A2747-0808-44C7-B467-06780F4B8779}" type="sibTrans" cxnId="{8DD44FB9-4EAF-4010-B456-72FB77531ABF}">
      <dgm:prSet/>
      <dgm:spPr/>
      <dgm:t>
        <a:bodyPr/>
        <a:lstStyle/>
        <a:p>
          <a:endParaRPr lang="ru-RU" sz="1400"/>
        </a:p>
      </dgm:t>
    </dgm:pt>
    <dgm:pt modelId="{CA99680C-AC76-4287-8103-7E5A77681E91}">
      <dgm:prSet custT="1"/>
      <dgm:spPr/>
      <dgm:t>
        <a:bodyPr/>
        <a:lstStyle/>
        <a:p>
          <a:r>
            <a:rPr lang="ru-RU" sz="1200"/>
            <a:t>Планирование</a:t>
          </a:r>
        </a:p>
      </dgm:t>
    </dgm:pt>
    <dgm:pt modelId="{081AB9BF-44A6-4540-8A3F-0C0B12EA37CB}" type="parTrans" cxnId="{F6A1D9B7-BE09-41AE-8E73-1452DADEB271}">
      <dgm:prSet/>
      <dgm:spPr/>
      <dgm:t>
        <a:bodyPr/>
        <a:lstStyle/>
        <a:p>
          <a:endParaRPr lang="ru-RU" sz="1400"/>
        </a:p>
      </dgm:t>
    </dgm:pt>
    <dgm:pt modelId="{057D01D7-BE50-4B1B-9762-82177DEFC052}" type="sibTrans" cxnId="{F6A1D9B7-BE09-41AE-8E73-1452DADEB271}">
      <dgm:prSet/>
      <dgm:spPr/>
      <dgm:t>
        <a:bodyPr/>
        <a:lstStyle/>
        <a:p>
          <a:endParaRPr lang="ru-RU" sz="1400"/>
        </a:p>
      </dgm:t>
    </dgm:pt>
    <dgm:pt modelId="{B235D405-C5D8-4AB5-B22F-C249ED8C66D6}">
      <dgm:prSet custT="1"/>
      <dgm:spPr/>
      <dgm:t>
        <a:bodyPr/>
        <a:lstStyle/>
        <a:p>
          <a:r>
            <a:rPr lang="ru-RU" sz="1400"/>
            <a:t>Контроллинг</a:t>
          </a:r>
        </a:p>
      </dgm:t>
    </dgm:pt>
    <dgm:pt modelId="{F7DA4150-A3F1-4179-A13A-F38D4D563B01}" type="parTrans" cxnId="{C3C7F218-042D-467F-B9E0-5E94449A60C5}">
      <dgm:prSet/>
      <dgm:spPr/>
      <dgm:t>
        <a:bodyPr/>
        <a:lstStyle/>
        <a:p>
          <a:endParaRPr lang="ru-RU" sz="1400"/>
        </a:p>
      </dgm:t>
    </dgm:pt>
    <dgm:pt modelId="{CAC9F3DA-5611-49D8-AB45-06D46114830E}" type="sibTrans" cxnId="{C3C7F218-042D-467F-B9E0-5E94449A60C5}">
      <dgm:prSet/>
      <dgm:spPr/>
      <dgm:t>
        <a:bodyPr/>
        <a:lstStyle/>
        <a:p>
          <a:endParaRPr lang="ru-RU" sz="1400"/>
        </a:p>
      </dgm:t>
    </dgm:pt>
    <dgm:pt modelId="{4104C00C-F1CC-4C59-8F95-CEC640945C92}">
      <dgm:prSet custT="1"/>
      <dgm:spPr/>
      <dgm:t>
        <a:bodyPr/>
        <a:lstStyle/>
        <a:p>
          <a:r>
            <a:rPr lang="ru-RU" sz="1200"/>
            <a:t>Коммуникации</a:t>
          </a:r>
        </a:p>
      </dgm:t>
    </dgm:pt>
    <dgm:pt modelId="{4F8F8892-DCBD-40AA-AB08-EDD34C178F9E}" type="parTrans" cxnId="{5C5A072E-1561-44EF-BE1D-71B9F72E335F}">
      <dgm:prSet/>
      <dgm:spPr/>
      <dgm:t>
        <a:bodyPr/>
        <a:lstStyle/>
        <a:p>
          <a:endParaRPr lang="ru-RU" sz="1400"/>
        </a:p>
      </dgm:t>
    </dgm:pt>
    <dgm:pt modelId="{AB099AE4-E2A9-49AA-AC4B-C3A07EB78483}" type="sibTrans" cxnId="{5C5A072E-1561-44EF-BE1D-71B9F72E335F}">
      <dgm:prSet/>
      <dgm:spPr/>
      <dgm:t>
        <a:bodyPr/>
        <a:lstStyle/>
        <a:p>
          <a:endParaRPr lang="ru-RU" sz="1400"/>
        </a:p>
      </dgm:t>
    </dgm:pt>
    <dgm:pt modelId="{B8491ABF-0894-49E5-B3F1-7BBC755F11AC}" type="pres">
      <dgm:prSet presAssocID="{DCD85F83-6D4D-4C26-8887-E784C13650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326810F-009F-4933-8CD5-439B14ADD2E7}" type="pres">
      <dgm:prSet presAssocID="{4E0707D5-7255-43FD-AFCC-98D7CA1250A2}" presName="hierRoot1" presStyleCnt="0">
        <dgm:presLayoutVars>
          <dgm:hierBranch val="init"/>
        </dgm:presLayoutVars>
      </dgm:prSet>
      <dgm:spPr/>
    </dgm:pt>
    <dgm:pt modelId="{7DEA777E-BB8E-478D-AE06-523A5FEF6933}" type="pres">
      <dgm:prSet presAssocID="{4E0707D5-7255-43FD-AFCC-98D7CA1250A2}" presName="rootComposite1" presStyleCnt="0"/>
      <dgm:spPr/>
    </dgm:pt>
    <dgm:pt modelId="{BCADF7A7-97A4-4FFE-B96F-E804BD8BE698}" type="pres">
      <dgm:prSet presAssocID="{4E0707D5-7255-43FD-AFCC-98D7CA1250A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7DD426-BD27-4AEC-B201-C2DB8F02EF3A}" type="pres">
      <dgm:prSet presAssocID="{4E0707D5-7255-43FD-AFCC-98D7CA1250A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99DD1AF-CF54-4B9B-98B1-1D3387744AC9}" type="pres">
      <dgm:prSet presAssocID="{4E0707D5-7255-43FD-AFCC-98D7CA1250A2}" presName="hierChild2" presStyleCnt="0"/>
      <dgm:spPr/>
    </dgm:pt>
    <dgm:pt modelId="{F05F3D07-E248-4C6A-9CD7-9764B44DB968}" type="pres">
      <dgm:prSet presAssocID="{50C3CD17-0516-4918-9BA9-E83AA22BADC7}" presName="Name37" presStyleLbl="parChTrans1D2" presStyleIdx="0" presStyleCnt="4"/>
      <dgm:spPr/>
      <dgm:t>
        <a:bodyPr/>
        <a:lstStyle/>
        <a:p>
          <a:endParaRPr lang="ru-RU"/>
        </a:p>
      </dgm:t>
    </dgm:pt>
    <dgm:pt modelId="{223C636E-A7C7-4DF6-8F91-0E289EC46CA0}" type="pres">
      <dgm:prSet presAssocID="{11839C64-B9BF-43D6-A4B0-96EDB0831367}" presName="hierRoot2" presStyleCnt="0">
        <dgm:presLayoutVars>
          <dgm:hierBranch val="r"/>
        </dgm:presLayoutVars>
      </dgm:prSet>
      <dgm:spPr/>
    </dgm:pt>
    <dgm:pt modelId="{92D5E5EA-B576-4D2F-8732-E6C4557046C8}" type="pres">
      <dgm:prSet presAssocID="{11839C64-B9BF-43D6-A4B0-96EDB0831367}" presName="rootComposite" presStyleCnt="0"/>
      <dgm:spPr/>
    </dgm:pt>
    <dgm:pt modelId="{449F37EA-EEE2-43BE-B63B-6366513A926B}" type="pres">
      <dgm:prSet presAssocID="{11839C64-B9BF-43D6-A4B0-96EDB083136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0B15BE-3D76-4E88-98CC-7F9B261B7585}" type="pres">
      <dgm:prSet presAssocID="{11839C64-B9BF-43D6-A4B0-96EDB0831367}" presName="rootConnector" presStyleLbl="node2" presStyleIdx="0" presStyleCnt="4"/>
      <dgm:spPr/>
      <dgm:t>
        <a:bodyPr/>
        <a:lstStyle/>
        <a:p>
          <a:endParaRPr lang="ru-RU"/>
        </a:p>
      </dgm:t>
    </dgm:pt>
    <dgm:pt modelId="{67BBFFAC-308D-4AD5-A1FF-7728383E7D01}" type="pres">
      <dgm:prSet presAssocID="{11839C64-B9BF-43D6-A4B0-96EDB0831367}" presName="hierChild4" presStyleCnt="0"/>
      <dgm:spPr/>
    </dgm:pt>
    <dgm:pt modelId="{86B1CB10-D3E5-40CA-990F-A29EC8BB5320}" type="pres">
      <dgm:prSet presAssocID="{223F7E7B-E771-4881-9B26-D20C8649D2BE}" presName="Name50" presStyleLbl="parChTrans1D3" presStyleIdx="0" presStyleCnt="17"/>
      <dgm:spPr/>
      <dgm:t>
        <a:bodyPr/>
        <a:lstStyle/>
        <a:p>
          <a:endParaRPr lang="ru-RU"/>
        </a:p>
      </dgm:t>
    </dgm:pt>
    <dgm:pt modelId="{75E7481C-A3DB-41B6-BF11-1A1D6859BAE7}" type="pres">
      <dgm:prSet presAssocID="{22ECD70C-68EE-436A-9765-D78BB3512685}" presName="hierRoot2" presStyleCnt="0">
        <dgm:presLayoutVars>
          <dgm:hierBranch val="init"/>
        </dgm:presLayoutVars>
      </dgm:prSet>
      <dgm:spPr/>
    </dgm:pt>
    <dgm:pt modelId="{2B21D306-C23D-4C6B-93CE-22F4C2D99D3C}" type="pres">
      <dgm:prSet presAssocID="{22ECD70C-68EE-436A-9765-D78BB3512685}" presName="rootComposite" presStyleCnt="0"/>
      <dgm:spPr/>
    </dgm:pt>
    <dgm:pt modelId="{5B41BA85-DB64-4E88-916C-A3C0E54BE120}" type="pres">
      <dgm:prSet presAssocID="{22ECD70C-68EE-436A-9765-D78BB3512685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1DD55E-B3F7-4355-B056-5250C8C5ACFD}" type="pres">
      <dgm:prSet presAssocID="{22ECD70C-68EE-436A-9765-D78BB3512685}" presName="rootConnector" presStyleLbl="node3" presStyleIdx="0" presStyleCnt="17"/>
      <dgm:spPr/>
      <dgm:t>
        <a:bodyPr/>
        <a:lstStyle/>
        <a:p>
          <a:endParaRPr lang="ru-RU"/>
        </a:p>
      </dgm:t>
    </dgm:pt>
    <dgm:pt modelId="{4407F02C-615D-4272-8B0F-4856EAC6162A}" type="pres">
      <dgm:prSet presAssocID="{22ECD70C-68EE-436A-9765-D78BB3512685}" presName="hierChild4" presStyleCnt="0"/>
      <dgm:spPr/>
    </dgm:pt>
    <dgm:pt modelId="{0AB381F9-C066-4CF5-AF47-BD67ED14B63E}" type="pres">
      <dgm:prSet presAssocID="{22ECD70C-68EE-436A-9765-D78BB3512685}" presName="hierChild5" presStyleCnt="0"/>
      <dgm:spPr/>
    </dgm:pt>
    <dgm:pt modelId="{5FBDE97E-3E33-401D-A950-6A0911305294}" type="pres">
      <dgm:prSet presAssocID="{C0529FD2-E989-4930-9D5F-0F376C080967}" presName="Name50" presStyleLbl="parChTrans1D3" presStyleIdx="1" presStyleCnt="17"/>
      <dgm:spPr/>
      <dgm:t>
        <a:bodyPr/>
        <a:lstStyle/>
        <a:p>
          <a:endParaRPr lang="ru-RU"/>
        </a:p>
      </dgm:t>
    </dgm:pt>
    <dgm:pt modelId="{DB3E91DD-78D9-47D1-BFD6-C13E30E42606}" type="pres">
      <dgm:prSet presAssocID="{E79C2010-9372-4FFD-AF3C-0FF475ED3962}" presName="hierRoot2" presStyleCnt="0">
        <dgm:presLayoutVars>
          <dgm:hierBranch val="init"/>
        </dgm:presLayoutVars>
      </dgm:prSet>
      <dgm:spPr/>
    </dgm:pt>
    <dgm:pt modelId="{09FFBEE0-1B01-43B1-BC21-1D953D8694FB}" type="pres">
      <dgm:prSet presAssocID="{E79C2010-9372-4FFD-AF3C-0FF475ED3962}" presName="rootComposite" presStyleCnt="0"/>
      <dgm:spPr/>
    </dgm:pt>
    <dgm:pt modelId="{B8671709-82B2-4E8E-9A26-35445ADD7150}" type="pres">
      <dgm:prSet presAssocID="{E79C2010-9372-4FFD-AF3C-0FF475ED3962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C9CE7-65F7-4394-98AD-B18F1B841BD7}" type="pres">
      <dgm:prSet presAssocID="{E79C2010-9372-4FFD-AF3C-0FF475ED3962}" presName="rootConnector" presStyleLbl="node3" presStyleIdx="1" presStyleCnt="17"/>
      <dgm:spPr/>
      <dgm:t>
        <a:bodyPr/>
        <a:lstStyle/>
        <a:p>
          <a:endParaRPr lang="ru-RU"/>
        </a:p>
      </dgm:t>
    </dgm:pt>
    <dgm:pt modelId="{B857AF58-357F-4829-ACC0-FBDD6A7B9389}" type="pres">
      <dgm:prSet presAssocID="{E79C2010-9372-4FFD-AF3C-0FF475ED3962}" presName="hierChild4" presStyleCnt="0"/>
      <dgm:spPr/>
    </dgm:pt>
    <dgm:pt modelId="{7A771F56-957A-4F36-9AF3-52C21BC226D2}" type="pres">
      <dgm:prSet presAssocID="{E79C2010-9372-4FFD-AF3C-0FF475ED3962}" presName="hierChild5" presStyleCnt="0"/>
      <dgm:spPr/>
    </dgm:pt>
    <dgm:pt modelId="{C104E646-0CD1-413A-9BC5-FF00AEC070E2}" type="pres">
      <dgm:prSet presAssocID="{8B7C20B2-9D1C-42D2-A1C5-C4AA2755884A}" presName="Name50" presStyleLbl="parChTrans1D3" presStyleIdx="2" presStyleCnt="17"/>
      <dgm:spPr/>
      <dgm:t>
        <a:bodyPr/>
        <a:lstStyle/>
        <a:p>
          <a:endParaRPr lang="ru-RU"/>
        </a:p>
      </dgm:t>
    </dgm:pt>
    <dgm:pt modelId="{ADB62D96-28F2-4A6C-83B9-1571BFAA2528}" type="pres">
      <dgm:prSet presAssocID="{13E4C7F0-D93C-4F3A-93D0-EE396DB3D6B6}" presName="hierRoot2" presStyleCnt="0">
        <dgm:presLayoutVars>
          <dgm:hierBranch val="init"/>
        </dgm:presLayoutVars>
      </dgm:prSet>
      <dgm:spPr/>
    </dgm:pt>
    <dgm:pt modelId="{F4CDADBB-D091-4BA3-8D3B-1764928D6C6B}" type="pres">
      <dgm:prSet presAssocID="{13E4C7F0-D93C-4F3A-93D0-EE396DB3D6B6}" presName="rootComposite" presStyleCnt="0"/>
      <dgm:spPr/>
    </dgm:pt>
    <dgm:pt modelId="{0DBC0EDA-051A-4081-9608-366E13B046BA}" type="pres">
      <dgm:prSet presAssocID="{13E4C7F0-D93C-4F3A-93D0-EE396DB3D6B6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10C4D9-7B92-4611-B0A8-B13106369984}" type="pres">
      <dgm:prSet presAssocID="{13E4C7F0-D93C-4F3A-93D0-EE396DB3D6B6}" presName="rootConnector" presStyleLbl="node3" presStyleIdx="2" presStyleCnt="17"/>
      <dgm:spPr/>
      <dgm:t>
        <a:bodyPr/>
        <a:lstStyle/>
        <a:p>
          <a:endParaRPr lang="ru-RU"/>
        </a:p>
      </dgm:t>
    </dgm:pt>
    <dgm:pt modelId="{C2366A8F-E01E-44E9-99F5-416122E789A4}" type="pres">
      <dgm:prSet presAssocID="{13E4C7F0-D93C-4F3A-93D0-EE396DB3D6B6}" presName="hierChild4" presStyleCnt="0"/>
      <dgm:spPr/>
    </dgm:pt>
    <dgm:pt modelId="{2C104E02-6D70-4D9C-997A-BAB560B293B0}" type="pres">
      <dgm:prSet presAssocID="{13E4C7F0-D93C-4F3A-93D0-EE396DB3D6B6}" presName="hierChild5" presStyleCnt="0"/>
      <dgm:spPr/>
    </dgm:pt>
    <dgm:pt modelId="{7A995AAB-58C1-49C9-8EE1-F286DE9F4E02}" type="pres">
      <dgm:prSet presAssocID="{D43112BC-8BFB-43EA-B6A4-C016A712039C}" presName="Name50" presStyleLbl="parChTrans1D3" presStyleIdx="3" presStyleCnt="17"/>
      <dgm:spPr/>
      <dgm:t>
        <a:bodyPr/>
        <a:lstStyle/>
        <a:p>
          <a:endParaRPr lang="ru-RU"/>
        </a:p>
      </dgm:t>
    </dgm:pt>
    <dgm:pt modelId="{909798B7-2422-4EC2-9297-43D449F66644}" type="pres">
      <dgm:prSet presAssocID="{713E3879-E3E1-4769-B489-D20DF8851B8B}" presName="hierRoot2" presStyleCnt="0">
        <dgm:presLayoutVars>
          <dgm:hierBranch val="init"/>
        </dgm:presLayoutVars>
      </dgm:prSet>
      <dgm:spPr/>
    </dgm:pt>
    <dgm:pt modelId="{80AF227C-6A4D-47C7-AA1C-174CF00098A9}" type="pres">
      <dgm:prSet presAssocID="{713E3879-E3E1-4769-B489-D20DF8851B8B}" presName="rootComposite" presStyleCnt="0"/>
      <dgm:spPr/>
    </dgm:pt>
    <dgm:pt modelId="{E66B57B8-BFB6-43F3-BDAC-DF705323D99F}" type="pres">
      <dgm:prSet presAssocID="{713E3879-E3E1-4769-B489-D20DF8851B8B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6CF6FF-5012-4068-8ECA-34A850BA0695}" type="pres">
      <dgm:prSet presAssocID="{713E3879-E3E1-4769-B489-D20DF8851B8B}" presName="rootConnector" presStyleLbl="node3" presStyleIdx="3" presStyleCnt="17"/>
      <dgm:spPr/>
      <dgm:t>
        <a:bodyPr/>
        <a:lstStyle/>
        <a:p>
          <a:endParaRPr lang="ru-RU"/>
        </a:p>
      </dgm:t>
    </dgm:pt>
    <dgm:pt modelId="{E16F4AED-087C-4076-A66D-60B66E1D8B44}" type="pres">
      <dgm:prSet presAssocID="{713E3879-E3E1-4769-B489-D20DF8851B8B}" presName="hierChild4" presStyleCnt="0"/>
      <dgm:spPr/>
    </dgm:pt>
    <dgm:pt modelId="{36C6E274-A9DA-4278-B0F4-3B3ADA7451D2}" type="pres">
      <dgm:prSet presAssocID="{713E3879-E3E1-4769-B489-D20DF8851B8B}" presName="hierChild5" presStyleCnt="0"/>
      <dgm:spPr/>
    </dgm:pt>
    <dgm:pt modelId="{54D4197F-F422-4324-8F82-541F0A30BB1C}" type="pres">
      <dgm:prSet presAssocID="{D58360AF-04CF-490E-86BF-7D51B6A02A0E}" presName="Name50" presStyleLbl="parChTrans1D3" presStyleIdx="4" presStyleCnt="17"/>
      <dgm:spPr/>
      <dgm:t>
        <a:bodyPr/>
        <a:lstStyle/>
        <a:p>
          <a:endParaRPr lang="ru-RU"/>
        </a:p>
      </dgm:t>
    </dgm:pt>
    <dgm:pt modelId="{14FDD80D-240E-48F8-91B4-BE6AB61D0359}" type="pres">
      <dgm:prSet presAssocID="{3543303C-57D1-4521-8CDF-7292D3080638}" presName="hierRoot2" presStyleCnt="0">
        <dgm:presLayoutVars>
          <dgm:hierBranch val="init"/>
        </dgm:presLayoutVars>
      </dgm:prSet>
      <dgm:spPr/>
    </dgm:pt>
    <dgm:pt modelId="{55972002-41B0-4E10-A53F-4919156CE75C}" type="pres">
      <dgm:prSet presAssocID="{3543303C-57D1-4521-8CDF-7292D3080638}" presName="rootComposite" presStyleCnt="0"/>
      <dgm:spPr/>
    </dgm:pt>
    <dgm:pt modelId="{E0D2E3CB-0150-40B8-8CBB-5B55086CC3FB}" type="pres">
      <dgm:prSet presAssocID="{3543303C-57D1-4521-8CDF-7292D3080638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E4E389-A48C-4ECA-816A-BF1273AF3563}" type="pres">
      <dgm:prSet presAssocID="{3543303C-57D1-4521-8CDF-7292D3080638}" presName="rootConnector" presStyleLbl="node3" presStyleIdx="4" presStyleCnt="17"/>
      <dgm:spPr/>
      <dgm:t>
        <a:bodyPr/>
        <a:lstStyle/>
        <a:p>
          <a:endParaRPr lang="ru-RU"/>
        </a:p>
      </dgm:t>
    </dgm:pt>
    <dgm:pt modelId="{84B017A6-9899-431B-82C9-79E381A5AFB2}" type="pres">
      <dgm:prSet presAssocID="{3543303C-57D1-4521-8CDF-7292D3080638}" presName="hierChild4" presStyleCnt="0"/>
      <dgm:spPr/>
    </dgm:pt>
    <dgm:pt modelId="{0CDF47A0-4B63-4DA4-9DA7-20D4EBA7F7A1}" type="pres">
      <dgm:prSet presAssocID="{3543303C-57D1-4521-8CDF-7292D3080638}" presName="hierChild5" presStyleCnt="0"/>
      <dgm:spPr/>
    </dgm:pt>
    <dgm:pt modelId="{C267A3D8-5FA7-4A1F-92F5-7618F3930F87}" type="pres">
      <dgm:prSet presAssocID="{11839C64-B9BF-43D6-A4B0-96EDB0831367}" presName="hierChild5" presStyleCnt="0"/>
      <dgm:spPr/>
    </dgm:pt>
    <dgm:pt modelId="{90945822-AA13-4441-9787-88F8D96BEAB4}" type="pres">
      <dgm:prSet presAssocID="{637236DB-091D-419D-8819-0F31731AE789}" presName="Name37" presStyleLbl="parChTrans1D2" presStyleIdx="1" presStyleCnt="4"/>
      <dgm:spPr/>
      <dgm:t>
        <a:bodyPr/>
        <a:lstStyle/>
        <a:p>
          <a:endParaRPr lang="ru-RU"/>
        </a:p>
      </dgm:t>
    </dgm:pt>
    <dgm:pt modelId="{2A4A5385-853F-4BA9-ABA1-B09EC6573B74}" type="pres">
      <dgm:prSet presAssocID="{18C1836B-324F-4E2A-8CD5-53948217E2DD}" presName="hierRoot2" presStyleCnt="0">
        <dgm:presLayoutVars>
          <dgm:hierBranch val="r"/>
        </dgm:presLayoutVars>
      </dgm:prSet>
      <dgm:spPr/>
    </dgm:pt>
    <dgm:pt modelId="{A5C7D6C6-0529-48AD-AB3C-55E39528DD1C}" type="pres">
      <dgm:prSet presAssocID="{18C1836B-324F-4E2A-8CD5-53948217E2DD}" presName="rootComposite" presStyleCnt="0"/>
      <dgm:spPr/>
    </dgm:pt>
    <dgm:pt modelId="{5B4B2E07-E320-48AA-B2ED-39CDACC631E1}" type="pres">
      <dgm:prSet presAssocID="{18C1836B-324F-4E2A-8CD5-53948217E2D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214AC6-6010-442E-BAAF-75ADC6064159}" type="pres">
      <dgm:prSet presAssocID="{18C1836B-324F-4E2A-8CD5-53948217E2DD}" presName="rootConnector" presStyleLbl="node2" presStyleIdx="1" presStyleCnt="4"/>
      <dgm:spPr/>
      <dgm:t>
        <a:bodyPr/>
        <a:lstStyle/>
        <a:p>
          <a:endParaRPr lang="ru-RU"/>
        </a:p>
      </dgm:t>
    </dgm:pt>
    <dgm:pt modelId="{B96BD69D-D95B-466A-BD4F-B0311FCD35A5}" type="pres">
      <dgm:prSet presAssocID="{18C1836B-324F-4E2A-8CD5-53948217E2DD}" presName="hierChild4" presStyleCnt="0"/>
      <dgm:spPr/>
    </dgm:pt>
    <dgm:pt modelId="{25726F06-69EF-40A9-87C5-4706D4064567}" type="pres">
      <dgm:prSet presAssocID="{6A4A6CDE-A236-4678-A0DA-1D260F10A15E}" presName="Name50" presStyleLbl="parChTrans1D3" presStyleIdx="5" presStyleCnt="17"/>
      <dgm:spPr/>
      <dgm:t>
        <a:bodyPr/>
        <a:lstStyle/>
        <a:p>
          <a:endParaRPr lang="ru-RU"/>
        </a:p>
      </dgm:t>
    </dgm:pt>
    <dgm:pt modelId="{19B59993-CCCB-4675-8E31-DCEC9939336B}" type="pres">
      <dgm:prSet presAssocID="{05E14372-7DED-44E0-94C6-90A1250DE378}" presName="hierRoot2" presStyleCnt="0">
        <dgm:presLayoutVars>
          <dgm:hierBranch val="init"/>
        </dgm:presLayoutVars>
      </dgm:prSet>
      <dgm:spPr/>
    </dgm:pt>
    <dgm:pt modelId="{B864BE24-AFFB-489B-9426-928CB54D3E5F}" type="pres">
      <dgm:prSet presAssocID="{05E14372-7DED-44E0-94C6-90A1250DE378}" presName="rootComposite" presStyleCnt="0"/>
      <dgm:spPr/>
    </dgm:pt>
    <dgm:pt modelId="{F354AFF5-15E3-4E2A-82DA-054931727A5C}" type="pres">
      <dgm:prSet presAssocID="{05E14372-7DED-44E0-94C6-90A1250DE378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76739A-B212-434A-B452-3CC4234E3868}" type="pres">
      <dgm:prSet presAssocID="{05E14372-7DED-44E0-94C6-90A1250DE378}" presName="rootConnector" presStyleLbl="node3" presStyleIdx="5" presStyleCnt="17"/>
      <dgm:spPr/>
      <dgm:t>
        <a:bodyPr/>
        <a:lstStyle/>
        <a:p>
          <a:endParaRPr lang="ru-RU"/>
        </a:p>
      </dgm:t>
    </dgm:pt>
    <dgm:pt modelId="{46FB5C61-70B7-4FB0-9577-1B8DA6D1389D}" type="pres">
      <dgm:prSet presAssocID="{05E14372-7DED-44E0-94C6-90A1250DE378}" presName="hierChild4" presStyleCnt="0"/>
      <dgm:spPr/>
    </dgm:pt>
    <dgm:pt modelId="{97FB2D4A-1F94-4A6D-B977-130E27ACBAAA}" type="pres">
      <dgm:prSet presAssocID="{05E14372-7DED-44E0-94C6-90A1250DE378}" presName="hierChild5" presStyleCnt="0"/>
      <dgm:spPr/>
    </dgm:pt>
    <dgm:pt modelId="{ED5E0650-A649-4B45-A91F-1E13F1821DC7}" type="pres">
      <dgm:prSet presAssocID="{05F274C6-A1A2-4350-AAC1-540F18D59696}" presName="Name50" presStyleLbl="parChTrans1D3" presStyleIdx="6" presStyleCnt="17"/>
      <dgm:spPr/>
      <dgm:t>
        <a:bodyPr/>
        <a:lstStyle/>
        <a:p>
          <a:endParaRPr lang="ru-RU"/>
        </a:p>
      </dgm:t>
    </dgm:pt>
    <dgm:pt modelId="{51385A82-C457-495E-BADA-CA5FA7A126A3}" type="pres">
      <dgm:prSet presAssocID="{1D2F8F76-6D8F-48D4-AA99-DCA00A98E0C7}" presName="hierRoot2" presStyleCnt="0">
        <dgm:presLayoutVars>
          <dgm:hierBranch val="init"/>
        </dgm:presLayoutVars>
      </dgm:prSet>
      <dgm:spPr/>
    </dgm:pt>
    <dgm:pt modelId="{B8EF2B9B-4747-4291-ACF4-04F08E98AF44}" type="pres">
      <dgm:prSet presAssocID="{1D2F8F76-6D8F-48D4-AA99-DCA00A98E0C7}" presName="rootComposite" presStyleCnt="0"/>
      <dgm:spPr/>
    </dgm:pt>
    <dgm:pt modelId="{0646C3C3-7E85-47DE-900C-379AA46EE42A}" type="pres">
      <dgm:prSet presAssocID="{1D2F8F76-6D8F-48D4-AA99-DCA00A98E0C7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C85869-02FE-4299-B95C-AFA6B49FDACC}" type="pres">
      <dgm:prSet presAssocID="{1D2F8F76-6D8F-48D4-AA99-DCA00A98E0C7}" presName="rootConnector" presStyleLbl="node3" presStyleIdx="6" presStyleCnt="17"/>
      <dgm:spPr/>
      <dgm:t>
        <a:bodyPr/>
        <a:lstStyle/>
        <a:p>
          <a:endParaRPr lang="ru-RU"/>
        </a:p>
      </dgm:t>
    </dgm:pt>
    <dgm:pt modelId="{3AB11574-DD8D-4DD4-BA42-B34F6F14F360}" type="pres">
      <dgm:prSet presAssocID="{1D2F8F76-6D8F-48D4-AA99-DCA00A98E0C7}" presName="hierChild4" presStyleCnt="0"/>
      <dgm:spPr/>
    </dgm:pt>
    <dgm:pt modelId="{308CF945-4FF1-49F1-A686-2251F0B02D08}" type="pres">
      <dgm:prSet presAssocID="{1D2F8F76-6D8F-48D4-AA99-DCA00A98E0C7}" presName="hierChild5" presStyleCnt="0"/>
      <dgm:spPr/>
    </dgm:pt>
    <dgm:pt modelId="{1EAB357B-3BBC-4906-900C-5DB5B3007866}" type="pres">
      <dgm:prSet presAssocID="{BCA5CDB5-951B-484F-B662-5BF69622569F}" presName="Name50" presStyleLbl="parChTrans1D3" presStyleIdx="7" presStyleCnt="17"/>
      <dgm:spPr/>
      <dgm:t>
        <a:bodyPr/>
        <a:lstStyle/>
        <a:p>
          <a:endParaRPr lang="ru-RU"/>
        </a:p>
      </dgm:t>
    </dgm:pt>
    <dgm:pt modelId="{5783C837-AB02-4FD7-ADAA-43A483F9B40C}" type="pres">
      <dgm:prSet presAssocID="{3FB10DF9-FEAA-48C7-8B7F-BBC4517890AA}" presName="hierRoot2" presStyleCnt="0">
        <dgm:presLayoutVars>
          <dgm:hierBranch val="init"/>
        </dgm:presLayoutVars>
      </dgm:prSet>
      <dgm:spPr/>
    </dgm:pt>
    <dgm:pt modelId="{A11BA267-A0C4-4C89-83C7-E31593573370}" type="pres">
      <dgm:prSet presAssocID="{3FB10DF9-FEAA-48C7-8B7F-BBC4517890AA}" presName="rootComposite" presStyleCnt="0"/>
      <dgm:spPr/>
    </dgm:pt>
    <dgm:pt modelId="{3E6C1675-E311-4E07-8437-BCBF961A6436}" type="pres">
      <dgm:prSet presAssocID="{3FB10DF9-FEAA-48C7-8B7F-BBC4517890AA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ECFB44-D246-490D-A98B-AC93170E208B}" type="pres">
      <dgm:prSet presAssocID="{3FB10DF9-FEAA-48C7-8B7F-BBC4517890AA}" presName="rootConnector" presStyleLbl="node3" presStyleIdx="7" presStyleCnt="17"/>
      <dgm:spPr/>
      <dgm:t>
        <a:bodyPr/>
        <a:lstStyle/>
        <a:p>
          <a:endParaRPr lang="ru-RU"/>
        </a:p>
      </dgm:t>
    </dgm:pt>
    <dgm:pt modelId="{BB324591-E002-440E-A67D-3B34F7AC3536}" type="pres">
      <dgm:prSet presAssocID="{3FB10DF9-FEAA-48C7-8B7F-BBC4517890AA}" presName="hierChild4" presStyleCnt="0"/>
      <dgm:spPr/>
    </dgm:pt>
    <dgm:pt modelId="{46BD142B-04E8-47B4-91DB-767AFA58F893}" type="pres">
      <dgm:prSet presAssocID="{3FB10DF9-FEAA-48C7-8B7F-BBC4517890AA}" presName="hierChild5" presStyleCnt="0"/>
      <dgm:spPr/>
    </dgm:pt>
    <dgm:pt modelId="{EA23B6DA-A983-4A03-A3AA-B57B5741058D}" type="pres">
      <dgm:prSet presAssocID="{D1AD75E0-E961-4B82-8CEF-8542A836E7F4}" presName="Name50" presStyleLbl="parChTrans1D3" presStyleIdx="8" presStyleCnt="17"/>
      <dgm:spPr/>
      <dgm:t>
        <a:bodyPr/>
        <a:lstStyle/>
        <a:p>
          <a:endParaRPr lang="ru-RU"/>
        </a:p>
      </dgm:t>
    </dgm:pt>
    <dgm:pt modelId="{F527FAA7-EDC0-4938-B197-6DA2261169D7}" type="pres">
      <dgm:prSet presAssocID="{164C302D-E7FE-4C7C-BDF7-D4911CC2F83A}" presName="hierRoot2" presStyleCnt="0">
        <dgm:presLayoutVars>
          <dgm:hierBranch val="init"/>
        </dgm:presLayoutVars>
      </dgm:prSet>
      <dgm:spPr/>
    </dgm:pt>
    <dgm:pt modelId="{AD4A551A-5877-4EAD-BB9A-E188C9AC6A5A}" type="pres">
      <dgm:prSet presAssocID="{164C302D-E7FE-4C7C-BDF7-D4911CC2F83A}" presName="rootComposite" presStyleCnt="0"/>
      <dgm:spPr/>
    </dgm:pt>
    <dgm:pt modelId="{89B6603C-CDA8-4660-93DE-E41A2480B61F}" type="pres">
      <dgm:prSet presAssocID="{164C302D-E7FE-4C7C-BDF7-D4911CC2F83A}" presName="rootText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ADC91-B83B-416C-B7BF-CE686BB8EE6B}" type="pres">
      <dgm:prSet presAssocID="{164C302D-E7FE-4C7C-BDF7-D4911CC2F83A}" presName="rootConnector" presStyleLbl="node3" presStyleIdx="8" presStyleCnt="17"/>
      <dgm:spPr/>
      <dgm:t>
        <a:bodyPr/>
        <a:lstStyle/>
        <a:p>
          <a:endParaRPr lang="ru-RU"/>
        </a:p>
      </dgm:t>
    </dgm:pt>
    <dgm:pt modelId="{6656FB4B-D365-461D-B5D6-AE2B2DA60A1D}" type="pres">
      <dgm:prSet presAssocID="{164C302D-E7FE-4C7C-BDF7-D4911CC2F83A}" presName="hierChild4" presStyleCnt="0"/>
      <dgm:spPr/>
    </dgm:pt>
    <dgm:pt modelId="{F9DBDFDB-FD37-48D2-B6E3-1B89B2AA7653}" type="pres">
      <dgm:prSet presAssocID="{164C302D-E7FE-4C7C-BDF7-D4911CC2F83A}" presName="hierChild5" presStyleCnt="0"/>
      <dgm:spPr/>
    </dgm:pt>
    <dgm:pt modelId="{6EA28428-64DE-4195-8914-78603FBF5D29}" type="pres">
      <dgm:prSet presAssocID="{18C1836B-324F-4E2A-8CD5-53948217E2DD}" presName="hierChild5" presStyleCnt="0"/>
      <dgm:spPr/>
    </dgm:pt>
    <dgm:pt modelId="{0596FFBC-9451-4FE3-A73D-F88972A075BB}" type="pres">
      <dgm:prSet presAssocID="{3B2A9CE3-6830-4F17-8D23-39ADDF10F61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8B5D1DA0-FF43-4DE5-9551-1CBA7405EDA7}" type="pres">
      <dgm:prSet presAssocID="{5FEFE527-A53F-497F-9CEB-53ED15FC4165}" presName="hierRoot2" presStyleCnt="0">
        <dgm:presLayoutVars>
          <dgm:hierBranch val="r"/>
        </dgm:presLayoutVars>
      </dgm:prSet>
      <dgm:spPr/>
    </dgm:pt>
    <dgm:pt modelId="{E6260069-14B0-4083-A477-2D6E2D1EB9BE}" type="pres">
      <dgm:prSet presAssocID="{5FEFE527-A53F-497F-9CEB-53ED15FC4165}" presName="rootComposite" presStyleCnt="0"/>
      <dgm:spPr/>
    </dgm:pt>
    <dgm:pt modelId="{506AFBD6-6AFF-4532-A97E-248C4CF25A96}" type="pres">
      <dgm:prSet presAssocID="{5FEFE527-A53F-497F-9CEB-53ED15FC416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4DE391-D339-4C13-A405-EDDFC8256E4B}" type="pres">
      <dgm:prSet presAssocID="{5FEFE527-A53F-497F-9CEB-53ED15FC4165}" presName="rootConnector" presStyleLbl="node2" presStyleIdx="2" presStyleCnt="4"/>
      <dgm:spPr/>
      <dgm:t>
        <a:bodyPr/>
        <a:lstStyle/>
        <a:p>
          <a:endParaRPr lang="ru-RU"/>
        </a:p>
      </dgm:t>
    </dgm:pt>
    <dgm:pt modelId="{4A2A91A6-4DDB-489C-9455-3A6812EAAB1A}" type="pres">
      <dgm:prSet presAssocID="{5FEFE527-A53F-497F-9CEB-53ED15FC4165}" presName="hierChild4" presStyleCnt="0"/>
      <dgm:spPr/>
    </dgm:pt>
    <dgm:pt modelId="{77BC5AB7-37B8-4D5E-9B0B-918B6713629A}" type="pres">
      <dgm:prSet presAssocID="{B925C337-EBCC-46C1-9C4B-999753C515D0}" presName="Name50" presStyleLbl="parChTrans1D3" presStyleIdx="9" presStyleCnt="17"/>
      <dgm:spPr/>
      <dgm:t>
        <a:bodyPr/>
        <a:lstStyle/>
        <a:p>
          <a:endParaRPr lang="ru-RU"/>
        </a:p>
      </dgm:t>
    </dgm:pt>
    <dgm:pt modelId="{B24FB0D1-A86E-43A4-A5B3-B9207B9AD31E}" type="pres">
      <dgm:prSet presAssocID="{7B4D910E-EFAE-4478-A68B-B109E83FB36B}" presName="hierRoot2" presStyleCnt="0">
        <dgm:presLayoutVars>
          <dgm:hierBranch val="init"/>
        </dgm:presLayoutVars>
      </dgm:prSet>
      <dgm:spPr/>
    </dgm:pt>
    <dgm:pt modelId="{9FA55B82-201E-4D90-8AA4-3DE6C1F80AFD}" type="pres">
      <dgm:prSet presAssocID="{7B4D910E-EFAE-4478-A68B-B109E83FB36B}" presName="rootComposite" presStyleCnt="0"/>
      <dgm:spPr/>
    </dgm:pt>
    <dgm:pt modelId="{7BF6E4D4-13F7-44FC-911C-2240DF3F4C2D}" type="pres">
      <dgm:prSet presAssocID="{7B4D910E-EFAE-4478-A68B-B109E83FB36B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36018C-D1AC-418E-AB75-B82E14674CA5}" type="pres">
      <dgm:prSet presAssocID="{7B4D910E-EFAE-4478-A68B-B109E83FB36B}" presName="rootConnector" presStyleLbl="node3" presStyleIdx="9" presStyleCnt="17"/>
      <dgm:spPr/>
      <dgm:t>
        <a:bodyPr/>
        <a:lstStyle/>
        <a:p>
          <a:endParaRPr lang="ru-RU"/>
        </a:p>
      </dgm:t>
    </dgm:pt>
    <dgm:pt modelId="{0A45EF6B-8AD0-4514-A4B6-E5804EFAFA0A}" type="pres">
      <dgm:prSet presAssocID="{7B4D910E-EFAE-4478-A68B-B109E83FB36B}" presName="hierChild4" presStyleCnt="0"/>
      <dgm:spPr/>
    </dgm:pt>
    <dgm:pt modelId="{8003D948-4550-4644-9CE4-AF2C116BA706}" type="pres">
      <dgm:prSet presAssocID="{7B4D910E-EFAE-4478-A68B-B109E83FB36B}" presName="hierChild5" presStyleCnt="0"/>
      <dgm:spPr/>
    </dgm:pt>
    <dgm:pt modelId="{4CD6A2A6-EF34-4B39-A2C0-93447C06CA1C}" type="pres">
      <dgm:prSet presAssocID="{C6BFA4D6-2290-4174-8C36-ABAC999E502B}" presName="Name50" presStyleLbl="parChTrans1D3" presStyleIdx="10" presStyleCnt="17"/>
      <dgm:spPr/>
      <dgm:t>
        <a:bodyPr/>
        <a:lstStyle/>
        <a:p>
          <a:endParaRPr lang="ru-RU"/>
        </a:p>
      </dgm:t>
    </dgm:pt>
    <dgm:pt modelId="{DF741A02-34EC-475C-B209-C8BBAA77596D}" type="pres">
      <dgm:prSet presAssocID="{C36EDFC8-F636-4631-9AB6-CB15809C023F}" presName="hierRoot2" presStyleCnt="0">
        <dgm:presLayoutVars>
          <dgm:hierBranch val="init"/>
        </dgm:presLayoutVars>
      </dgm:prSet>
      <dgm:spPr/>
    </dgm:pt>
    <dgm:pt modelId="{E77B82CA-5230-41C2-8600-F0C0711C9914}" type="pres">
      <dgm:prSet presAssocID="{C36EDFC8-F636-4631-9AB6-CB15809C023F}" presName="rootComposite" presStyleCnt="0"/>
      <dgm:spPr/>
    </dgm:pt>
    <dgm:pt modelId="{0A08EF74-746C-494F-82A3-47218A56CAFA}" type="pres">
      <dgm:prSet presAssocID="{C36EDFC8-F636-4631-9AB6-CB15809C023F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73CE78-DEB8-437A-AE02-65BF5B304A65}" type="pres">
      <dgm:prSet presAssocID="{C36EDFC8-F636-4631-9AB6-CB15809C023F}" presName="rootConnector" presStyleLbl="node3" presStyleIdx="10" presStyleCnt="17"/>
      <dgm:spPr/>
      <dgm:t>
        <a:bodyPr/>
        <a:lstStyle/>
        <a:p>
          <a:endParaRPr lang="ru-RU"/>
        </a:p>
      </dgm:t>
    </dgm:pt>
    <dgm:pt modelId="{FCECAB1A-0CD7-4972-8DD9-1A3FE4FB2FA1}" type="pres">
      <dgm:prSet presAssocID="{C36EDFC8-F636-4631-9AB6-CB15809C023F}" presName="hierChild4" presStyleCnt="0"/>
      <dgm:spPr/>
    </dgm:pt>
    <dgm:pt modelId="{77E409DF-A89C-4749-AFA2-13505045FCAE}" type="pres">
      <dgm:prSet presAssocID="{C36EDFC8-F636-4631-9AB6-CB15809C023F}" presName="hierChild5" presStyleCnt="0"/>
      <dgm:spPr/>
    </dgm:pt>
    <dgm:pt modelId="{BF0D3A58-AA31-4CC9-9396-C12F7912B121}" type="pres">
      <dgm:prSet presAssocID="{86F7A251-747A-4843-923D-8DB47ADBAEC2}" presName="Name50" presStyleLbl="parChTrans1D3" presStyleIdx="11" presStyleCnt="17"/>
      <dgm:spPr/>
      <dgm:t>
        <a:bodyPr/>
        <a:lstStyle/>
        <a:p>
          <a:endParaRPr lang="ru-RU"/>
        </a:p>
      </dgm:t>
    </dgm:pt>
    <dgm:pt modelId="{E6834634-10CD-4EA1-983E-D95216F58DA8}" type="pres">
      <dgm:prSet presAssocID="{8EAD4FD0-9317-45D3-8270-2288E1DAC8B7}" presName="hierRoot2" presStyleCnt="0">
        <dgm:presLayoutVars>
          <dgm:hierBranch val="init"/>
        </dgm:presLayoutVars>
      </dgm:prSet>
      <dgm:spPr/>
    </dgm:pt>
    <dgm:pt modelId="{9FF0BC44-5AB4-46B5-9251-33CAE1D5E7DF}" type="pres">
      <dgm:prSet presAssocID="{8EAD4FD0-9317-45D3-8270-2288E1DAC8B7}" presName="rootComposite" presStyleCnt="0"/>
      <dgm:spPr/>
    </dgm:pt>
    <dgm:pt modelId="{E079D35F-DA6D-4A8F-844E-27E058A23703}" type="pres">
      <dgm:prSet presAssocID="{8EAD4FD0-9317-45D3-8270-2288E1DAC8B7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0A3916-72D3-45BE-BBA3-EB41A93C282A}" type="pres">
      <dgm:prSet presAssocID="{8EAD4FD0-9317-45D3-8270-2288E1DAC8B7}" presName="rootConnector" presStyleLbl="node3" presStyleIdx="11" presStyleCnt="17"/>
      <dgm:spPr/>
      <dgm:t>
        <a:bodyPr/>
        <a:lstStyle/>
        <a:p>
          <a:endParaRPr lang="ru-RU"/>
        </a:p>
      </dgm:t>
    </dgm:pt>
    <dgm:pt modelId="{5C1F4172-7788-4D4B-93B9-40C55552F8F5}" type="pres">
      <dgm:prSet presAssocID="{8EAD4FD0-9317-45D3-8270-2288E1DAC8B7}" presName="hierChild4" presStyleCnt="0"/>
      <dgm:spPr/>
    </dgm:pt>
    <dgm:pt modelId="{16838665-0421-49FC-B105-27DEB5962B2A}" type="pres">
      <dgm:prSet presAssocID="{8EAD4FD0-9317-45D3-8270-2288E1DAC8B7}" presName="hierChild5" presStyleCnt="0"/>
      <dgm:spPr/>
    </dgm:pt>
    <dgm:pt modelId="{920FB789-4611-4952-8E12-1BA67159B14A}" type="pres">
      <dgm:prSet presAssocID="{5EAE93AC-7150-4188-9541-975F5D74CDDF}" presName="Name50" presStyleLbl="parChTrans1D3" presStyleIdx="12" presStyleCnt="17"/>
      <dgm:spPr/>
      <dgm:t>
        <a:bodyPr/>
        <a:lstStyle/>
        <a:p>
          <a:endParaRPr lang="ru-RU"/>
        </a:p>
      </dgm:t>
    </dgm:pt>
    <dgm:pt modelId="{64DA5BC1-B489-432E-8090-0976CD5AF361}" type="pres">
      <dgm:prSet presAssocID="{E4368465-FC41-4C76-90FD-92BD787D3164}" presName="hierRoot2" presStyleCnt="0">
        <dgm:presLayoutVars>
          <dgm:hierBranch val="init"/>
        </dgm:presLayoutVars>
      </dgm:prSet>
      <dgm:spPr/>
    </dgm:pt>
    <dgm:pt modelId="{BF826BB7-6522-4290-A2A9-91188D357C23}" type="pres">
      <dgm:prSet presAssocID="{E4368465-FC41-4C76-90FD-92BD787D3164}" presName="rootComposite" presStyleCnt="0"/>
      <dgm:spPr/>
    </dgm:pt>
    <dgm:pt modelId="{8D33A0C1-976A-4669-AD50-6EACA2CA5AF2}" type="pres">
      <dgm:prSet presAssocID="{E4368465-FC41-4C76-90FD-92BD787D3164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0E5339-2D77-4C85-9500-9784944784F3}" type="pres">
      <dgm:prSet presAssocID="{E4368465-FC41-4C76-90FD-92BD787D3164}" presName="rootConnector" presStyleLbl="node3" presStyleIdx="12" presStyleCnt="17"/>
      <dgm:spPr/>
      <dgm:t>
        <a:bodyPr/>
        <a:lstStyle/>
        <a:p>
          <a:endParaRPr lang="ru-RU"/>
        </a:p>
      </dgm:t>
    </dgm:pt>
    <dgm:pt modelId="{FBFD9182-67CE-4C5D-9908-6C2DCED860FE}" type="pres">
      <dgm:prSet presAssocID="{E4368465-FC41-4C76-90FD-92BD787D3164}" presName="hierChild4" presStyleCnt="0"/>
      <dgm:spPr/>
    </dgm:pt>
    <dgm:pt modelId="{32C760A8-4D4C-4A3F-890B-F62546C12D11}" type="pres">
      <dgm:prSet presAssocID="{E4368465-FC41-4C76-90FD-92BD787D3164}" presName="hierChild5" presStyleCnt="0"/>
      <dgm:spPr/>
    </dgm:pt>
    <dgm:pt modelId="{CCF81C10-8B28-47B6-81DD-BE149F5499F3}" type="pres">
      <dgm:prSet presAssocID="{5FEFE527-A53F-497F-9CEB-53ED15FC4165}" presName="hierChild5" presStyleCnt="0"/>
      <dgm:spPr/>
    </dgm:pt>
    <dgm:pt modelId="{099E685C-DFEA-4CCE-AFFB-889E8752E1E7}" type="pres">
      <dgm:prSet presAssocID="{7AEFE942-E46F-4B6C-83D8-D23C3B15F644}" presName="Name37" presStyleLbl="parChTrans1D2" presStyleIdx="3" presStyleCnt="4"/>
      <dgm:spPr/>
      <dgm:t>
        <a:bodyPr/>
        <a:lstStyle/>
        <a:p>
          <a:endParaRPr lang="ru-RU"/>
        </a:p>
      </dgm:t>
    </dgm:pt>
    <dgm:pt modelId="{2196D06B-B927-4267-97CD-44E0EA37A517}" type="pres">
      <dgm:prSet presAssocID="{3803BF59-0738-496D-8C42-3A28487B880F}" presName="hierRoot2" presStyleCnt="0">
        <dgm:presLayoutVars>
          <dgm:hierBranch val="r"/>
        </dgm:presLayoutVars>
      </dgm:prSet>
      <dgm:spPr/>
    </dgm:pt>
    <dgm:pt modelId="{5A41BFCA-9F2D-4216-A675-5758AC3DDAA3}" type="pres">
      <dgm:prSet presAssocID="{3803BF59-0738-496D-8C42-3A28487B880F}" presName="rootComposite" presStyleCnt="0"/>
      <dgm:spPr/>
    </dgm:pt>
    <dgm:pt modelId="{75696B03-9B2E-4325-9882-7449D0E252B6}" type="pres">
      <dgm:prSet presAssocID="{3803BF59-0738-496D-8C42-3A28487B880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CE08B6-CC65-43D5-BDBA-D0601EBAEF65}" type="pres">
      <dgm:prSet presAssocID="{3803BF59-0738-496D-8C42-3A28487B880F}" presName="rootConnector" presStyleLbl="node2" presStyleIdx="3" presStyleCnt="4"/>
      <dgm:spPr/>
      <dgm:t>
        <a:bodyPr/>
        <a:lstStyle/>
        <a:p>
          <a:endParaRPr lang="ru-RU"/>
        </a:p>
      </dgm:t>
    </dgm:pt>
    <dgm:pt modelId="{6BA73CB2-5078-44A9-8C12-CA581DC940B3}" type="pres">
      <dgm:prSet presAssocID="{3803BF59-0738-496D-8C42-3A28487B880F}" presName="hierChild4" presStyleCnt="0"/>
      <dgm:spPr/>
    </dgm:pt>
    <dgm:pt modelId="{07BA8B8C-2793-49FB-8BE0-EE6B966382AF}" type="pres">
      <dgm:prSet presAssocID="{FE67148C-6E38-4E75-B536-AC56B1F0965A}" presName="Name50" presStyleLbl="parChTrans1D3" presStyleIdx="13" presStyleCnt="17"/>
      <dgm:spPr/>
      <dgm:t>
        <a:bodyPr/>
        <a:lstStyle/>
        <a:p>
          <a:endParaRPr lang="ru-RU"/>
        </a:p>
      </dgm:t>
    </dgm:pt>
    <dgm:pt modelId="{36805059-D248-4C6A-98A5-4C229987338A}" type="pres">
      <dgm:prSet presAssocID="{C91B12A9-0611-45A0-8CC1-E1F760FB09E7}" presName="hierRoot2" presStyleCnt="0">
        <dgm:presLayoutVars>
          <dgm:hierBranch val="init"/>
        </dgm:presLayoutVars>
      </dgm:prSet>
      <dgm:spPr/>
    </dgm:pt>
    <dgm:pt modelId="{CCC867F6-F6FF-4C8A-8A38-B3B6B0016870}" type="pres">
      <dgm:prSet presAssocID="{C91B12A9-0611-45A0-8CC1-E1F760FB09E7}" presName="rootComposite" presStyleCnt="0"/>
      <dgm:spPr/>
    </dgm:pt>
    <dgm:pt modelId="{39EE1636-1344-440A-BDB9-01413C44805C}" type="pres">
      <dgm:prSet presAssocID="{C91B12A9-0611-45A0-8CC1-E1F760FB09E7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7560A7-6ECD-4E58-BB90-F5B58CBECFD6}" type="pres">
      <dgm:prSet presAssocID="{C91B12A9-0611-45A0-8CC1-E1F760FB09E7}" presName="rootConnector" presStyleLbl="node3" presStyleIdx="13" presStyleCnt="17"/>
      <dgm:spPr/>
      <dgm:t>
        <a:bodyPr/>
        <a:lstStyle/>
        <a:p>
          <a:endParaRPr lang="ru-RU"/>
        </a:p>
      </dgm:t>
    </dgm:pt>
    <dgm:pt modelId="{41DD0499-8786-46C9-92BE-672B75659996}" type="pres">
      <dgm:prSet presAssocID="{C91B12A9-0611-45A0-8CC1-E1F760FB09E7}" presName="hierChild4" presStyleCnt="0"/>
      <dgm:spPr/>
    </dgm:pt>
    <dgm:pt modelId="{997E85A2-090E-453C-A99A-240B555985B7}" type="pres">
      <dgm:prSet presAssocID="{C91B12A9-0611-45A0-8CC1-E1F760FB09E7}" presName="hierChild5" presStyleCnt="0"/>
      <dgm:spPr/>
    </dgm:pt>
    <dgm:pt modelId="{077151CC-AB97-4391-9ABE-2B590C4C8E44}" type="pres">
      <dgm:prSet presAssocID="{081AB9BF-44A6-4540-8A3F-0C0B12EA37CB}" presName="Name50" presStyleLbl="parChTrans1D3" presStyleIdx="14" presStyleCnt="17"/>
      <dgm:spPr/>
      <dgm:t>
        <a:bodyPr/>
        <a:lstStyle/>
        <a:p>
          <a:endParaRPr lang="ru-RU"/>
        </a:p>
      </dgm:t>
    </dgm:pt>
    <dgm:pt modelId="{1E114D04-0916-43F2-AFF6-FFB00C1247FA}" type="pres">
      <dgm:prSet presAssocID="{CA99680C-AC76-4287-8103-7E5A77681E91}" presName="hierRoot2" presStyleCnt="0">
        <dgm:presLayoutVars>
          <dgm:hierBranch val="init"/>
        </dgm:presLayoutVars>
      </dgm:prSet>
      <dgm:spPr/>
    </dgm:pt>
    <dgm:pt modelId="{C608DE4A-6944-4887-AD25-57C63214F094}" type="pres">
      <dgm:prSet presAssocID="{CA99680C-AC76-4287-8103-7E5A77681E91}" presName="rootComposite" presStyleCnt="0"/>
      <dgm:spPr/>
    </dgm:pt>
    <dgm:pt modelId="{7B4A92C1-E9BA-41E8-8A46-54122DD8A43D}" type="pres">
      <dgm:prSet presAssocID="{CA99680C-AC76-4287-8103-7E5A77681E91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64F1-F3DC-4133-AB99-17F3294047D4}" type="pres">
      <dgm:prSet presAssocID="{CA99680C-AC76-4287-8103-7E5A77681E91}" presName="rootConnector" presStyleLbl="node3" presStyleIdx="14" presStyleCnt="17"/>
      <dgm:spPr/>
      <dgm:t>
        <a:bodyPr/>
        <a:lstStyle/>
        <a:p>
          <a:endParaRPr lang="ru-RU"/>
        </a:p>
      </dgm:t>
    </dgm:pt>
    <dgm:pt modelId="{38D325B7-FBFC-4D16-8FD0-37CD4B0FE384}" type="pres">
      <dgm:prSet presAssocID="{CA99680C-AC76-4287-8103-7E5A77681E91}" presName="hierChild4" presStyleCnt="0"/>
      <dgm:spPr/>
    </dgm:pt>
    <dgm:pt modelId="{C57C6230-B54A-4DC5-8D4C-C10DE74592C7}" type="pres">
      <dgm:prSet presAssocID="{CA99680C-AC76-4287-8103-7E5A77681E91}" presName="hierChild5" presStyleCnt="0"/>
      <dgm:spPr/>
    </dgm:pt>
    <dgm:pt modelId="{B4280A0E-B8B0-490A-B92E-081A200F9C66}" type="pres">
      <dgm:prSet presAssocID="{F7DA4150-A3F1-4179-A13A-F38D4D563B01}" presName="Name50" presStyleLbl="parChTrans1D3" presStyleIdx="15" presStyleCnt="17"/>
      <dgm:spPr/>
      <dgm:t>
        <a:bodyPr/>
        <a:lstStyle/>
        <a:p>
          <a:endParaRPr lang="ru-RU"/>
        </a:p>
      </dgm:t>
    </dgm:pt>
    <dgm:pt modelId="{3AA05B20-9ABC-4712-93F8-CCEC241A6D3F}" type="pres">
      <dgm:prSet presAssocID="{B235D405-C5D8-4AB5-B22F-C249ED8C66D6}" presName="hierRoot2" presStyleCnt="0">
        <dgm:presLayoutVars>
          <dgm:hierBranch val="init"/>
        </dgm:presLayoutVars>
      </dgm:prSet>
      <dgm:spPr/>
    </dgm:pt>
    <dgm:pt modelId="{4D23C88A-B5F3-4297-8221-9FCC48728851}" type="pres">
      <dgm:prSet presAssocID="{B235D405-C5D8-4AB5-B22F-C249ED8C66D6}" presName="rootComposite" presStyleCnt="0"/>
      <dgm:spPr/>
    </dgm:pt>
    <dgm:pt modelId="{6B84CC0C-9D05-4D8E-9EF1-1C243258B748}" type="pres">
      <dgm:prSet presAssocID="{B235D405-C5D8-4AB5-B22F-C249ED8C66D6}" presName="rootText" presStyleLbl="node3" presStyleIdx="15" presStyleCnt="17" custLinFactNeighborX="-1296" custLinFactNeighborY="17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5C82A5-0AE3-47E4-AAFA-6F125633AC31}" type="pres">
      <dgm:prSet presAssocID="{B235D405-C5D8-4AB5-B22F-C249ED8C66D6}" presName="rootConnector" presStyleLbl="node3" presStyleIdx="15" presStyleCnt="17"/>
      <dgm:spPr/>
      <dgm:t>
        <a:bodyPr/>
        <a:lstStyle/>
        <a:p>
          <a:endParaRPr lang="ru-RU"/>
        </a:p>
      </dgm:t>
    </dgm:pt>
    <dgm:pt modelId="{BFA12214-B82B-430C-A6D3-851D2AAA4311}" type="pres">
      <dgm:prSet presAssocID="{B235D405-C5D8-4AB5-B22F-C249ED8C66D6}" presName="hierChild4" presStyleCnt="0"/>
      <dgm:spPr/>
    </dgm:pt>
    <dgm:pt modelId="{B7FC1494-2529-4C57-86B7-73A234706468}" type="pres">
      <dgm:prSet presAssocID="{B235D405-C5D8-4AB5-B22F-C249ED8C66D6}" presName="hierChild5" presStyleCnt="0"/>
      <dgm:spPr/>
    </dgm:pt>
    <dgm:pt modelId="{BEC90F89-317C-4F40-B15B-25D72DE50CDC}" type="pres">
      <dgm:prSet presAssocID="{4F8F8892-DCBD-40AA-AB08-EDD34C178F9E}" presName="Name50" presStyleLbl="parChTrans1D3" presStyleIdx="16" presStyleCnt="17"/>
      <dgm:spPr/>
      <dgm:t>
        <a:bodyPr/>
        <a:lstStyle/>
        <a:p>
          <a:endParaRPr lang="ru-RU"/>
        </a:p>
      </dgm:t>
    </dgm:pt>
    <dgm:pt modelId="{61CB6169-0E6B-4889-909D-82D832289C96}" type="pres">
      <dgm:prSet presAssocID="{4104C00C-F1CC-4C59-8F95-CEC640945C92}" presName="hierRoot2" presStyleCnt="0">
        <dgm:presLayoutVars>
          <dgm:hierBranch val="init"/>
        </dgm:presLayoutVars>
      </dgm:prSet>
      <dgm:spPr/>
    </dgm:pt>
    <dgm:pt modelId="{5D60214B-2600-4DEC-96C9-A8C935B3A6E6}" type="pres">
      <dgm:prSet presAssocID="{4104C00C-F1CC-4C59-8F95-CEC640945C92}" presName="rootComposite" presStyleCnt="0"/>
      <dgm:spPr/>
    </dgm:pt>
    <dgm:pt modelId="{B9F5745E-85CF-43A4-B9A3-3E0550480053}" type="pres">
      <dgm:prSet presAssocID="{4104C00C-F1CC-4C59-8F95-CEC640945C92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733B2D-6F54-402B-AE5F-9E1B8A647E3F}" type="pres">
      <dgm:prSet presAssocID="{4104C00C-F1CC-4C59-8F95-CEC640945C92}" presName="rootConnector" presStyleLbl="node3" presStyleIdx="16" presStyleCnt="17"/>
      <dgm:spPr/>
      <dgm:t>
        <a:bodyPr/>
        <a:lstStyle/>
        <a:p>
          <a:endParaRPr lang="ru-RU"/>
        </a:p>
      </dgm:t>
    </dgm:pt>
    <dgm:pt modelId="{32C2EED0-8F11-47D9-BFBB-11667513D48A}" type="pres">
      <dgm:prSet presAssocID="{4104C00C-F1CC-4C59-8F95-CEC640945C92}" presName="hierChild4" presStyleCnt="0"/>
      <dgm:spPr/>
    </dgm:pt>
    <dgm:pt modelId="{C2ABE1D8-151F-4238-AEB7-F29E3CBC793B}" type="pres">
      <dgm:prSet presAssocID="{4104C00C-F1CC-4C59-8F95-CEC640945C92}" presName="hierChild5" presStyleCnt="0"/>
      <dgm:spPr/>
    </dgm:pt>
    <dgm:pt modelId="{B08704E5-5E6C-4CFA-B25C-E0A8FF137315}" type="pres">
      <dgm:prSet presAssocID="{3803BF59-0738-496D-8C42-3A28487B880F}" presName="hierChild5" presStyleCnt="0"/>
      <dgm:spPr/>
    </dgm:pt>
    <dgm:pt modelId="{D602F4E8-AAD9-44D0-AEB6-7EC96691D641}" type="pres">
      <dgm:prSet presAssocID="{4E0707D5-7255-43FD-AFCC-98D7CA1250A2}" presName="hierChild3" presStyleCnt="0"/>
      <dgm:spPr/>
    </dgm:pt>
  </dgm:ptLst>
  <dgm:cxnLst>
    <dgm:cxn modelId="{71342208-BD5E-43D3-A227-314677FE5F9E}" type="presOf" srcId="{13E4C7F0-D93C-4F3A-93D0-EE396DB3D6B6}" destId="{EA10C4D9-7B92-4611-B0A8-B13106369984}" srcOrd="1" destOrd="0" presId="urn:microsoft.com/office/officeart/2005/8/layout/orgChart1"/>
    <dgm:cxn modelId="{C8092DFD-03F5-425F-835F-D73AF10543D6}" type="presOf" srcId="{1D2F8F76-6D8F-48D4-AA99-DCA00A98E0C7}" destId="{E1C85869-02FE-4299-B95C-AFA6B49FDACC}" srcOrd="1" destOrd="0" presId="urn:microsoft.com/office/officeart/2005/8/layout/orgChart1"/>
    <dgm:cxn modelId="{EC5CAD11-3040-493A-AE15-85D44C3F416F}" type="presOf" srcId="{CA99680C-AC76-4287-8103-7E5A77681E91}" destId="{7B4A92C1-E9BA-41E8-8A46-54122DD8A43D}" srcOrd="0" destOrd="0" presId="urn:microsoft.com/office/officeart/2005/8/layout/orgChart1"/>
    <dgm:cxn modelId="{E1B7BDF1-EB6A-43FC-8788-0031857EAB88}" type="presOf" srcId="{F7DA4150-A3F1-4179-A13A-F38D4D563B01}" destId="{B4280A0E-B8B0-490A-B92E-081A200F9C66}" srcOrd="0" destOrd="0" presId="urn:microsoft.com/office/officeart/2005/8/layout/orgChart1"/>
    <dgm:cxn modelId="{998C4132-2D2C-4AA2-9F07-038CB28ED0CE}" type="presOf" srcId="{86F7A251-747A-4843-923D-8DB47ADBAEC2}" destId="{BF0D3A58-AA31-4CC9-9396-C12F7912B121}" srcOrd="0" destOrd="0" presId="urn:microsoft.com/office/officeart/2005/8/layout/orgChart1"/>
    <dgm:cxn modelId="{81BC3577-1692-4431-8E49-E0454121A914}" type="presOf" srcId="{8B7C20B2-9D1C-42D2-A1C5-C4AA2755884A}" destId="{C104E646-0CD1-413A-9BC5-FF00AEC070E2}" srcOrd="0" destOrd="0" presId="urn:microsoft.com/office/officeart/2005/8/layout/orgChart1"/>
    <dgm:cxn modelId="{77155974-BB4E-4EEF-B0E3-CAC68053D92B}" srcId="{5FEFE527-A53F-497F-9CEB-53ED15FC4165}" destId="{8EAD4FD0-9317-45D3-8270-2288E1DAC8B7}" srcOrd="2" destOrd="0" parTransId="{86F7A251-747A-4843-923D-8DB47ADBAEC2}" sibTransId="{2CEE27DD-5A58-4D5F-ACA3-DD2CC1E36BC4}"/>
    <dgm:cxn modelId="{5208B6DC-199D-4BE1-B457-E9B34BE0A309}" type="presOf" srcId="{13E4C7F0-D93C-4F3A-93D0-EE396DB3D6B6}" destId="{0DBC0EDA-051A-4081-9608-366E13B046BA}" srcOrd="0" destOrd="0" presId="urn:microsoft.com/office/officeart/2005/8/layout/orgChart1"/>
    <dgm:cxn modelId="{4133B5E8-B6A5-44E0-8552-A58ED96F3E09}" type="presOf" srcId="{7B4D910E-EFAE-4478-A68B-B109E83FB36B}" destId="{2E36018C-D1AC-418E-AB75-B82E14674CA5}" srcOrd="1" destOrd="0" presId="urn:microsoft.com/office/officeart/2005/8/layout/orgChart1"/>
    <dgm:cxn modelId="{4CD3AB9B-7F3F-495A-929D-CEA42B696CF3}" type="presOf" srcId="{5FEFE527-A53F-497F-9CEB-53ED15FC4165}" destId="{506AFBD6-6AFF-4532-A97E-248C4CF25A96}" srcOrd="0" destOrd="0" presId="urn:microsoft.com/office/officeart/2005/8/layout/orgChart1"/>
    <dgm:cxn modelId="{25091BAF-D7CA-4F1A-8AA8-41775A483EAB}" type="presOf" srcId="{713E3879-E3E1-4769-B489-D20DF8851B8B}" destId="{E66B57B8-BFB6-43F3-BDAC-DF705323D99F}" srcOrd="0" destOrd="0" presId="urn:microsoft.com/office/officeart/2005/8/layout/orgChart1"/>
    <dgm:cxn modelId="{D7BBD8A9-2BB1-4765-9577-3D7DA890B422}" type="presOf" srcId="{3803BF59-0738-496D-8C42-3A28487B880F}" destId="{3ECE08B6-CC65-43D5-BDBA-D0601EBAEF65}" srcOrd="1" destOrd="0" presId="urn:microsoft.com/office/officeart/2005/8/layout/orgChart1"/>
    <dgm:cxn modelId="{571D2071-2644-4372-B678-333473257AB5}" type="presOf" srcId="{3543303C-57D1-4521-8CDF-7292D3080638}" destId="{E0D2E3CB-0150-40B8-8CBB-5B55086CC3FB}" srcOrd="0" destOrd="0" presId="urn:microsoft.com/office/officeart/2005/8/layout/orgChart1"/>
    <dgm:cxn modelId="{D15F2984-915B-4D97-A02D-070B6F7C5DD7}" srcId="{11839C64-B9BF-43D6-A4B0-96EDB0831367}" destId="{713E3879-E3E1-4769-B489-D20DF8851B8B}" srcOrd="3" destOrd="0" parTransId="{D43112BC-8BFB-43EA-B6A4-C016A712039C}" sibTransId="{94003C27-E8B0-4B32-8CA3-8645CCE50658}"/>
    <dgm:cxn modelId="{61759530-BAAF-42F5-8AB1-7C4BA400483D}" type="presOf" srcId="{5FEFE527-A53F-497F-9CEB-53ED15FC4165}" destId="{594DE391-D339-4C13-A405-EDDFC8256E4B}" srcOrd="1" destOrd="0" presId="urn:microsoft.com/office/officeart/2005/8/layout/orgChart1"/>
    <dgm:cxn modelId="{750AAEBE-87A7-4021-BDE8-F03B9BC6393D}" srcId="{11839C64-B9BF-43D6-A4B0-96EDB0831367}" destId="{3543303C-57D1-4521-8CDF-7292D3080638}" srcOrd="4" destOrd="0" parTransId="{D58360AF-04CF-490E-86BF-7D51B6A02A0E}" sibTransId="{E17033C0-3E2A-4FE8-9797-3C819FBC381B}"/>
    <dgm:cxn modelId="{9E739CC5-142A-4F34-B103-F6F0FAADE47D}" type="presOf" srcId="{05E14372-7DED-44E0-94C6-90A1250DE378}" destId="{F354AFF5-15E3-4E2A-82DA-054931727A5C}" srcOrd="0" destOrd="0" presId="urn:microsoft.com/office/officeart/2005/8/layout/orgChart1"/>
    <dgm:cxn modelId="{2C571A4E-8CE2-4F07-84E7-18AC90AE30E0}" srcId="{5FEFE527-A53F-497F-9CEB-53ED15FC4165}" destId="{7B4D910E-EFAE-4478-A68B-B109E83FB36B}" srcOrd="0" destOrd="0" parTransId="{B925C337-EBCC-46C1-9C4B-999753C515D0}" sibTransId="{98015735-2FAE-4D7B-9F05-5AF778571C9A}"/>
    <dgm:cxn modelId="{91FB99F3-A170-4F17-A89B-A874F4E20496}" type="presOf" srcId="{11839C64-B9BF-43D6-A4B0-96EDB0831367}" destId="{449F37EA-EEE2-43BE-B63B-6366513A926B}" srcOrd="0" destOrd="0" presId="urn:microsoft.com/office/officeart/2005/8/layout/orgChart1"/>
    <dgm:cxn modelId="{7D7CEF64-E7B4-4814-A764-00C9DF34B1F1}" srcId="{4E0707D5-7255-43FD-AFCC-98D7CA1250A2}" destId="{18C1836B-324F-4E2A-8CD5-53948217E2DD}" srcOrd="1" destOrd="0" parTransId="{637236DB-091D-419D-8819-0F31731AE789}" sibTransId="{2B34709C-253F-4C47-88E2-0B8B7EB656BC}"/>
    <dgm:cxn modelId="{0BDCFC26-0496-4F3D-A1F0-5067D1AB532C}" type="presOf" srcId="{3803BF59-0738-496D-8C42-3A28487B880F}" destId="{75696B03-9B2E-4325-9882-7449D0E252B6}" srcOrd="0" destOrd="0" presId="urn:microsoft.com/office/officeart/2005/8/layout/orgChart1"/>
    <dgm:cxn modelId="{8DD44FB9-4EAF-4010-B456-72FB77531ABF}" srcId="{3803BF59-0738-496D-8C42-3A28487B880F}" destId="{C91B12A9-0611-45A0-8CC1-E1F760FB09E7}" srcOrd="0" destOrd="0" parTransId="{FE67148C-6E38-4E75-B536-AC56B1F0965A}" sibTransId="{D71A2747-0808-44C7-B467-06780F4B8779}"/>
    <dgm:cxn modelId="{FDB9D1F8-B7D1-4794-ABC1-A2E08D537A07}" type="presOf" srcId="{B235D405-C5D8-4AB5-B22F-C249ED8C66D6}" destId="{4E5C82A5-0AE3-47E4-AAFA-6F125633AC31}" srcOrd="1" destOrd="0" presId="urn:microsoft.com/office/officeart/2005/8/layout/orgChart1"/>
    <dgm:cxn modelId="{A23EF3A8-6188-448E-8882-92669C8E0F32}" type="presOf" srcId="{1D2F8F76-6D8F-48D4-AA99-DCA00A98E0C7}" destId="{0646C3C3-7E85-47DE-900C-379AA46EE42A}" srcOrd="0" destOrd="0" presId="urn:microsoft.com/office/officeart/2005/8/layout/orgChart1"/>
    <dgm:cxn modelId="{C014E5D9-78A3-407C-B6E5-900D859DD397}" type="presOf" srcId="{637236DB-091D-419D-8819-0F31731AE789}" destId="{90945822-AA13-4441-9787-88F8D96BEAB4}" srcOrd="0" destOrd="0" presId="urn:microsoft.com/office/officeart/2005/8/layout/orgChart1"/>
    <dgm:cxn modelId="{A707404B-8FD8-49BF-A207-5B6DEEAD780D}" type="presOf" srcId="{C0529FD2-E989-4930-9D5F-0F376C080967}" destId="{5FBDE97E-3E33-401D-A950-6A0911305294}" srcOrd="0" destOrd="0" presId="urn:microsoft.com/office/officeart/2005/8/layout/orgChart1"/>
    <dgm:cxn modelId="{1E4A5B0D-1AA5-49B7-AF58-C339D0A0A7D4}" type="presOf" srcId="{3B2A9CE3-6830-4F17-8D23-39ADDF10F61E}" destId="{0596FFBC-9451-4FE3-A73D-F88972A075BB}" srcOrd="0" destOrd="0" presId="urn:microsoft.com/office/officeart/2005/8/layout/orgChart1"/>
    <dgm:cxn modelId="{4A512499-AF63-46AA-A137-8E2F3675DDC2}" type="presOf" srcId="{223F7E7B-E771-4881-9B26-D20C8649D2BE}" destId="{86B1CB10-D3E5-40CA-990F-A29EC8BB5320}" srcOrd="0" destOrd="0" presId="urn:microsoft.com/office/officeart/2005/8/layout/orgChart1"/>
    <dgm:cxn modelId="{6CB31114-C9D9-4942-B5D3-3BB06DD2B88D}" type="presOf" srcId="{6A4A6CDE-A236-4678-A0DA-1D260F10A15E}" destId="{25726F06-69EF-40A9-87C5-4706D4064567}" srcOrd="0" destOrd="0" presId="urn:microsoft.com/office/officeart/2005/8/layout/orgChart1"/>
    <dgm:cxn modelId="{557D84CA-A763-4036-87E0-E8EA7BF96E2B}" type="presOf" srcId="{DCD85F83-6D4D-4C26-8887-E784C1365078}" destId="{B8491ABF-0894-49E5-B3F1-7BBC755F11AC}" srcOrd="0" destOrd="0" presId="urn:microsoft.com/office/officeart/2005/8/layout/orgChart1"/>
    <dgm:cxn modelId="{24167939-60D8-4E5F-9EC9-944CFBF37CB8}" type="presOf" srcId="{C91B12A9-0611-45A0-8CC1-E1F760FB09E7}" destId="{39EE1636-1344-440A-BDB9-01413C44805C}" srcOrd="0" destOrd="0" presId="urn:microsoft.com/office/officeart/2005/8/layout/orgChart1"/>
    <dgm:cxn modelId="{282490EC-F089-46CE-A58A-3A4EB8150F38}" type="presOf" srcId="{7B4D910E-EFAE-4478-A68B-B109E83FB36B}" destId="{7BF6E4D4-13F7-44FC-911C-2240DF3F4C2D}" srcOrd="0" destOrd="0" presId="urn:microsoft.com/office/officeart/2005/8/layout/orgChart1"/>
    <dgm:cxn modelId="{226997FD-15FB-41EC-B79A-8B1AAE0C053D}" type="presOf" srcId="{05E14372-7DED-44E0-94C6-90A1250DE378}" destId="{3976739A-B212-434A-B452-3CC4234E3868}" srcOrd="1" destOrd="0" presId="urn:microsoft.com/office/officeart/2005/8/layout/orgChart1"/>
    <dgm:cxn modelId="{BEAFBB96-EDFF-4A8E-B031-D0991D4A07E1}" srcId="{18C1836B-324F-4E2A-8CD5-53948217E2DD}" destId="{1D2F8F76-6D8F-48D4-AA99-DCA00A98E0C7}" srcOrd="1" destOrd="0" parTransId="{05F274C6-A1A2-4350-AAC1-540F18D59696}" sibTransId="{59CB218E-B574-454F-B7BD-6090609D5104}"/>
    <dgm:cxn modelId="{27A1933A-E4DA-4BE2-8AD6-E66975D50BE4}" type="presOf" srcId="{3FB10DF9-FEAA-48C7-8B7F-BBC4517890AA}" destId="{35ECFB44-D246-490D-A98B-AC93170E208B}" srcOrd="1" destOrd="0" presId="urn:microsoft.com/office/officeart/2005/8/layout/orgChart1"/>
    <dgm:cxn modelId="{5C5A072E-1561-44EF-BE1D-71B9F72E335F}" srcId="{3803BF59-0738-496D-8C42-3A28487B880F}" destId="{4104C00C-F1CC-4C59-8F95-CEC640945C92}" srcOrd="3" destOrd="0" parTransId="{4F8F8892-DCBD-40AA-AB08-EDD34C178F9E}" sibTransId="{AB099AE4-E2A9-49AA-AC4B-C3A07EB78483}"/>
    <dgm:cxn modelId="{DF7DA0B5-FE2D-4901-B294-96B2D8BF75CA}" type="presOf" srcId="{E4368465-FC41-4C76-90FD-92BD787D3164}" destId="{EE0E5339-2D77-4C85-9500-9784944784F3}" srcOrd="1" destOrd="0" presId="urn:microsoft.com/office/officeart/2005/8/layout/orgChart1"/>
    <dgm:cxn modelId="{3888FF9C-65C3-4289-880F-40F48D4522C0}" type="presOf" srcId="{CA99680C-AC76-4287-8103-7E5A77681E91}" destId="{1AE264F1-F3DC-4133-AB99-17F3294047D4}" srcOrd="1" destOrd="0" presId="urn:microsoft.com/office/officeart/2005/8/layout/orgChart1"/>
    <dgm:cxn modelId="{60DD2BD1-FEB8-4CBA-B7C2-E571F90ACEA3}" type="presOf" srcId="{C36EDFC8-F636-4631-9AB6-CB15809C023F}" destId="{0A08EF74-746C-494F-82A3-47218A56CAFA}" srcOrd="0" destOrd="0" presId="urn:microsoft.com/office/officeart/2005/8/layout/orgChart1"/>
    <dgm:cxn modelId="{B3718888-57FB-4E5B-B6B2-F8AEFB7AA12F}" srcId="{11839C64-B9BF-43D6-A4B0-96EDB0831367}" destId="{13E4C7F0-D93C-4F3A-93D0-EE396DB3D6B6}" srcOrd="2" destOrd="0" parTransId="{8B7C20B2-9D1C-42D2-A1C5-C4AA2755884A}" sibTransId="{4DDDF5B1-3E7A-4904-8BF0-43F9E1E99E6E}"/>
    <dgm:cxn modelId="{CB132BA0-39C5-4C47-8AC7-B175805E34D1}" srcId="{18C1836B-324F-4E2A-8CD5-53948217E2DD}" destId="{164C302D-E7FE-4C7C-BDF7-D4911CC2F83A}" srcOrd="3" destOrd="0" parTransId="{D1AD75E0-E961-4B82-8CEF-8542A836E7F4}" sibTransId="{92CA912A-DE01-41A6-8295-C1D23A1F6389}"/>
    <dgm:cxn modelId="{578586B8-B9AF-43A5-98D0-792E873CD060}" srcId="{5FEFE527-A53F-497F-9CEB-53ED15FC4165}" destId="{C36EDFC8-F636-4631-9AB6-CB15809C023F}" srcOrd="1" destOrd="0" parTransId="{C6BFA4D6-2290-4174-8C36-ABAC999E502B}" sibTransId="{251F828A-7117-4BC2-8CF5-2BFC63F28BA1}"/>
    <dgm:cxn modelId="{3DEDDC98-16A5-40FF-B110-052AD97AFEFC}" type="presOf" srcId="{11839C64-B9BF-43D6-A4B0-96EDB0831367}" destId="{0F0B15BE-3D76-4E88-98CC-7F9B261B7585}" srcOrd="1" destOrd="0" presId="urn:microsoft.com/office/officeart/2005/8/layout/orgChart1"/>
    <dgm:cxn modelId="{194D74C0-5ECD-4882-A496-B10A35C82BC6}" type="presOf" srcId="{3FB10DF9-FEAA-48C7-8B7F-BBC4517890AA}" destId="{3E6C1675-E311-4E07-8437-BCBF961A6436}" srcOrd="0" destOrd="0" presId="urn:microsoft.com/office/officeart/2005/8/layout/orgChart1"/>
    <dgm:cxn modelId="{984AB03F-704F-47E7-B230-AFFE756E9FE9}" type="presOf" srcId="{C91B12A9-0611-45A0-8CC1-E1F760FB09E7}" destId="{A17560A7-6ECD-4E58-BB90-F5B58CBECFD6}" srcOrd="1" destOrd="0" presId="urn:microsoft.com/office/officeart/2005/8/layout/orgChart1"/>
    <dgm:cxn modelId="{474B3C6C-04C5-4C3A-B1BB-27EC116A71C8}" type="presOf" srcId="{164C302D-E7FE-4C7C-BDF7-D4911CC2F83A}" destId="{E86ADC91-B83B-416C-B7BF-CE686BB8EE6B}" srcOrd="1" destOrd="0" presId="urn:microsoft.com/office/officeart/2005/8/layout/orgChart1"/>
    <dgm:cxn modelId="{57CEA7CB-1A8E-465E-8A8D-95EE20F951BD}" srcId="{11839C64-B9BF-43D6-A4B0-96EDB0831367}" destId="{E79C2010-9372-4FFD-AF3C-0FF475ED3962}" srcOrd="1" destOrd="0" parTransId="{C0529FD2-E989-4930-9D5F-0F376C080967}" sibTransId="{A3E3D789-627C-4F9E-BC53-0DE3A8A577BF}"/>
    <dgm:cxn modelId="{89C48D90-5852-4C6A-874C-E515D8CBDE8E}" type="presOf" srcId="{D43112BC-8BFB-43EA-B6A4-C016A712039C}" destId="{7A995AAB-58C1-49C9-8EE1-F286DE9F4E02}" srcOrd="0" destOrd="0" presId="urn:microsoft.com/office/officeart/2005/8/layout/orgChart1"/>
    <dgm:cxn modelId="{6B1B32A9-05FF-420D-AD83-40BF81973C89}" type="presOf" srcId="{B235D405-C5D8-4AB5-B22F-C249ED8C66D6}" destId="{6B84CC0C-9D05-4D8E-9EF1-1C243258B748}" srcOrd="0" destOrd="0" presId="urn:microsoft.com/office/officeart/2005/8/layout/orgChart1"/>
    <dgm:cxn modelId="{F068A62F-6E43-4E69-97E9-F03DBC5325D8}" type="presOf" srcId="{C36EDFC8-F636-4631-9AB6-CB15809C023F}" destId="{9073CE78-DEB8-437A-AE02-65BF5B304A65}" srcOrd="1" destOrd="0" presId="urn:microsoft.com/office/officeart/2005/8/layout/orgChart1"/>
    <dgm:cxn modelId="{D4A9DE5A-7263-4861-B2ED-8BEA4C2B2074}" srcId="{DCD85F83-6D4D-4C26-8887-E784C1365078}" destId="{4E0707D5-7255-43FD-AFCC-98D7CA1250A2}" srcOrd="0" destOrd="0" parTransId="{7095263D-F631-4DEE-A34E-2C6C54DE8DEA}" sibTransId="{B7E71EDA-5BA8-49CF-B26C-B09568E44417}"/>
    <dgm:cxn modelId="{058FE343-6BEB-4EED-808A-22CBBC2503EF}" srcId="{18C1836B-324F-4E2A-8CD5-53948217E2DD}" destId="{05E14372-7DED-44E0-94C6-90A1250DE378}" srcOrd="0" destOrd="0" parTransId="{6A4A6CDE-A236-4678-A0DA-1D260F10A15E}" sibTransId="{77590789-09B0-4DE4-99E0-E00A5DA175B9}"/>
    <dgm:cxn modelId="{9751E109-665B-452F-8954-2EA012459F1F}" type="presOf" srcId="{B925C337-EBCC-46C1-9C4B-999753C515D0}" destId="{77BC5AB7-37B8-4D5E-9B0B-918B6713629A}" srcOrd="0" destOrd="0" presId="urn:microsoft.com/office/officeart/2005/8/layout/orgChart1"/>
    <dgm:cxn modelId="{E1D90BE8-DC50-4D84-8937-5C41424DE6F6}" type="presOf" srcId="{C6BFA4D6-2290-4174-8C36-ABAC999E502B}" destId="{4CD6A2A6-EF34-4B39-A2C0-93447C06CA1C}" srcOrd="0" destOrd="0" presId="urn:microsoft.com/office/officeart/2005/8/layout/orgChart1"/>
    <dgm:cxn modelId="{04005059-8E5D-4001-BA6D-CF4C788FE80D}" type="presOf" srcId="{713E3879-E3E1-4769-B489-D20DF8851B8B}" destId="{FA6CF6FF-5012-4068-8ECA-34A850BA0695}" srcOrd="1" destOrd="0" presId="urn:microsoft.com/office/officeart/2005/8/layout/orgChart1"/>
    <dgm:cxn modelId="{E24E3A63-8A8A-47E5-9609-708D7DEE4A07}" type="presOf" srcId="{8EAD4FD0-9317-45D3-8270-2288E1DAC8B7}" destId="{8E0A3916-72D3-45BE-BBA3-EB41A93C282A}" srcOrd="1" destOrd="0" presId="urn:microsoft.com/office/officeart/2005/8/layout/orgChart1"/>
    <dgm:cxn modelId="{9227D58D-2C1D-405C-87EF-757796C86938}" type="presOf" srcId="{D58360AF-04CF-490E-86BF-7D51B6A02A0E}" destId="{54D4197F-F422-4324-8F82-541F0A30BB1C}" srcOrd="0" destOrd="0" presId="urn:microsoft.com/office/officeart/2005/8/layout/orgChart1"/>
    <dgm:cxn modelId="{E4F1E4ED-7A51-488F-8D5F-76E3154998DE}" type="presOf" srcId="{FE67148C-6E38-4E75-B536-AC56B1F0965A}" destId="{07BA8B8C-2793-49FB-8BE0-EE6B966382AF}" srcOrd="0" destOrd="0" presId="urn:microsoft.com/office/officeart/2005/8/layout/orgChart1"/>
    <dgm:cxn modelId="{0493630E-0933-4329-87E6-070460DC2587}" type="presOf" srcId="{E79C2010-9372-4FFD-AF3C-0FF475ED3962}" destId="{352C9CE7-65F7-4394-98AD-B18F1B841BD7}" srcOrd="1" destOrd="0" presId="urn:microsoft.com/office/officeart/2005/8/layout/orgChart1"/>
    <dgm:cxn modelId="{98504D13-ED45-4072-B5FE-654BC5F99249}" type="presOf" srcId="{BCA5CDB5-951B-484F-B662-5BF69622569F}" destId="{1EAB357B-3BBC-4906-900C-5DB5B3007866}" srcOrd="0" destOrd="0" presId="urn:microsoft.com/office/officeart/2005/8/layout/orgChart1"/>
    <dgm:cxn modelId="{AA3F5636-4828-43E3-817B-732E8D2ACCAA}" srcId="{11839C64-B9BF-43D6-A4B0-96EDB0831367}" destId="{22ECD70C-68EE-436A-9765-D78BB3512685}" srcOrd="0" destOrd="0" parTransId="{223F7E7B-E771-4881-9B26-D20C8649D2BE}" sibTransId="{B0A6D856-9E42-4D3A-8CCD-F2DD3542661F}"/>
    <dgm:cxn modelId="{11DB800B-27A5-4CAE-A5C3-AC94B32F4100}" srcId="{4E0707D5-7255-43FD-AFCC-98D7CA1250A2}" destId="{11839C64-B9BF-43D6-A4B0-96EDB0831367}" srcOrd="0" destOrd="0" parTransId="{50C3CD17-0516-4918-9BA9-E83AA22BADC7}" sibTransId="{ACB677E2-FECC-400F-A48F-0F6802932576}"/>
    <dgm:cxn modelId="{C3C7F218-042D-467F-B9E0-5E94449A60C5}" srcId="{3803BF59-0738-496D-8C42-3A28487B880F}" destId="{B235D405-C5D8-4AB5-B22F-C249ED8C66D6}" srcOrd="2" destOrd="0" parTransId="{F7DA4150-A3F1-4179-A13A-F38D4D563B01}" sibTransId="{CAC9F3DA-5611-49D8-AB45-06D46114830E}"/>
    <dgm:cxn modelId="{7CC32E33-FB39-410C-BA4A-D7B91AB1CC66}" type="presOf" srcId="{18C1836B-324F-4E2A-8CD5-53948217E2DD}" destId="{CD214AC6-6010-442E-BAAF-75ADC6064159}" srcOrd="1" destOrd="0" presId="urn:microsoft.com/office/officeart/2005/8/layout/orgChart1"/>
    <dgm:cxn modelId="{4EFBF4AF-2FFB-4806-AAEC-0E6C5AAFF374}" type="presOf" srcId="{18C1836B-324F-4E2A-8CD5-53948217E2DD}" destId="{5B4B2E07-E320-48AA-B2ED-39CDACC631E1}" srcOrd="0" destOrd="0" presId="urn:microsoft.com/office/officeart/2005/8/layout/orgChart1"/>
    <dgm:cxn modelId="{5A27290F-3A8E-41F4-A537-D5C01C5B9EF1}" type="presOf" srcId="{164C302D-E7FE-4C7C-BDF7-D4911CC2F83A}" destId="{89B6603C-CDA8-4660-93DE-E41A2480B61F}" srcOrd="0" destOrd="0" presId="urn:microsoft.com/office/officeart/2005/8/layout/orgChart1"/>
    <dgm:cxn modelId="{1062FE12-3D59-49D6-A9A6-C279AE133198}" type="presOf" srcId="{4104C00C-F1CC-4C59-8F95-CEC640945C92}" destId="{3C733B2D-6F54-402B-AE5F-9E1B8A647E3F}" srcOrd="1" destOrd="0" presId="urn:microsoft.com/office/officeart/2005/8/layout/orgChart1"/>
    <dgm:cxn modelId="{03B42FF5-DBB2-4ECA-A18D-34EAC7265C08}" type="presOf" srcId="{50C3CD17-0516-4918-9BA9-E83AA22BADC7}" destId="{F05F3D07-E248-4C6A-9CD7-9764B44DB968}" srcOrd="0" destOrd="0" presId="urn:microsoft.com/office/officeart/2005/8/layout/orgChart1"/>
    <dgm:cxn modelId="{CAE85B17-A54B-4485-81CD-930129A4D8D3}" type="presOf" srcId="{8EAD4FD0-9317-45D3-8270-2288E1DAC8B7}" destId="{E079D35F-DA6D-4A8F-844E-27E058A23703}" srcOrd="0" destOrd="0" presId="urn:microsoft.com/office/officeart/2005/8/layout/orgChart1"/>
    <dgm:cxn modelId="{DB564615-A1E9-4831-912A-BBC9F3CE6A10}" type="presOf" srcId="{3543303C-57D1-4521-8CDF-7292D3080638}" destId="{24E4E389-A48C-4ECA-816A-BF1273AF3563}" srcOrd="1" destOrd="0" presId="urn:microsoft.com/office/officeart/2005/8/layout/orgChart1"/>
    <dgm:cxn modelId="{F1CE48CD-A1AB-46DC-8B90-62E65130E7DF}" type="presOf" srcId="{05F274C6-A1A2-4350-AAC1-540F18D59696}" destId="{ED5E0650-A649-4B45-A91F-1E13F1821DC7}" srcOrd="0" destOrd="0" presId="urn:microsoft.com/office/officeart/2005/8/layout/orgChart1"/>
    <dgm:cxn modelId="{D9D9D5F9-F951-414B-9905-DC5581E9BBF8}" srcId="{5FEFE527-A53F-497F-9CEB-53ED15FC4165}" destId="{E4368465-FC41-4C76-90FD-92BD787D3164}" srcOrd="3" destOrd="0" parTransId="{5EAE93AC-7150-4188-9541-975F5D74CDDF}" sibTransId="{BD6E7978-24F7-4AFE-846E-229020F1A925}"/>
    <dgm:cxn modelId="{B0AFDC41-2CF6-4EF4-9D34-B27090F7C2AA}" type="presOf" srcId="{5EAE93AC-7150-4188-9541-975F5D74CDDF}" destId="{920FB789-4611-4952-8E12-1BA67159B14A}" srcOrd="0" destOrd="0" presId="urn:microsoft.com/office/officeart/2005/8/layout/orgChart1"/>
    <dgm:cxn modelId="{C285733D-9F98-4535-B72A-EA5A4E2D37AE}" srcId="{18C1836B-324F-4E2A-8CD5-53948217E2DD}" destId="{3FB10DF9-FEAA-48C7-8B7F-BBC4517890AA}" srcOrd="2" destOrd="0" parTransId="{BCA5CDB5-951B-484F-B662-5BF69622569F}" sibTransId="{85AED182-D053-467D-A63F-2A04197DCEBA}"/>
    <dgm:cxn modelId="{4823A517-AA06-4DA5-8E5F-0FD26EAC3A96}" type="presOf" srcId="{22ECD70C-68EE-436A-9765-D78BB3512685}" destId="{0F1DD55E-B3F7-4355-B056-5250C8C5ACFD}" srcOrd="1" destOrd="0" presId="urn:microsoft.com/office/officeart/2005/8/layout/orgChart1"/>
    <dgm:cxn modelId="{592BD256-2038-465E-83F1-9EC96EF16EC3}" type="presOf" srcId="{22ECD70C-68EE-436A-9765-D78BB3512685}" destId="{5B41BA85-DB64-4E88-916C-A3C0E54BE120}" srcOrd="0" destOrd="0" presId="urn:microsoft.com/office/officeart/2005/8/layout/orgChart1"/>
    <dgm:cxn modelId="{56BBA93D-A6CB-4C2D-9D61-4C6C10B0AF8B}" srcId="{4E0707D5-7255-43FD-AFCC-98D7CA1250A2}" destId="{3803BF59-0738-496D-8C42-3A28487B880F}" srcOrd="3" destOrd="0" parTransId="{7AEFE942-E46F-4B6C-83D8-D23C3B15F644}" sibTransId="{D828ECA7-3573-4977-A9D0-59B0E649EAAE}"/>
    <dgm:cxn modelId="{2E78A834-9FF8-47F5-AF55-07FCC0C573FB}" type="presOf" srcId="{E4368465-FC41-4C76-90FD-92BD787D3164}" destId="{8D33A0C1-976A-4669-AD50-6EACA2CA5AF2}" srcOrd="0" destOrd="0" presId="urn:microsoft.com/office/officeart/2005/8/layout/orgChart1"/>
    <dgm:cxn modelId="{8BE78B23-39BC-48EE-B4AD-3C6C31A5EE53}" type="presOf" srcId="{4F8F8892-DCBD-40AA-AB08-EDD34C178F9E}" destId="{BEC90F89-317C-4F40-B15B-25D72DE50CDC}" srcOrd="0" destOrd="0" presId="urn:microsoft.com/office/officeart/2005/8/layout/orgChart1"/>
    <dgm:cxn modelId="{DBD2DDD6-F4C9-4710-BBA0-B6CFCCAE8B55}" type="presOf" srcId="{4E0707D5-7255-43FD-AFCC-98D7CA1250A2}" destId="{BCADF7A7-97A4-4FFE-B96F-E804BD8BE698}" srcOrd="0" destOrd="0" presId="urn:microsoft.com/office/officeart/2005/8/layout/orgChart1"/>
    <dgm:cxn modelId="{CECE440A-780A-46E3-A636-1907ADC776CD}" type="presOf" srcId="{4E0707D5-7255-43FD-AFCC-98D7CA1250A2}" destId="{197DD426-BD27-4AEC-B201-C2DB8F02EF3A}" srcOrd="1" destOrd="0" presId="urn:microsoft.com/office/officeart/2005/8/layout/orgChart1"/>
    <dgm:cxn modelId="{3AAB6FD6-2021-4FEA-A427-4A5D2261D679}" type="presOf" srcId="{D1AD75E0-E961-4B82-8CEF-8542A836E7F4}" destId="{EA23B6DA-A983-4A03-A3AA-B57B5741058D}" srcOrd="0" destOrd="0" presId="urn:microsoft.com/office/officeart/2005/8/layout/orgChart1"/>
    <dgm:cxn modelId="{23379857-58DF-4B40-A782-805592F20E6D}" type="presOf" srcId="{7AEFE942-E46F-4B6C-83D8-D23C3B15F644}" destId="{099E685C-DFEA-4CCE-AFFB-889E8752E1E7}" srcOrd="0" destOrd="0" presId="urn:microsoft.com/office/officeart/2005/8/layout/orgChart1"/>
    <dgm:cxn modelId="{88DD116A-04DE-4CE2-8B09-9D39B579497B}" type="presOf" srcId="{081AB9BF-44A6-4540-8A3F-0C0B12EA37CB}" destId="{077151CC-AB97-4391-9ABE-2B590C4C8E44}" srcOrd="0" destOrd="0" presId="urn:microsoft.com/office/officeart/2005/8/layout/orgChart1"/>
    <dgm:cxn modelId="{F6A1D9B7-BE09-41AE-8E73-1452DADEB271}" srcId="{3803BF59-0738-496D-8C42-3A28487B880F}" destId="{CA99680C-AC76-4287-8103-7E5A77681E91}" srcOrd="1" destOrd="0" parTransId="{081AB9BF-44A6-4540-8A3F-0C0B12EA37CB}" sibTransId="{057D01D7-BE50-4B1B-9762-82177DEFC052}"/>
    <dgm:cxn modelId="{2D6CA7C8-0DA4-4AFC-B0F3-028547116616}" srcId="{4E0707D5-7255-43FD-AFCC-98D7CA1250A2}" destId="{5FEFE527-A53F-497F-9CEB-53ED15FC4165}" srcOrd="2" destOrd="0" parTransId="{3B2A9CE3-6830-4F17-8D23-39ADDF10F61E}" sibTransId="{970A1168-BC46-4FAF-814A-F5F0DCAFEA6B}"/>
    <dgm:cxn modelId="{D025D402-113E-4754-8588-2ECFBA1D87EA}" type="presOf" srcId="{E79C2010-9372-4FFD-AF3C-0FF475ED3962}" destId="{B8671709-82B2-4E8E-9A26-35445ADD7150}" srcOrd="0" destOrd="0" presId="urn:microsoft.com/office/officeart/2005/8/layout/orgChart1"/>
    <dgm:cxn modelId="{E98FDA2F-F4B1-47B8-85A7-27A26E59D816}" type="presOf" srcId="{4104C00C-F1CC-4C59-8F95-CEC640945C92}" destId="{B9F5745E-85CF-43A4-B9A3-3E0550480053}" srcOrd="0" destOrd="0" presId="urn:microsoft.com/office/officeart/2005/8/layout/orgChart1"/>
    <dgm:cxn modelId="{39B91957-8415-41A3-AE5F-8807D5382F4E}" type="presParOf" srcId="{B8491ABF-0894-49E5-B3F1-7BBC755F11AC}" destId="{F326810F-009F-4933-8CD5-439B14ADD2E7}" srcOrd="0" destOrd="0" presId="urn:microsoft.com/office/officeart/2005/8/layout/orgChart1"/>
    <dgm:cxn modelId="{1D80FFC5-5B0F-4331-A7FA-20F96AA58D23}" type="presParOf" srcId="{F326810F-009F-4933-8CD5-439B14ADD2E7}" destId="{7DEA777E-BB8E-478D-AE06-523A5FEF6933}" srcOrd="0" destOrd="0" presId="urn:microsoft.com/office/officeart/2005/8/layout/orgChart1"/>
    <dgm:cxn modelId="{8CC6CB42-B4BC-43B7-B2D1-56929281AB54}" type="presParOf" srcId="{7DEA777E-BB8E-478D-AE06-523A5FEF6933}" destId="{BCADF7A7-97A4-4FFE-B96F-E804BD8BE698}" srcOrd="0" destOrd="0" presId="urn:microsoft.com/office/officeart/2005/8/layout/orgChart1"/>
    <dgm:cxn modelId="{6D921AAD-1F5C-4773-8EDF-C5D3C95CFFB5}" type="presParOf" srcId="{7DEA777E-BB8E-478D-AE06-523A5FEF6933}" destId="{197DD426-BD27-4AEC-B201-C2DB8F02EF3A}" srcOrd="1" destOrd="0" presId="urn:microsoft.com/office/officeart/2005/8/layout/orgChart1"/>
    <dgm:cxn modelId="{76AAA0E9-1F07-4C47-8F7A-A45B41246DEF}" type="presParOf" srcId="{F326810F-009F-4933-8CD5-439B14ADD2E7}" destId="{F99DD1AF-CF54-4B9B-98B1-1D3387744AC9}" srcOrd="1" destOrd="0" presId="urn:microsoft.com/office/officeart/2005/8/layout/orgChart1"/>
    <dgm:cxn modelId="{E763764D-04C9-48A3-90D0-F0CAFB963068}" type="presParOf" srcId="{F99DD1AF-CF54-4B9B-98B1-1D3387744AC9}" destId="{F05F3D07-E248-4C6A-9CD7-9764B44DB968}" srcOrd="0" destOrd="0" presId="urn:microsoft.com/office/officeart/2005/8/layout/orgChart1"/>
    <dgm:cxn modelId="{63CA496A-509A-4E6C-B6C9-7F4A828B1390}" type="presParOf" srcId="{F99DD1AF-CF54-4B9B-98B1-1D3387744AC9}" destId="{223C636E-A7C7-4DF6-8F91-0E289EC46CA0}" srcOrd="1" destOrd="0" presId="urn:microsoft.com/office/officeart/2005/8/layout/orgChart1"/>
    <dgm:cxn modelId="{53F90A7C-00FC-4E04-88D2-95D4DC0927C8}" type="presParOf" srcId="{223C636E-A7C7-4DF6-8F91-0E289EC46CA0}" destId="{92D5E5EA-B576-4D2F-8732-E6C4557046C8}" srcOrd="0" destOrd="0" presId="urn:microsoft.com/office/officeart/2005/8/layout/orgChart1"/>
    <dgm:cxn modelId="{8A541444-465D-41BC-A8B3-F8183D29B201}" type="presParOf" srcId="{92D5E5EA-B576-4D2F-8732-E6C4557046C8}" destId="{449F37EA-EEE2-43BE-B63B-6366513A926B}" srcOrd="0" destOrd="0" presId="urn:microsoft.com/office/officeart/2005/8/layout/orgChart1"/>
    <dgm:cxn modelId="{94CA58AB-05D8-45F3-BC3F-FC48829F467E}" type="presParOf" srcId="{92D5E5EA-B576-4D2F-8732-E6C4557046C8}" destId="{0F0B15BE-3D76-4E88-98CC-7F9B261B7585}" srcOrd="1" destOrd="0" presId="urn:microsoft.com/office/officeart/2005/8/layout/orgChart1"/>
    <dgm:cxn modelId="{EE894B6A-0C2B-44EB-A79E-A7179970F12D}" type="presParOf" srcId="{223C636E-A7C7-4DF6-8F91-0E289EC46CA0}" destId="{67BBFFAC-308D-4AD5-A1FF-7728383E7D01}" srcOrd="1" destOrd="0" presId="urn:microsoft.com/office/officeart/2005/8/layout/orgChart1"/>
    <dgm:cxn modelId="{C2CA2194-0FA5-448F-877C-E2066CC49CC4}" type="presParOf" srcId="{67BBFFAC-308D-4AD5-A1FF-7728383E7D01}" destId="{86B1CB10-D3E5-40CA-990F-A29EC8BB5320}" srcOrd="0" destOrd="0" presId="urn:microsoft.com/office/officeart/2005/8/layout/orgChart1"/>
    <dgm:cxn modelId="{10BD1D19-D342-4E6A-A52B-02DF860AE24F}" type="presParOf" srcId="{67BBFFAC-308D-4AD5-A1FF-7728383E7D01}" destId="{75E7481C-A3DB-41B6-BF11-1A1D6859BAE7}" srcOrd="1" destOrd="0" presId="urn:microsoft.com/office/officeart/2005/8/layout/orgChart1"/>
    <dgm:cxn modelId="{DD430DAB-2D19-41DD-A7DE-92867FD57B99}" type="presParOf" srcId="{75E7481C-A3DB-41B6-BF11-1A1D6859BAE7}" destId="{2B21D306-C23D-4C6B-93CE-22F4C2D99D3C}" srcOrd="0" destOrd="0" presId="urn:microsoft.com/office/officeart/2005/8/layout/orgChart1"/>
    <dgm:cxn modelId="{D4D5B901-DF72-4563-96E6-C6486256EFB2}" type="presParOf" srcId="{2B21D306-C23D-4C6B-93CE-22F4C2D99D3C}" destId="{5B41BA85-DB64-4E88-916C-A3C0E54BE120}" srcOrd="0" destOrd="0" presId="urn:microsoft.com/office/officeart/2005/8/layout/orgChart1"/>
    <dgm:cxn modelId="{75BFF73F-1EA7-4A2E-9B33-D6EFC2F08DE9}" type="presParOf" srcId="{2B21D306-C23D-4C6B-93CE-22F4C2D99D3C}" destId="{0F1DD55E-B3F7-4355-B056-5250C8C5ACFD}" srcOrd="1" destOrd="0" presId="urn:microsoft.com/office/officeart/2005/8/layout/orgChart1"/>
    <dgm:cxn modelId="{47CB0DE9-6F74-4099-B2AC-853B393F0177}" type="presParOf" srcId="{75E7481C-A3DB-41B6-BF11-1A1D6859BAE7}" destId="{4407F02C-615D-4272-8B0F-4856EAC6162A}" srcOrd="1" destOrd="0" presId="urn:microsoft.com/office/officeart/2005/8/layout/orgChart1"/>
    <dgm:cxn modelId="{DB2C382F-CA2E-4FC9-BB4F-77B38589EC5A}" type="presParOf" srcId="{75E7481C-A3DB-41B6-BF11-1A1D6859BAE7}" destId="{0AB381F9-C066-4CF5-AF47-BD67ED14B63E}" srcOrd="2" destOrd="0" presId="urn:microsoft.com/office/officeart/2005/8/layout/orgChart1"/>
    <dgm:cxn modelId="{D52EEE6A-A05C-4BFC-8868-18AADB10EF38}" type="presParOf" srcId="{67BBFFAC-308D-4AD5-A1FF-7728383E7D01}" destId="{5FBDE97E-3E33-401D-A950-6A0911305294}" srcOrd="2" destOrd="0" presId="urn:microsoft.com/office/officeart/2005/8/layout/orgChart1"/>
    <dgm:cxn modelId="{9E2D5AD9-BCE1-4A39-854B-B99D2321D251}" type="presParOf" srcId="{67BBFFAC-308D-4AD5-A1FF-7728383E7D01}" destId="{DB3E91DD-78D9-47D1-BFD6-C13E30E42606}" srcOrd="3" destOrd="0" presId="urn:microsoft.com/office/officeart/2005/8/layout/orgChart1"/>
    <dgm:cxn modelId="{30097C63-8D67-4F22-BE79-B9669141727D}" type="presParOf" srcId="{DB3E91DD-78D9-47D1-BFD6-C13E30E42606}" destId="{09FFBEE0-1B01-43B1-BC21-1D953D8694FB}" srcOrd="0" destOrd="0" presId="urn:microsoft.com/office/officeart/2005/8/layout/orgChart1"/>
    <dgm:cxn modelId="{34B2EC8E-E29C-44F6-85CE-824450652469}" type="presParOf" srcId="{09FFBEE0-1B01-43B1-BC21-1D953D8694FB}" destId="{B8671709-82B2-4E8E-9A26-35445ADD7150}" srcOrd="0" destOrd="0" presId="urn:microsoft.com/office/officeart/2005/8/layout/orgChart1"/>
    <dgm:cxn modelId="{2AA30410-D26D-4D5F-81AC-4B26E9E3F9A3}" type="presParOf" srcId="{09FFBEE0-1B01-43B1-BC21-1D953D8694FB}" destId="{352C9CE7-65F7-4394-98AD-B18F1B841BD7}" srcOrd="1" destOrd="0" presId="urn:microsoft.com/office/officeart/2005/8/layout/orgChart1"/>
    <dgm:cxn modelId="{00FD5A13-7FE0-4F84-A8B4-083A54913E2F}" type="presParOf" srcId="{DB3E91DD-78D9-47D1-BFD6-C13E30E42606}" destId="{B857AF58-357F-4829-ACC0-FBDD6A7B9389}" srcOrd="1" destOrd="0" presId="urn:microsoft.com/office/officeart/2005/8/layout/orgChart1"/>
    <dgm:cxn modelId="{8A6E2E47-8839-40E9-B7A3-09E89E133B90}" type="presParOf" srcId="{DB3E91DD-78D9-47D1-BFD6-C13E30E42606}" destId="{7A771F56-957A-4F36-9AF3-52C21BC226D2}" srcOrd="2" destOrd="0" presId="urn:microsoft.com/office/officeart/2005/8/layout/orgChart1"/>
    <dgm:cxn modelId="{AE395C8E-3EF0-4152-9568-01F2E0084E3F}" type="presParOf" srcId="{67BBFFAC-308D-4AD5-A1FF-7728383E7D01}" destId="{C104E646-0CD1-413A-9BC5-FF00AEC070E2}" srcOrd="4" destOrd="0" presId="urn:microsoft.com/office/officeart/2005/8/layout/orgChart1"/>
    <dgm:cxn modelId="{25043C15-1097-4E92-A745-AA447D6E632D}" type="presParOf" srcId="{67BBFFAC-308D-4AD5-A1FF-7728383E7D01}" destId="{ADB62D96-28F2-4A6C-83B9-1571BFAA2528}" srcOrd="5" destOrd="0" presId="urn:microsoft.com/office/officeart/2005/8/layout/orgChart1"/>
    <dgm:cxn modelId="{4892A18B-E8C8-475B-A975-2E2C35DE9C7C}" type="presParOf" srcId="{ADB62D96-28F2-4A6C-83B9-1571BFAA2528}" destId="{F4CDADBB-D091-4BA3-8D3B-1764928D6C6B}" srcOrd="0" destOrd="0" presId="urn:microsoft.com/office/officeart/2005/8/layout/orgChart1"/>
    <dgm:cxn modelId="{45242955-407A-4515-8407-CD57EE5777D9}" type="presParOf" srcId="{F4CDADBB-D091-4BA3-8D3B-1764928D6C6B}" destId="{0DBC0EDA-051A-4081-9608-366E13B046BA}" srcOrd="0" destOrd="0" presId="urn:microsoft.com/office/officeart/2005/8/layout/orgChart1"/>
    <dgm:cxn modelId="{56C417C4-F04E-4164-BB14-090751091753}" type="presParOf" srcId="{F4CDADBB-D091-4BA3-8D3B-1764928D6C6B}" destId="{EA10C4D9-7B92-4611-B0A8-B13106369984}" srcOrd="1" destOrd="0" presId="urn:microsoft.com/office/officeart/2005/8/layout/orgChart1"/>
    <dgm:cxn modelId="{5E70BE94-2D0D-40DA-916D-1241D814C66F}" type="presParOf" srcId="{ADB62D96-28F2-4A6C-83B9-1571BFAA2528}" destId="{C2366A8F-E01E-44E9-99F5-416122E789A4}" srcOrd="1" destOrd="0" presId="urn:microsoft.com/office/officeart/2005/8/layout/orgChart1"/>
    <dgm:cxn modelId="{FB8B6F32-52BD-4987-AED0-6C7D6C6D3B0E}" type="presParOf" srcId="{ADB62D96-28F2-4A6C-83B9-1571BFAA2528}" destId="{2C104E02-6D70-4D9C-997A-BAB560B293B0}" srcOrd="2" destOrd="0" presId="urn:microsoft.com/office/officeart/2005/8/layout/orgChart1"/>
    <dgm:cxn modelId="{2CB7F946-B1FB-4B5F-A8A3-8A4A091147F3}" type="presParOf" srcId="{67BBFFAC-308D-4AD5-A1FF-7728383E7D01}" destId="{7A995AAB-58C1-49C9-8EE1-F286DE9F4E02}" srcOrd="6" destOrd="0" presId="urn:microsoft.com/office/officeart/2005/8/layout/orgChart1"/>
    <dgm:cxn modelId="{BE67DF0C-C89B-4430-B723-9AA853489C55}" type="presParOf" srcId="{67BBFFAC-308D-4AD5-A1FF-7728383E7D01}" destId="{909798B7-2422-4EC2-9297-43D449F66644}" srcOrd="7" destOrd="0" presId="urn:microsoft.com/office/officeart/2005/8/layout/orgChart1"/>
    <dgm:cxn modelId="{531184F7-1D9C-4E92-9ACD-6E69B76F68FC}" type="presParOf" srcId="{909798B7-2422-4EC2-9297-43D449F66644}" destId="{80AF227C-6A4D-47C7-AA1C-174CF00098A9}" srcOrd="0" destOrd="0" presId="urn:microsoft.com/office/officeart/2005/8/layout/orgChart1"/>
    <dgm:cxn modelId="{39D3ED6D-3E61-40C7-AD89-5BF0FE6709EE}" type="presParOf" srcId="{80AF227C-6A4D-47C7-AA1C-174CF00098A9}" destId="{E66B57B8-BFB6-43F3-BDAC-DF705323D99F}" srcOrd="0" destOrd="0" presId="urn:microsoft.com/office/officeart/2005/8/layout/orgChart1"/>
    <dgm:cxn modelId="{726C2992-F629-4F3D-8225-9A5BBCDD3566}" type="presParOf" srcId="{80AF227C-6A4D-47C7-AA1C-174CF00098A9}" destId="{FA6CF6FF-5012-4068-8ECA-34A850BA0695}" srcOrd="1" destOrd="0" presId="urn:microsoft.com/office/officeart/2005/8/layout/orgChart1"/>
    <dgm:cxn modelId="{C0960082-45E9-411C-8806-9C41CE6D776C}" type="presParOf" srcId="{909798B7-2422-4EC2-9297-43D449F66644}" destId="{E16F4AED-087C-4076-A66D-60B66E1D8B44}" srcOrd="1" destOrd="0" presId="urn:microsoft.com/office/officeart/2005/8/layout/orgChart1"/>
    <dgm:cxn modelId="{8D12C883-6000-4F68-A179-9717DA4BC6A3}" type="presParOf" srcId="{909798B7-2422-4EC2-9297-43D449F66644}" destId="{36C6E274-A9DA-4278-B0F4-3B3ADA7451D2}" srcOrd="2" destOrd="0" presId="urn:microsoft.com/office/officeart/2005/8/layout/orgChart1"/>
    <dgm:cxn modelId="{AE02C050-DFF3-409E-9642-2A0E049B74D6}" type="presParOf" srcId="{67BBFFAC-308D-4AD5-A1FF-7728383E7D01}" destId="{54D4197F-F422-4324-8F82-541F0A30BB1C}" srcOrd="8" destOrd="0" presId="urn:microsoft.com/office/officeart/2005/8/layout/orgChart1"/>
    <dgm:cxn modelId="{F5CD1799-E8FF-4039-9FB4-E573739CD9E0}" type="presParOf" srcId="{67BBFFAC-308D-4AD5-A1FF-7728383E7D01}" destId="{14FDD80D-240E-48F8-91B4-BE6AB61D0359}" srcOrd="9" destOrd="0" presId="urn:microsoft.com/office/officeart/2005/8/layout/orgChart1"/>
    <dgm:cxn modelId="{EA7E86EA-7D11-4BCB-BACF-057235E2D86E}" type="presParOf" srcId="{14FDD80D-240E-48F8-91B4-BE6AB61D0359}" destId="{55972002-41B0-4E10-A53F-4919156CE75C}" srcOrd="0" destOrd="0" presId="urn:microsoft.com/office/officeart/2005/8/layout/orgChart1"/>
    <dgm:cxn modelId="{C764E402-3AD3-4144-9BA8-6B9D535D52B7}" type="presParOf" srcId="{55972002-41B0-4E10-A53F-4919156CE75C}" destId="{E0D2E3CB-0150-40B8-8CBB-5B55086CC3FB}" srcOrd="0" destOrd="0" presId="urn:microsoft.com/office/officeart/2005/8/layout/orgChart1"/>
    <dgm:cxn modelId="{E98AC3F2-C91E-465B-9244-68646FF954B4}" type="presParOf" srcId="{55972002-41B0-4E10-A53F-4919156CE75C}" destId="{24E4E389-A48C-4ECA-816A-BF1273AF3563}" srcOrd="1" destOrd="0" presId="urn:microsoft.com/office/officeart/2005/8/layout/orgChart1"/>
    <dgm:cxn modelId="{27222976-0076-4D7D-9C5A-069EAC7074B3}" type="presParOf" srcId="{14FDD80D-240E-48F8-91B4-BE6AB61D0359}" destId="{84B017A6-9899-431B-82C9-79E381A5AFB2}" srcOrd="1" destOrd="0" presId="urn:microsoft.com/office/officeart/2005/8/layout/orgChart1"/>
    <dgm:cxn modelId="{9E21D0AC-A9DD-4908-8549-458550C31029}" type="presParOf" srcId="{14FDD80D-240E-48F8-91B4-BE6AB61D0359}" destId="{0CDF47A0-4B63-4DA4-9DA7-20D4EBA7F7A1}" srcOrd="2" destOrd="0" presId="urn:microsoft.com/office/officeart/2005/8/layout/orgChart1"/>
    <dgm:cxn modelId="{1838E4B2-D583-43C5-8961-25F8660D261E}" type="presParOf" srcId="{223C636E-A7C7-4DF6-8F91-0E289EC46CA0}" destId="{C267A3D8-5FA7-4A1F-92F5-7618F3930F87}" srcOrd="2" destOrd="0" presId="urn:microsoft.com/office/officeart/2005/8/layout/orgChart1"/>
    <dgm:cxn modelId="{0471DE53-D5D3-44F9-B461-6EA4F3AB53D7}" type="presParOf" srcId="{F99DD1AF-CF54-4B9B-98B1-1D3387744AC9}" destId="{90945822-AA13-4441-9787-88F8D96BEAB4}" srcOrd="2" destOrd="0" presId="urn:microsoft.com/office/officeart/2005/8/layout/orgChart1"/>
    <dgm:cxn modelId="{982D477D-2EC0-410B-B60A-1FA226CEF126}" type="presParOf" srcId="{F99DD1AF-CF54-4B9B-98B1-1D3387744AC9}" destId="{2A4A5385-853F-4BA9-ABA1-B09EC6573B74}" srcOrd="3" destOrd="0" presId="urn:microsoft.com/office/officeart/2005/8/layout/orgChart1"/>
    <dgm:cxn modelId="{FCEEA423-2D3B-40B9-A814-FD4617DA6202}" type="presParOf" srcId="{2A4A5385-853F-4BA9-ABA1-B09EC6573B74}" destId="{A5C7D6C6-0529-48AD-AB3C-55E39528DD1C}" srcOrd="0" destOrd="0" presId="urn:microsoft.com/office/officeart/2005/8/layout/orgChart1"/>
    <dgm:cxn modelId="{59A7C9C8-85F9-4C24-8D72-D91CB1E31757}" type="presParOf" srcId="{A5C7D6C6-0529-48AD-AB3C-55E39528DD1C}" destId="{5B4B2E07-E320-48AA-B2ED-39CDACC631E1}" srcOrd="0" destOrd="0" presId="urn:microsoft.com/office/officeart/2005/8/layout/orgChart1"/>
    <dgm:cxn modelId="{28D3F974-6084-4C1C-95C7-C26D3F630D2B}" type="presParOf" srcId="{A5C7D6C6-0529-48AD-AB3C-55E39528DD1C}" destId="{CD214AC6-6010-442E-BAAF-75ADC6064159}" srcOrd="1" destOrd="0" presId="urn:microsoft.com/office/officeart/2005/8/layout/orgChart1"/>
    <dgm:cxn modelId="{C9B53A3E-331C-4C46-BEF7-5B8F76F088C7}" type="presParOf" srcId="{2A4A5385-853F-4BA9-ABA1-B09EC6573B74}" destId="{B96BD69D-D95B-466A-BD4F-B0311FCD35A5}" srcOrd="1" destOrd="0" presId="urn:microsoft.com/office/officeart/2005/8/layout/orgChart1"/>
    <dgm:cxn modelId="{76F3979B-5BEC-4E8E-90BC-A8E53E00A3FF}" type="presParOf" srcId="{B96BD69D-D95B-466A-BD4F-B0311FCD35A5}" destId="{25726F06-69EF-40A9-87C5-4706D4064567}" srcOrd="0" destOrd="0" presId="urn:microsoft.com/office/officeart/2005/8/layout/orgChart1"/>
    <dgm:cxn modelId="{9B1ABF5C-5D2E-4EB0-A5D6-43C83B38A8A1}" type="presParOf" srcId="{B96BD69D-D95B-466A-BD4F-B0311FCD35A5}" destId="{19B59993-CCCB-4675-8E31-DCEC9939336B}" srcOrd="1" destOrd="0" presId="urn:microsoft.com/office/officeart/2005/8/layout/orgChart1"/>
    <dgm:cxn modelId="{41CFE55A-B9BE-4510-A358-61B2899E4C35}" type="presParOf" srcId="{19B59993-CCCB-4675-8E31-DCEC9939336B}" destId="{B864BE24-AFFB-489B-9426-928CB54D3E5F}" srcOrd="0" destOrd="0" presId="urn:microsoft.com/office/officeart/2005/8/layout/orgChart1"/>
    <dgm:cxn modelId="{EB6A7110-6214-4D9E-AA75-0A2AE46A17A2}" type="presParOf" srcId="{B864BE24-AFFB-489B-9426-928CB54D3E5F}" destId="{F354AFF5-15E3-4E2A-82DA-054931727A5C}" srcOrd="0" destOrd="0" presId="urn:microsoft.com/office/officeart/2005/8/layout/orgChart1"/>
    <dgm:cxn modelId="{553797E8-FA99-4B94-8337-365FDBCB8DFB}" type="presParOf" srcId="{B864BE24-AFFB-489B-9426-928CB54D3E5F}" destId="{3976739A-B212-434A-B452-3CC4234E3868}" srcOrd="1" destOrd="0" presId="urn:microsoft.com/office/officeart/2005/8/layout/orgChart1"/>
    <dgm:cxn modelId="{DAB4BDD1-33C9-4DC5-9B3B-6D84364C05FB}" type="presParOf" srcId="{19B59993-CCCB-4675-8E31-DCEC9939336B}" destId="{46FB5C61-70B7-4FB0-9577-1B8DA6D1389D}" srcOrd="1" destOrd="0" presId="urn:microsoft.com/office/officeart/2005/8/layout/orgChart1"/>
    <dgm:cxn modelId="{507CB7B8-B7F2-4F44-BD0A-E0E3DCF08EAA}" type="presParOf" srcId="{19B59993-CCCB-4675-8E31-DCEC9939336B}" destId="{97FB2D4A-1F94-4A6D-B977-130E27ACBAAA}" srcOrd="2" destOrd="0" presId="urn:microsoft.com/office/officeart/2005/8/layout/orgChart1"/>
    <dgm:cxn modelId="{0CC0B533-996D-4DD4-96EF-AFB22DA55E8F}" type="presParOf" srcId="{B96BD69D-D95B-466A-BD4F-B0311FCD35A5}" destId="{ED5E0650-A649-4B45-A91F-1E13F1821DC7}" srcOrd="2" destOrd="0" presId="urn:microsoft.com/office/officeart/2005/8/layout/orgChart1"/>
    <dgm:cxn modelId="{50CCEDE4-AFAA-4304-A754-C47D68535875}" type="presParOf" srcId="{B96BD69D-D95B-466A-BD4F-B0311FCD35A5}" destId="{51385A82-C457-495E-BADA-CA5FA7A126A3}" srcOrd="3" destOrd="0" presId="urn:microsoft.com/office/officeart/2005/8/layout/orgChart1"/>
    <dgm:cxn modelId="{C4656466-9620-4FAE-B49D-99F9BA8EBDB0}" type="presParOf" srcId="{51385A82-C457-495E-BADA-CA5FA7A126A3}" destId="{B8EF2B9B-4747-4291-ACF4-04F08E98AF44}" srcOrd="0" destOrd="0" presId="urn:microsoft.com/office/officeart/2005/8/layout/orgChart1"/>
    <dgm:cxn modelId="{D505E4B5-ADD4-4499-AB4B-68A37EA4A435}" type="presParOf" srcId="{B8EF2B9B-4747-4291-ACF4-04F08E98AF44}" destId="{0646C3C3-7E85-47DE-900C-379AA46EE42A}" srcOrd="0" destOrd="0" presId="urn:microsoft.com/office/officeart/2005/8/layout/orgChart1"/>
    <dgm:cxn modelId="{C95FFC9C-84FF-410D-A63D-7B021B046E93}" type="presParOf" srcId="{B8EF2B9B-4747-4291-ACF4-04F08E98AF44}" destId="{E1C85869-02FE-4299-B95C-AFA6B49FDACC}" srcOrd="1" destOrd="0" presId="urn:microsoft.com/office/officeart/2005/8/layout/orgChart1"/>
    <dgm:cxn modelId="{CA1A2965-96CC-4321-A179-A3ECA385903D}" type="presParOf" srcId="{51385A82-C457-495E-BADA-CA5FA7A126A3}" destId="{3AB11574-DD8D-4DD4-BA42-B34F6F14F360}" srcOrd="1" destOrd="0" presId="urn:microsoft.com/office/officeart/2005/8/layout/orgChart1"/>
    <dgm:cxn modelId="{B9CAEEC3-9EB7-4739-B1CE-77842C50AE8B}" type="presParOf" srcId="{51385A82-C457-495E-BADA-CA5FA7A126A3}" destId="{308CF945-4FF1-49F1-A686-2251F0B02D08}" srcOrd="2" destOrd="0" presId="urn:microsoft.com/office/officeart/2005/8/layout/orgChart1"/>
    <dgm:cxn modelId="{B4099486-2F8B-4CFC-B15D-D03E29B57ED1}" type="presParOf" srcId="{B96BD69D-D95B-466A-BD4F-B0311FCD35A5}" destId="{1EAB357B-3BBC-4906-900C-5DB5B3007866}" srcOrd="4" destOrd="0" presId="urn:microsoft.com/office/officeart/2005/8/layout/orgChart1"/>
    <dgm:cxn modelId="{9D4A7153-A45C-4FCF-BA6F-C6E043B3D27D}" type="presParOf" srcId="{B96BD69D-D95B-466A-BD4F-B0311FCD35A5}" destId="{5783C837-AB02-4FD7-ADAA-43A483F9B40C}" srcOrd="5" destOrd="0" presId="urn:microsoft.com/office/officeart/2005/8/layout/orgChart1"/>
    <dgm:cxn modelId="{AD62BB93-4475-4D1C-B6FD-1C387BF95092}" type="presParOf" srcId="{5783C837-AB02-4FD7-ADAA-43A483F9B40C}" destId="{A11BA267-A0C4-4C89-83C7-E31593573370}" srcOrd="0" destOrd="0" presId="urn:microsoft.com/office/officeart/2005/8/layout/orgChart1"/>
    <dgm:cxn modelId="{4A6BB353-CE77-4ACB-8D93-B1DE8507B9B5}" type="presParOf" srcId="{A11BA267-A0C4-4C89-83C7-E31593573370}" destId="{3E6C1675-E311-4E07-8437-BCBF961A6436}" srcOrd="0" destOrd="0" presId="urn:microsoft.com/office/officeart/2005/8/layout/orgChart1"/>
    <dgm:cxn modelId="{FD4E5483-43CB-42FC-BF72-CFC6C37CF5DC}" type="presParOf" srcId="{A11BA267-A0C4-4C89-83C7-E31593573370}" destId="{35ECFB44-D246-490D-A98B-AC93170E208B}" srcOrd="1" destOrd="0" presId="urn:microsoft.com/office/officeart/2005/8/layout/orgChart1"/>
    <dgm:cxn modelId="{A1623ABB-45CD-4056-AEA7-3CBC3800E9C0}" type="presParOf" srcId="{5783C837-AB02-4FD7-ADAA-43A483F9B40C}" destId="{BB324591-E002-440E-A67D-3B34F7AC3536}" srcOrd="1" destOrd="0" presId="urn:microsoft.com/office/officeart/2005/8/layout/orgChart1"/>
    <dgm:cxn modelId="{3148A36B-87C5-461A-8942-157D9AC1D0AD}" type="presParOf" srcId="{5783C837-AB02-4FD7-ADAA-43A483F9B40C}" destId="{46BD142B-04E8-47B4-91DB-767AFA58F893}" srcOrd="2" destOrd="0" presId="urn:microsoft.com/office/officeart/2005/8/layout/orgChart1"/>
    <dgm:cxn modelId="{AC5211C4-3052-487B-A6FD-8AF232619E37}" type="presParOf" srcId="{B96BD69D-D95B-466A-BD4F-B0311FCD35A5}" destId="{EA23B6DA-A983-4A03-A3AA-B57B5741058D}" srcOrd="6" destOrd="0" presId="urn:microsoft.com/office/officeart/2005/8/layout/orgChart1"/>
    <dgm:cxn modelId="{ADDD68FB-BC18-495A-B8CB-AEBEBAB213D5}" type="presParOf" srcId="{B96BD69D-D95B-466A-BD4F-B0311FCD35A5}" destId="{F527FAA7-EDC0-4938-B197-6DA2261169D7}" srcOrd="7" destOrd="0" presId="urn:microsoft.com/office/officeart/2005/8/layout/orgChart1"/>
    <dgm:cxn modelId="{BD41FCCE-1E51-4C89-8E8B-2B8BF80D0D15}" type="presParOf" srcId="{F527FAA7-EDC0-4938-B197-6DA2261169D7}" destId="{AD4A551A-5877-4EAD-BB9A-E188C9AC6A5A}" srcOrd="0" destOrd="0" presId="urn:microsoft.com/office/officeart/2005/8/layout/orgChart1"/>
    <dgm:cxn modelId="{8D1207BD-EC94-433A-9B5E-5A4242E83FD3}" type="presParOf" srcId="{AD4A551A-5877-4EAD-BB9A-E188C9AC6A5A}" destId="{89B6603C-CDA8-4660-93DE-E41A2480B61F}" srcOrd="0" destOrd="0" presId="urn:microsoft.com/office/officeart/2005/8/layout/orgChart1"/>
    <dgm:cxn modelId="{8BCE1F37-CB09-44A2-9D03-B63E6C275554}" type="presParOf" srcId="{AD4A551A-5877-4EAD-BB9A-E188C9AC6A5A}" destId="{E86ADC91-B83B-416C-B7BF-CE686BB8EE6B}" srcOrd="1" destOrd="0" presId="urn:microsoft.com/office/officeart/2005/8/layout/orgChart1"/>
    <dgm:cxn modelId="{CAFB010D-023C-4ACB-9DE3-D00DCAE60159}" type="presParOf" srcId="{F527FAA7-EDC0-4938-B197-6DA2261169D7}" destId="{6656FB4B-D365-461D-B5D6-AE2B2DA60A1D}" srcOrd="1" destOrd="0" presId="urn:microsoft.com/office/officeart/2005/8/layout/orgChart1"/>
    <dgm:cxn modelId="{8F5FFAC5-F372-42EF-8EC4-CE8A288827AC}" type="presParOf" srcId="{F527FAA7-EDC0-4938-B197-6DA2261169D7}" destId="{F9DBDFDB-FD37-48D2-B6E3-1B89B2AA7653}" srcOrd="2" destOrd="0" presId="urn:microsoft.com/office/officeart/2005/8/layout/orgChart1"/>
    <dgm:cxn modelId="{C92C34C7-CF63-4C4A-B415-70E343872E21}" type="presParOf" srcId="{2A4A5385-853F-4BA9-ABA1-B09EC6573B74}" destId="{6EA28428-64DE-4195-8914-78603FBF5D29}" srcOrd="2" destOrd="0" presId="urn:microsoft.com/office/officeart/2005/8/layout/orgChart1"/>
    <dgm:cxn modelId="{1B5AB811-D2DA-4667-BE01-E2F651EAD234}" type="presParOf" srcId="{F99DD1AF-CF54-4B9B-98B1-1D3387744AC9}" destId="{0596FFBC-9451-4FE3-A73D-F88972A075BB}" srcOrd="4" destOrd="0" presId="urn:microsoft.com/office/officeart/2005/8/layout/orgChart1"/>
    <dgm:cxn modelId="{CD91889C-49FA-4A89-B6AE-0B21D1D4E2CD}" type="presParOf" srcId="{F99DD1AF-CF54-4B9B-98B1-1D3387744AC9}" destId="{8B5D1DA0-FF43-4DE5-9551-1CBA7405EDA7}" srcOrd="5" destOrd="0" presId="urn:microsoft.com/office/officeart/2005/8/layout/orgChart1"/>
    <dgm:cxn modelId="{5A551C31-2770-45F5-A03F-BC9E07CB32D6}" type="presParOf" srcId="{8B5D1DA0-FF43-4DE5-9551-1CBA7405EDA7}" destId="{E6260069-14B0-4083-A477-2D6E2D1EB9BE}" srcOrd="0" destOrd="0" presId="urn:microsoft.com/office/officeart/2005/8/layout/orgChart1"/>
    <dgm:cxn modelId="{D5E59A9E-6308-4D02-888D-8B8F1D01162B}" type="presParOf" srcId="{E6260069-14B0-4083-A477-2D6E2D1EB9BE}" destId="{506AFBD6-6AFF-4532-A97E-248C4CF25A96}" srcOrd="0" destOrd="0" presId="urn:microsoft.com/office/officeart/2005/8/layout/orgChart1"/>
    <dgm:cxn modelId="{E30FFDD3-8914-4369-A0B6-A570D437D7D7}" type="presParOf" srcId="{E6260069-14B0-4083-A477-2D6E2D1EB9BE}" destId="{594DE391-D339-4C13-A405-EDDFC8256E4B}" srcOrd="1" destOrd="0" presId="urn:microsoft.com/office/officeart/2005/8/layout/orgChart1"/>
    <dgm:cxn modelId="{E5426E00-7971-401A-B48D-C2883FCF3FBF}" type="presParOf" srcId="{8B5D1DA0-FF43-4DE5-9551-1CBA7405EDA7}" destId="{4A2A91A6-4DDB-489C-9455-3A6812EAAB1A}" srcOrd="1" destOrd="0" presId="urn:microsoft.com/office/officeart/2005/8/layout/orgChart1"/>
    <dgm:cxn modelId="{6F6B3627-9B23-4EAE-8798-D054191CE2E8}" type="presParOf" srcId="{4A2A91A6-4DDB-489C-9455-3A6812EAAB1A}" destId="{77BC5AB7-37B8-4D5E-9B0B-918B6713629A}" srcOrd="0" destOrd="0" presId="urn:microsoft.com/office/officeart/2005/8/layout/orgChart1"/>
    <dgm:cxn modelId="{18BB22AB-E348-46F1-9977-C4471CB32528}" type="presParOf" srcId="{4A2A91A6-4DDB-489C-9455-3A6812EAAB1A}" destId="{B24FB0D1-A86E-43A4-A5B3-B9207B9AD31E}" srcOrd="1" destOrd="0" presId="urn:microsoft.com/office/officeart/2005/8/layout/orgChart1"/>
    <dgm:cxn modelId="{15E844A1-3802-410B-A588-9752C83D84BF}" type="presParOf" srcId="{B24FB0D1-A86E-43A4-A5B3-B9207B9AD31E}" destId="{9FA55B82-201E-4D90-8AA4-3DE6C1F80AFD}" srcOrd="0" destOrd="0" presId="urn:microsoft.com/office/officeart/2005/8/layout/orgChart1"/>
    <dgm:cxn modelId="{EE76F159-94D3-47A1-8CBC-3AC8596934F7}" type="presParOf" srcId="{9FA55B82-201E-4D90-8AA4-3DE6C1F80AFD}" destId="{7BF6E4D4-13F7-44FC-911C-2240DF3F4C2D}" srcOrd="0" destOrd="0" presId="urn:microsoft.com/office/officeart/2005/8/layout/orgChart1"/>
    <dgm:cxn modelId="{7A5B5344-1D53-48F4-BB78-304690B18D80}" type="presParOf" srcId="{9FA55B82-201E-4D90-8AA4-3DE6C1F80AFD}" destId="{2E36018C-D1AC-418E-AB75-B82E14674CA5}" srcOrd="1" destOrd="0" presId="urn:microsoft.com/office/officeart/2005/8/layout/orgChart1"/>
    <dgm:cxn modelId="{D72AEEEC-6E12-4A82-9E6A-37DA96CB78F9}" type="presParOf" srcId="{B24FB0D1-A86E-43A4-A5B3-B9207B9AD31E}" destId="{0A45EF6B-8AD0-4514-A4B6-E5804EFAFA0A}" srcOrd="1" destOrd="0" presId="urn:microsoft.com/office/officeart/2005/8/layout/orgChart1"/>
    <dgm:cxn modelId="{0B379C9B-9D81-47C5-97F9-05FE7693DF95}" type="presParOf" srcId="{B24FB0D1-A86E-43A4-A5B3-B9207B9AD31E}" destId="{8003D948-4550-4644-9CE4-AF2C116BA706}" srcOrd="2" destOrd="0" presId="urn:microsoft.com/office/officeart/2005/8/layout/orgChart1"/>
    <dgm:cxn modelId="{9BB15D91-5346-48AA-89C3-35E5421A5CD8}" type="presParOf" srcId="{4A2A91A6-4DDB-489C-9455-3A6812EAAB1A}" destId="{4CD6A2A6-EF34-4B39-A2C0-93447C06CA1C}" srcOrd="2" destOrd="0" presId="urn:microsoft.com/office/officeart/2005/8/layout/orgChart1"/>
    <dgm:cxn modelId="{A96ADA7A-8C4D-49B6-8B0F-E4DD9C665B53}" type="presParOf" srcId="{4A2A91A6-4DDB-489C-9455-3A6812EAAB1A}" destId="{DF741A02-34EC-475C-B209-C8BBAA77596D}" srcOrd="3" destOrd="0" presId="urn:microsoft.com/office/officeart/2005/8/layout/orgChart1"/>
    <dgm:cxn modelId="{2EDE0359-F02A-453A-BA6A-0880E156A1E6}" type="presParOf" srcId="{DF741A02-34EC-475C-B209-C8BBAA77596D}" destId="{E77B82CA-5230-41C2-8600-F0C0711C9914}" srcOrd="0" destOrd="0" presId="urn:microsoft.com/office/officeart/2005/8/layout/orgChart1"/>
    <dgm:cxn modelId="{E5F90371-A188-4D7F-BE7C-DF82375CB4EA}" type="presParOf" srcId="{E77B82CA-5230-41C2-8600-F0C0711C9914}" destId="{0A08EF74-746C-494F-82A3-47218A56CAFA}" srcOrd="0" destOrd="0" presId="urn:microsoft.com/office/officeart/2005/8/layout/orgChart1"/>
    <dgm:cxn modelId="{B5B5B242-0A12-47E5-B235-0035AA8461EC}" type="presParOf" srcId="{E77B82CA-5230-41C2-8600-F0C0711C9914}" destId="{9073CE78-DEB8-437A-AE02-65BF5B304A65}" srcOrd="1" destOrd="0" presId="urn:microsoft.com/office/officeart/2005/8/layout/orgChart1"/>
    <dgm:cxn modelId="{C86D5DB4-9807-4521-B0F8-71C4B67F1B4D}" type="presParOf" srcId="{DF741A02-34EC-475C-B209-C8BBAA77596D}" destId="{FCECAB1A-0CD7-4972-8DD9-1A3FE4FB2FA1}" srcOrd="1" destOrd="0" presId="urn:microsoft.com/office/officeart/2005/8/layout/orgChart1"/>
    <dgm:cxn modelId="{D2C7D347-9C72-4449-9019-641E15BF99BC}" type="presParOf" srcId="{DF741A02-34EC-475C-B209-C8BBAA77596D}" destId="{77E409DF-A89C-4749-AFA2-13505045FCAE}" srcOrd="2" destOrd="0" presId="urn:microsoft.com/office/officeart/2005/8/layout/orgChart1"/>
    <dgm:cxn modelId="{CA6A405C-48C8-4E5A-9918-AA354EBB5EB6}" type="presParOf" srcId="{4A2A91A6-4DDB-489C-9455-3A6812EAAB1A}" destId="{BF0D3A58-AA31-4CC9-9396-C12F7912B121}" srcOrd="4" destOrd="0" presId="urn:microsoft.com/office/officeart/2005/8/layout/orgChart1"/>
    <dgm:cxn modelId="{59D54238-07F7-433A-8DB5-9837C452170E}" type="presParOf" srcId="{4A2A91A6-4DDB-489C-9455-3A6812EAAB1A}" destId="{E6834634-10CD-4EA1-983E-D95216F58DA8}" srcOrd="5" destOrd="0" presId="urn:microsoft.com/office/officeart/2005/8/layout/orgChart1"/>
    <dgm:cxn modelId="{5A3F7F91-BA94-4278-AD19-D6EFE9552E59}" type="presParOf" srcId="{E6834634-10CD-4EA1-983E-D95216F58DA8}" destId="{9FF0BC44-5AB4-46B5-9251-33CAE1D5E7DF}" srcOrd="0" destOrd="0" presId="urn:microsoft.com/office/officeart/2005/8/layout/orgChart1"/>
    <dgm:cxn modelId="{B6589170-EBC3-4B1E-AEE6-EA4A9C6B6BEF}" type="presParOf" srcId="{9FF0BC44-5AB4-46B5-9251-33CAE1D5E7DF}" destId="{E079D35F-DA6D-4A8F-844E-27E058A23703}" srcOrd="0" destOrd="0" presId="urn:microsoft.com/office/officeart/2005/8/layout/orgChart1"/>
    <dgm:cxn modelId="{5242BF37-F5D0-4DCF-B32C-413854C81B74}" type="presParOf" srcId="{9FF0BC44-5AB4-46B5-9251-33CAE1D5E7DF}" destId="{8E0A3916-72D3-45BE-BBA3-EB41A93C282A}" srcOrd="1" destOrd="0" presId="urn:microsoft.com/office/officeart/2005/8/layout/orgChart1"/>
    <dgm:cxn modelId="{BCF58A95-DD63-4D3F-B6A0-9C576E841954}" type="presParOf" srcId="{E6834634-10CD-4EA1-983E-D95216F58DA8}" destId="{5C1F4172-7788-4D4B-93B9-40C55552F8F5}" srcOrd="1" destOrd="0" presId="urn:microsoft.com/office/officeart/2005/8/layout/orgChart1"/>
    <dgm:cxn modelId="{2CEA1E2B-1106-4D0F-B824-16AD96F1ABA8}" type="presParOf" srcId="{E6834634-10CD-4EA1-983E-D95216F58DA8}" destId="{16838665-0421-49FC-B105-27DEB5962B2A}" srcOrd="2" destOrd="0" presId="urn:microsoft.com/office/officeart/2005/8/layout/orgChart1"/>
    <dgm:cxn modelId="{A1C89E44-A78A-4A53-A887-EC5013FA2DCD}" type="presParOf" srcId="{4A2A91A6-4DDB-489C-9455-3A6812EAAB1A}" destId="{920FB789-4611-4952-8E12-1BA67159B14A}" srcOrd="6" destOrd="0" presId="urn:microsoft.com/office/officeart/2005/8/layout/orgChart1"/>
    <dgm:cxn modelId="{9649B109-702C-44B4-8C2A-B2429F465146}" type="presParOf" srcId="{4A2A91A6-4DDB-489C-9455-3A6812EAAB1A}" destId="{64DA5BC1-B489-432E-8090-0976CD5AF361}" srcOrd="7" destOrd="0" presId="urn:microsoft.com/office/officeart/2005/8/layout/orgChart1"/>
    <dgm:cxn modelId="{5EA702AC-9B56-495E-B6FE-B8F39051F82B}" type="presParOf" srcId="{64DA5BC1-B489-432E-8090-0976CD5AF361}" destId="{BF826BB7-6522-4290-A2A9-91188D357C23}" srcOrd="0" destOrd="0" presId="urn:microsoft.com/office/officeart/2005/8/layout/orgChart1"/>
    <dgm:cxn modelId="{82E69F65-4A4E-47BC-8B1A-17465ACAAAA5}" type="presParOf" srcId="{BF826BB7-6522-4290-A2A9-91188D357C23}" destId="{8D33A0C1-976A-4669-AD50-6EACA2CA5AF2}" srcOrd="0" destOrd="0" presId="urn:microsoft.com/office/officeart/2005/8/layout/orgChart1"/>
    <dgm:cxn modelId="{F729A119-9964-4E9A-98D6-96C03B51AD75}" type="presParOf" srcId="{BF826BB7-6522-4290-A2A9-91188D357C23}" destId="{EE0E5339-2D77-4C85-9500-9784944784F3}" srcOrd="1" destOrd="0" presId="urn:microsoft.com/office/officeart/2005/8/layout/orgChart1"/>
    <dgm:cxn modelId="{4AE7A6EF-A2DB-46B2-92B1-07BB7453541B}" type="presParOf" srcId="{64DA5BC1-B489-432E-8090-0976CD5AF361}" destId="{FBFD9182-67CE-4C5D-9908-6C2DCED860FE}" srcOrd="1" destOrd="0" presId="urn:microsoft.com/office/officeart/2005/8/layout/orgChart1"/>
    <dgm:cxn modelId="{058F499C-AC95-4776-AB1B-BBE9AD5D37FA}" type="presParOf" srcId="{64DA5BC1-B489-432E-8090-0976CD5AF361}" destId="{32C760A8-4D4C-4A3F-890B-F62546C12D11}" srcOrd="2" destOrd="0" presId="urn:microsoft.com/office/officeart/2005/8/layout/orgChart1"/>
    <dgm:cxn modelId="{ADC93AC8-47E1-407D-90A7-E1C7DC74229F}" type="presParOf" srcId="{8B5D1DA0-FF43-4DE5-9551-1CBA7405EDA7}" destId="{CCF81C10-8B28-47B6-81DD-BE149F5499F3}" srcOrd="2" destOrd="0" presId="urn:microsoft.com/office/officeart/2005/8/layout/orgChart1"/>
    <dgm:cxn modelId="{86959883-AFF2-456B-BAAE-9E5180D633E0}" type="presParOf" srcId="{F99DD1AF-CF54-4B9B-98B1-1D3387744AC9}" destId="{099E685C-DFEA-4CCE-AFFB-889E8752E1E7}" srcOrd="6" destOrd="0" presId="urn:microsoft.com/office/officeart/2005/8/layout/orgChart1"/>
    <dgm:cxn modelId="{D1D7D3E3-6442-4028-B7B5-107C3532A4EA}" type="presParOf" srcId="{F99DD1AF-CF54-4B9B-98B1-1D3387744AC9}" destId="{2196D06B-B927-4267-97CD-44E0EA37A517}" srcOrd="7" destOrd="0" presId="urn:microsoft.com/office/officeart/2005/8/layout/orgChart1"/>
    <dgm:cxn modelId="{3DD9A550-695D-4318-B3CD-A497B59D6B33}" type="presParOf" srcId="{2196D06B-B927-4267-97CD-44E0EA37A517}" destId="{5A41BFCA-9F2D-4216-A675-5758AC3DDAA3}" srcOrd="0" destOrd="0" presId="urn:microsoft.com/office/officeart/2005/8/layout/orgChart1"/>
    <dgm:cxn modelId="{38FE45D9-5884-444E-B179-696C89E53455}" type="presParOf" srcId="{5A41BFCA-9F2D-4216-A675-5758AC3DDAA3}" destId="{75696B03-9B2E-4325-9882-7449D0E252B6}" srcOrd="0" destOrd="0" presId="urn:microsoft.com/office/officeart/2005/8/layout/orgChart1"/>
    <dgm:cxn modelId="{CCE1046A-ADDF-4C72-B199-AF2F3D077E34}" type="presParOf" srcId="{5A41BFCA-9F2D-4216-A675-5758AC3DDAA3}" destId="{3ECE08B6-CC65-43D5-BDBA-D0601EBAEF65}" srcOrd="1" destOrd="0" presId="urn:microsoft.com/office/officeart/2005/8/layout/orgChart1"/>
    <dgm:cxn modelId="{C6311385-2D98-432A-908D-1F27DCAAD05B}" type="presParOf" srcId="{2196D06B-B927-4267-97CD-44E0EA37A517}" destId="{6BA73CB2-5078-44A9-8C12-CA581DC940B3}" srcOrd="1" destOrd="0" presId="urn:microsoft.com/office/officeart/2005/8/layout/orgChart1"/>
    <dgm:cxn modelId="{E7C644C0-697F-4313-9BCC-966C318CB3A6}" type="presParOf" srcId="{6BA73CB2-5078-44A9-8C12-CA581DC940B3}" destId="{07BA8B8C-2793-49FB-8BE0-EE6B966382AF}" srcOrd="0" destOrd="0" presId="urn:microsoft.com/office/officeart/2005/8/layout/orgChart1"/>
    <dgm:cxn modelId="{D210F906-EEB1-4F27-BD16-804844FB95C2}" type="presParOf" srcId="{6BA73CB2-5078-44A9-8C12-CA581DC940B3}" destId="{36805059-D248-4C6A-98A5-4C229987338A}" srcOrd="1" destOrd="0" presId="urn:microsoft.com/office/officeart/2005/8/layout/orgChart1"/>
    <dgm:cxn modelId="{A61F418C-29C3-4711-B767-16A8DD8BEEF9}" type="presParOf" srcId="{36805059-D248-4C6A-98A5-4C229987338A}" destId="{CCC867F6-F6FF-4C8A-8A38-B3B6B0016870}" srcOrd="0" destOrd="0" presId="urn:microsoft.com/office/officeart/2005/8/layout/orgChart1"/>
    <dgm:cxn modelId="{F840B780-272F-4E06-BE30-8A7B090B4542}" type="presParOf" srcId="{CCC867F6-F6FF-4C8A-8A38-B3B6B0016870}" destId="{39EE1636-1344-440A-BDB9-01413C44805C}" srcOrd="0" destOrd="0" presId="urn:microsoft.com/office/officeart/2005/8/layout/orgChart1"/>
    <dgm:cxn modelId="{AB32A167-E9C1-4DD0-8BEF-2958105A9DF2}" type="presParOf" srcId="{CCC867F6-F6FF-4C8A-8A38-B3B6B0016870}" destId="{A17560A7-6ECD-4E58-BB90-F5B58CBECFD6}" srcOrd="1" destOrd="0" presId="urn:microsoft.com/office/officeart/2005/8/layout/orgChart1"/>
    <dgm:cxn modelId="{04C10303-B54D-4F51-9F51-ECD95FDB1FE5}" type="presParOf" srcId="{36805059-D248-4C6A-98A5-4C229987338A}" destId="{41DD0499-8786-46C9-92BE-672B75659996}" srcOrd="1" destOrd="0" presId="urn:microsoft.com/office/officeart/2005/8/layout/orgChart1"/>
    <dgm:cxn modelId="{7A366B31-C8D3-4F4F-9538-5F5F2ABAA98E}" type="presParOf" srcId="{36805059-D248-4C6A-98A5-4C229987338A}" destId="{997E85A2-090E-453C-A99A-240B555985B7}" srcOrd="2" destOrd="0" presId="urn:microsoft.com/office/officeart/2005/8/layout/orgChart1"/>
    <dgm:cxn modelId="{EC279E3C-B5E7-40BF-B1F3-D11F9D66EE26}" type="presParOf" srcId="{6BA73CB2-5078-44A9-8C12-CA581DC940B3}" destId="{077151CC-AB97-4391-9ABE-2B590C4C8E44}" srcOrd="2" destOrd="0" presId="urn:microsoft.com/office/officeart/2005/8/layout/orgChart1"/>
    <dgm:cxn modelId="{A16C7B25-C91B-453E-A4FE-63C9766FE1C8}" type="presParOf" srcId="{6BA73CB2-5078-44A9-8C12-CA581DC940B3}" destId="{1E114D04-0916-43F2-AFF6-FFB00C1247FA}" srcOrd="3" destOrd="0" presId="urn:microsoft.com/office/officeart/2005/8/layout/orgChart1"/>
    <dgm:cxn modelId="{29773713-C5DB-4935-A2B5-A25E5A5FED4E}" type="presParOf" srcId="{1E114D04-0916-43F2-AFF6-FFB00C1247FA}" destId="{C608DE4A-6944-4887-AD25-57C63214F094}" srcOrd="0" destOrd="0" presId="urn:microsoft.com/office/officeart/2005/8/layout/orgChart1"/>
    <dgm:cxn modelId="{39EF0E38-BAEA-4A19-A06A-B40E7B53D568}" type="presParOf" srcId="{C608DE4A-6944-4887-AD25-57C63214F094}" destId="{7B4A92C1-E9BA-41E8-8A46-54122DD8A43D}" srcOrd="0" destOrd="0" presId="urn:microsoft.com/office/officeart/2005/8/layout/orgChart1"/>
    <dgm:cxn modelId="{1F37DC64-16D6-4AA5-80EA-17679A1593FB}" type="presParOf" srcId="{C608DE4A-6944-4887-AD25-57C63214F094}" destId="{1AE264F1-F3DC-4133-AB99-17F3294047D4}" srcOrd="1" destOrd="0" presId="urn:microsoft.com/office/officeart/2005/8/layout/orgChart1"/>
    <dgm:cxn modelId="{D0712FCD-025C-472D-BE83-9989410DA059}" type="presParOf" srcId="{1E114D04-0916-43F2-AFF6-FFB00C1247FA}" destId="{38D325B7-FBFC-4D16-8FD0-37CD4B0FE384}" srcOrd="1" destOrd="0" presId="urn:microsoft.com/office/officeart/2005/8/layout/orgChart1"/>
    <dgm:cxn modelId="{08D99B64-86F1-44B0-9408-4429A1B9A20E}" type="presParOf" srcId="{1E114D04-0916-43F2-AFF6-FFB00C1247FA}" destId="{C57C6230-B54A-4DC5-8D4C-C10DE74592C7}" srcOrd="2" destOrd="0" presId="urn:microsoft.com/office/officeart/2005/8/layout/orgChart1"/>
    <dgm:cxn modelId="{EB4FDD94-A858-42B4-A66A-75326D1F67B1}" type="presParOf" srcId="{6BA73CB2-5078-44A9-8C12-CA581DC940B3}" destId="{B4280A0E-B8B0-490A-B92E-081A200F9C66}" srcOrd="4" destOrd="0" presId="urn:microsoft.com/office/officeart/2005/8/layout/orgChart1"/>
    <dgm:cxn modelId="{D05CB6C4-A61E-4229-A39E-DE841B234539}" type="presParOf" srcId="{6BA73CB2-5078-44A9-8C12-CA581DC940B3}" destId="{3AA05B20-9ABC-4712-93F8-CCEC241A6D3F}" srcOrd="5" destOrd="0" presId="urn:microsoft.com/office/officeart/2005/8/layout/orgChart1"/>
    <dgm:cxn modelId="{291731F1-92D3-47A3-9BCA-8DD0BDE9AE74}" type="presParOf" srcId="{3AA05B20-9ABC-4712-93F8-CCEC241A6D3F}" destId="{4D23C88A-B5F3-4297-8221-9FCC48728851}" srcOrd="0" destOrd="0" presId="urn:microsoft.com/office/officeart/2005/8/layout/orgChart1"/>
    <dgm:cxn modelId="{42AA6856-470B-4E0D-A4AC-6F611B06B2A9}" type="presParOf" srcId="{4D23C88A-B5F3-4297-8221-9FCC48728851}" destId="{6B84CC0C-9D05-4D8E-9EF1-1C243258B748}" srcOrd="0" destOrd="0" presId="urn:microsoft.com/office/officeart/2005/8/layout/orgChart1"/>
    <dgm:cxn modelId="{8D4C8304-8F61-4F74-A86D-C0B29186E7D2}" type="presParOf" srcId="{4D23C88A-B5F3-4297-8221-9FCC48728851}" destId="{4E5C82A5-0AE3-47E4-AAFA-6F125633AC31}" srcOrd="1" destOrd="0" presId="urn:microsoft.com/office/officeart/2005/8/layout/orgChart1"/>
    <dgm:cxn modelId="{A5683DD8-19AD-4CEE-8CD5-85EF95905C31}" type="presParOf" srcId="{3AA05B20-9ABC-4712-93F8-CCEC241A6D3F}" destId="{BFA12214-B82B-430C-A6D3-851D2AAA4311}" srcOrd="1" destOrd="0" presId="urn:microsoft.com/office/officeart/2005/8/layout/orgChart1"/>
    <dgm:cxn modelId="{36944BF2-6D4A-48B9-B41F-1041A0C6E589}" type="presParOf" srcId="{3AA05B20-9ABC-4712-93F8-CCEC241A6D3F}" destId="{B7FC1494-2529-4C57-86B7-73A234706468}" srcOrd="2" destOrd="0" presId="urn:microsoft.com/office/officeart/2005/8/layout/orgChart1"/>
    <dgm:cxn modelId="{203BDC84-6464-4C12-9BB4-75BADFE0795C}" type="presParOf" srcId="{6BA73CB2-5078-44A9-8C12-CA581DC940B3}" destId="{BEC90F89-317C-4F40-B15B-25D72DE50CDC}" srcOrd="6" destOrd="0" presId="urn:microsoft.com/office/officeart/2005/8/layout/orgChart1"/>
    <dgm:cxn modelId="{F0D80EFC-A138-4515-A6F8-1F69F6A7FF9E}" type="presParOf" srcId="{6BA73CB2-5078-44A9-8C12-CA581DC940B3}" destId="{61CB6169-0E6B-4889-909D-82D832289C96}" srcOrd="7" destOrd="0" presId="urn:microsoft.com/office/officeart/2005/8/layout/orgChart1"/>
    <dgm:cxn modelId="{7DAAC829-B764-44B7-996B-46EBD67211CA}" type="presParOf" srcId="{61CB6169-0E6B-4889-909D-82D832289C96}" destId="{5D60214B-2600-4DEC-96C9-A8C935B3A6E6}" srcOrd="0" destOrd="0" presId="urn:microsoft.com/office/officeart/2005/8/layout/orgChart1"/>
    <dgm:cxn modelId="{E788EB73-94FC-4D50-9FA0-E1D4E2066F37}" type="presParOf" srcId="{5D60214B-2600-4DEC-96C9-A8C935B3A6E6}" destId="{B9F5745E-85CF-43A4-B9A3-3E0550480053}" srcOrd="0" destOrd="0" presId="urn:microsoft.com/office/officeart/2005/8/layout/orgChart1"/>
    <dgm:cxn modelId="{2172F43E-8AA4-4C2F-B377-1736667930B0}" type="presParOf" srcId="{5D60214B-2600-4DEC-96C9-A8C935B3A6E6}" destId="{3C733B2D-6F54-402B-AE5F-9E1B8A647E3F}" srcOrd="1" destOrd="0" presId="urn:microsoft.com/office/officeart/2005/8/layout/orgChart1"/>
    <dgm:cxn modelId="{01A32847-2EF8-48A0-BD74-738EF2F672D6}" type="presParOf" srcId="{61CB6169-0E6B-4889-909D-82D832289C96}" destId="{32C2EED0-8F11-47D9-BFBB-11667513D48A}" srcOrd="1" destOrd="0" presId="urn:microsoft.com/office/officeart/2005/8/layout/orgChart1"/>
    <dgm:cxn modelId="{2FBE418C-92C3-4DA8-B3FC-D4DAC974A01B}" type="presParOf" srcId="{61CB6169-0E6B-4889-909D-82D832289C96}" destId="{C2ABE1D8-151F-4238-AEB7-F29E3CBC793B}" srcOrd="2" destOrd="0" presId="urn:microsoft.com/office/officeart/2005/8/layout/orgChart1"/>
    <dgm:cxn modelId="{9E953302-3CA8-4E8F-B14C-14ED58839049}" type="presParOf" srcId="{2196D06B-B927-4267-97CD-44E0EA37A517}" destId="{B08704E5-5E6C-4CFA-B25C-E0A8FF137315}" srcOrd="2" destOrd="0" presId="urn:microsoft.com/office/officeart/2005/8/layout/orgChart1"/>
    <dgm:cxn modelId="{789E96CF-8967-47FA-B74D-A2CB5A150C79}" type="presParOf" srcId="{F326810F-009F-4933-8CD5-439B14ADD2E7}" destId="{D602F4E8-AAD9-44D0-AEB6-7EC96691D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90F89-317C-4F40-B15B-25D72DE50CDC}">
      <dsp:nvSpPr>
        <dsp:cNvPr id="0" name=""/>
        <dsp:cNvSpPr/>
      </dsp:nvSpPr>
      <dsp:spPr>
        <a:xfrm>
          <a:off x="5257939" y="1428693"/>
          <a:ext cx="176874" cy="305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026"/>
              </a:lnTo>
              <a:lnTo>
                <a:pt x="176874" y="30540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0A0E-B8B0-490A-B92E-081A200F9C66}">
      <dsp:nvSpPr>
        <dsp:cNvPr id="0" name=""/>
        <dsp:cNvSpPr/>
      </dsp:nvSpPr>
      <dsp:spPr>
        <a:xfrm>
          <a:off x="5257939" y="1428693"/>
          <a:ext cx="161592" cy="2227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010"/>
              </a:lnTo>
              <a:lnTo>
                <a:pt x="161592" y="222701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151CC-AB97-4391-9ABE-2B590C4C8E44}">
      <dsp:nvSpPr>
        <dsp:cNvPr id="0" name=""/>
        <dsp:cNvSpPr/>
      </dsp:nvSpPr>
      <dsp:spPr>
        <a:xfrm>
          <a:off x="5257939" y="1428693"/>
          <a:ext cx="176874" cy="137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618"/>
              </a:lnTo>
              <a:lnTo>
                <a:pt x="176874" y="13796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A8B8C-2793-49FB-8BE0-EE6B966382AF}">
      <dsp:nvSpPr>
        <dsp:cNvPr id="0" name=""/>
        <dsp:cNvSpPr/>
      </dsp:nvSpPr>
      <dsp:spPr>
        <a:xfrm>
          <a:off x="5257939" y="1428693"/>
          <a:ext cx="176874" cy="54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13"/>
              </a:lnTo>
              <a:lnTo>
                <a:pt x="176874" y="5424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E685C-DFEA-4CCE-AFFB-889E8752E1E7}">
      <dsp:nvSpPr>
        <dsp:cNvPr id="0" name=""/>
        <dsp:cNvSpPr/>
      </dsp:nvSpPr>
      <dsp:spPr>
        <a:xfrm>
          <a:off x="3589426" y="591489"/>
          <a:ext cx="2140176" cy="247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11"/>
              </a:lnTo>
              <a:lnTo>
                <a:pt x="2140176" y="123811"/>
              </a:lnTo>
              <a:lnTo>
                <a:pt x="2140176" y="24762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FB789-4611-4952-8E12-1BA67159B14A}">
      <dsp:nvSpPr>
        <dsp:cNvPr id="0" name=""/>
        <dsp:cNvSpPr/>
      </dsp:nvSpPr>
      <dsp:spPr>
        <a:xfrm>
          <a:off x="3831154" y="1428693"/>
          <a:ext cx="176874" cy="305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026"/>
              </a:lnTo>
              <a:lnTo>
                <a:pt x="176874" y="30540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D3A58-AA31-4CC9-9396-C12F7912B121}">
      <dsp:nvSpPr>
        <dsp:cNvPr id="0" name=""/>
        <dsp:cNvSpPr/>
      </dsp:nvSpPr>
      <dsp:spPr>
        <a:xfrm>
          <a:off x="3831154" y="1428693"/>
          <a:ext cx="176874" cy="221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822"/>
              </a:lnTo>
              <a:lnTo>
                <a:pt x="176874" y="22168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6A2A6-EF34-4B39-A2C0-93447C06CA1C}">
      <dsp:nvSpPr>
        <dsp:cNvPr id="0" name=""/>
        <dsp:cNvSpPr/>
      </dsp:nvSpPr>
      <dsp:spPr>
        <a:xfrm>
          <a:off x="3831154" y="1428693"/>
          <a:ext cx="176874" cy="137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618"/>
              </a:lnTo>
              <a:lnTo>
                <a:pt x="176874" y="13796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C5AB7-37B8-4D5E-9B0B-918B6713629A}">
      <dsp:nvSpPr>
        <dsp:cNvPr id="0" name=""/>
        <dsp:cNvSpPr/>
      </dsp:nvSpPr>
      <dsp:spPr>
        <a:xfrm>
          <a:off x="3831154" y="1428693"/>
          <a:ext cx="176874" cy="54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13"/>
              </a:lnTo>
              <a:lnTo>
                <a:pt x="176874" y="5424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6FFBC-9451-4FE3-A73D-F88972A075BB}">
      <dsp:nvSpPr>
        <dsp:cNvPr id="0" name=""/>
        <dsp:cNvSpPr/>
      </dsp:nvSpPr>
      <dsp:spPr>
        <a:xfrm>
          <a:off x="3589426" y="591489"/>
          <a:ext cx="713392" cy="247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11"/>
              </a:lnTo>
              <a:lnTo>
                <a:pt x="713392" y="123811"/>
              </a:lnTo>
              <a:lnTo>
                <a:pt x="713392" y="24762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3B6DA-A983-4A03-A3AA-B57B5741058D}">
      <dsp:nvSpPr>
        <dsp:cNvPr id="0" name=""/>
        <dsp:cNvSpPr/>
      </dsp:nvSpPr>
      <dsp:spPr>
        <a:xfrm>
          <a:off x="2404370" y="1428693"/>
          <a:ext cx="176874" cy="305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026"/>
              </a:lnTo>
              <a:lnTo>
                <a:pt x="176874" y="30540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B357B-3BBC-4906-900C-5DB5B3007866}">
      <dsp:nvSpPr>
        <dsp:cNvPr id="0" name=""/>
        <dsp:cNvSpPr/>
      </dsp:nvSpPr>
      <dsp:spPr>
        <a:xfrm>
          <a:off x="2404370" y="1428693"/>
          <a:ext cx="176874" cy="221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822"/>
              </a:lnTo>
              <a:lnTo>
                <a:pt x="176874" y="22168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E0650-A649-4B45-A91F-1E13F1821DC7}">
      <dsp:nvSpPr>
        <dsp:cNvPr id="0" name=""/>
        <dsp:cNvSpPr/>
      </dsp:nvSpPr>
      <dsp:spPr>
        <a:xfrm>
          <a:off x="2404370" y="1428693"/>
          <a:ext cx="176874" cy="137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618"/>
              </a:lnTo>
              <a:lnTo>
                <a:pt x="176874" y="13796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26F06-69EF-40A9-87C5-4706D4064567}">
      <dsp:nvSpPr>
        <dsp:cNvPr id="0" name=""/>
        <dsp:cNvSpPr/>
      </dsp:nvSpPr>
      <dsp:spPr>
        <a:xfrm>
          <a:off x="2404370" y="1428693"/>
          <a:ext cx="176874" cy="54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13"/>
              </a:lnTo>
              <a:lnTo>
                <a:pt x="176874" y="5424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45822-AA13-4441-9787-88F8D96BEAB4}">
      <dsp:nvSpPr>
        <dsp:cNvPr id="0" name=""/>
        <dsp:cNvSpPr/>
      </dsp:nvSpPr>
      <dsp:spPr>
        <a:xfrm>
          <a:off x="2876034" y="591489"/>
          <a:ext cx="713392" cy="247623"/>
        </a:xfrm>
        <a:custGeom>
          <a:avLst/>
          <a:gdLst/>
          <a:ahLst/>
          <a:cxnLst/>
          <a:rect l="0" t="0" r="0" b="0"/>
          <a:pathLst>
            <a:path>
              <a:moveTo>
                <a:pt x="713392" y="0"/>
              </a:moveTo>
              <a:lnTo>
                <a:pt x="713392" y="123811"/>
              </a:lnTo>
              <a:lnTo>
                <a:pt x="0" y="123811"/>
              </a:lnTo>
              <a:lnTo>
                <a:pt x="0" y="24762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4197F-F422-4324-8F82-541F0A30BB1C}">
      <dsp:nvSpPr>
        <dsp:cNvPr id="0" name=""/>
        <dsp:cNvSpPr/>
      </dsp:nvSpPr>
      <dsp:spPr>
        <a:xfrm>
          <a:off x="977585" y="1428693"/>
          <a:ext cx="176874" cy="389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1230"/>
              </a:lnTo>
              <a:lnTo>
                <a:pt x="176874" y="38912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95AAB-58C1-49C9-8EE1-F286DE9F4E02}">
      <dsp:nvSpPr>
        <dsp:cNvPr id="0" name=""/>
        <dsp:cNvSpPr/>
      </dsp:nvSpPr>
      <dsp:spPr>
        <a:xfrm>
          <a:off x="977585" y="1428693"/>
          <a:ext cx="176874" cy="3054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026"/>
              </a:lnTo>
              <a:lnTo>
                <a:pt x="176874" y="30540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4E646-0CD1-413A-9BC5-FF00AEC070E2}">
      <dsp:nvSpPr>
        <dsp:cNvPr id="0" name=""/>
        <dsp:cNvSpPr/>
      </dsp:nvSpPr>
      <dsp:spPr>
        <a:xfrm>
          <a:off x="977585" y="1428693"/>
          <a:ext cx="176874" cy="221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822"/>
              </a:lnTo>
              <a:lnTo>
                <a:pt x="176874" y="22168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DE97E-3E33-401D-A950-6A0911305294}">
      <dsp:nvSpPr>
        <dsp:cNvPr id="0" name=""/>
        <dsp:cNvSpPr/>
      </dsp:nvSpPr>
      <dsp:spPr>
        <a:xfrm>
          <a:off x="977585" y="1428693"/>
          <a:ext cx="176874" cy="137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618"/>
              </a:lnTo>
              <a:lnTo>
                <a:pt x="176874" y="13796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1CB10-D3E5-40CA-990F-A29EC8BB5320}">
      <dsp:nvSpPr>
        <dsp:cNvPr id="0" name=""/>
        <dsp:cNvSpPr/>
      </dsp:nvSpPr>
      <dsp:spPr>
        <a:xfrm>
          <a:off x="977585" y="1428693"/>
          <a:ext cx="176874" cy="54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13"/>
              </a:lnTo>
              <a:lnTo>
                <a:pt x="176874" y="5424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F3D07-E248-4C6A-9CD7-9764B44DB968}">
      <dsp:nvSpPr>
        <dsp:cNvPr id="0" name=""/>
        <dsp:cNvSpPr/>
      </dsp:nvSpPr>
      <dsp:spPr>
        <a:xfrm>
          <a:off x="1449250" y="591489"/>
          <a:ext cx="2140176" cy="247623"/>
        </a:xfrm>
        <a:custGeom>
          <a:avLst/>
          <a:gdLst/>
          <a:ahLst/>
          <a:cxnLst/>
          <a:rect l="0" t="0" r="0" b="0"/>
          <a:pathLst>
            <a:path>
              <a:moveTo>
                <a:pt x="2140176" y="0"/>
              </a:moveTo>
              <a:lnTo>
                <a:pt x="2140176" y="123811"/>
              </a:lnTo>
              <a:lnTo>
                <a:pt x="0" y="123811"/>
              </a:lnTo>
              <a:lnTo>
                <a:pt x="0" y="24762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DF7A7-97A4-4FFE-B96F-E804BD8BE698}">
      <dsp:nvSpPr>
        <dsp:cNvPr id="0" name=""/>
        <dsp:cNvSpPr/>
      </dsp:nvSpPr>
      <dsp:spPr>
        <a:xfrm>
          <a:off x="2999846" y="1909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Проект</a:t>
          </a:r>
        </a:p>
      </dsp:txBody>
      <dsp:txXfrm>
        <a:off x="2999846" y="1909"/>
        <a:ext cx="1179160" cy="589580"/>
      </dsp:txXfrm>
    </dsp:sp>
    <dsp:sp modelId="{449F37EA-EEE2-43BE-B63B-6366513A926B}">
      <dsp:nvSpPr>
        <dsp:cNvPr id="0" name=""/>
        <dsp:cNvSpPr/>
      </dsp:nvSpPr>
      <dsp:spPr>
        <a:xfrm>
          <a:off x="859669" y="839113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Технический</a:t>
          </a:r>
        </a:p>
      </dsp:txBody>
      <dsp:txXfrm>
        <a:off x="859669" y="839113"/>
        <a:ext cx="1179160" cy="589580"/>
      </dsp:txXfrm>
    </dsp:sp>
    <dsp:sp modelId="{5B41BA85-DB64-4E88-916C-A3C0E54BE120}">
      <dsp:nvSpPr>
        <dsp:cNvPr id="0" name=""/>
        <dsp:cNvSpPr/>
      </dsp:nvSpPr>
      <dsp:spPr>
        <a:xfrm>
          <a:off x="1154459" y="1676317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Требования</a:t>
          </a:r>
        </a:p>
      </dsp:txBody>
      <dsp:txXfrm>
        <a:off x="1154459" y="1676317"/>
        <a:ext cx="1179160" cy="589580"/>
      </dsp:txXfrm>
    </dsp:sp>
    <dsp:sp modelId="{B8671709-82B2-4E8E-9A26-35445ADD7150}">
      <dsp:nvSpPr>
        <dsp:cNvPr id="0" name=""/>
        <dsp:cNvSpPr/>
      </dsp:nvSpPr>
      <dsp:spPr>
        <a:xfrm>
          <a:off x="1154459" y="2513521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Технология</a:t>
          </a:r>
        </a:p>
      </dsp:txBody>
      <dsp:txXfrm>
        <a:off x="1154459" y="2513521"/>
        <a:ext cx="1179160" cy="589580"/>
      </dsp:txXfrm>
    </dsp:sp>
    <dsp:sp modelId="{0DBC0EDA-051A-4081-9608-366E13B046BA}">
      <dsp:nvSpPr>
        <dsp:cNvPr id="0" name=""/>
        <dsp:cNvSpPr/>
      </dsp:nvSpPr>
      <dsp:spPr>
        <a:xfrm>
          <a:off x="1154459" y="3350725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Эффективность и надежность</a:t>
          </a:r>
        </a:p>
      </dsp:txBody>
      <dsp:txXfrm>
        <a:off x="1154459" y="3350725"/>
        <a:ext cx="1179160" cy="589580"/>
      </dsp:txXfrm>
    </dsp:sp>
    <dsp:sp modelId="{E66B57B8-BFB6-43F3-BDAC-DF705323D99F}">
      <dsp:nvSpPr>
        <dsp:cNvPr id="0" name=""/>
        <dsp:cNvSpPr/>
      </dsp:nvSpPr>
      <dsp:spPr>
        <a:xfrm>
          <a:off x="1154459" y="4187930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Сложность и интерфейсы</a:t>
          </a:r>
        </a:p>
      </dsp:txBody>
      <dsp:txXfrm>
        <a:off x="1154459" y="4187930"/>
        <a:ext cx="1179160" cy="589580"/>
      </dsp:txXfrm>
    </dsp:sp>
    <dsp:sp modelId="{E0D2E3CB-0150-40B8-8CBB-5B55086CC3FB}">
      <dsp:nvSpPr>
        <dsp:cNvPr id="0" name=""/>
        <dsp:cNvSpPr/>
      </dsp:nvSpPr>
      <dsp:spPr>
        <a:xfrm>
          <a:off x="1154459" y="5025134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Качество</a:t>
          </a:r>
        </a:p>
      </dsp:txBody>
      <dsp:txXfrm>
        <a:off x="1154459" y="5025134"/>
        <a:ext cx="1179160" cy="589580"/>
      </dsp:txXfrm>
    </dsp:sp>
    <dsp:sp modelId="{5B4B2E07-E320-48AA-B2ED-39CDACC631E1}">
      <dsp:nvSpPr>
        <dsp:cNvPr id="0" name=""/>
        <dsp:cNvSpPr/>
      </dsp:nvSpPr>
      <dsp:spPr>
        <a:xfrm>
          <a:off x="2286454" y="839113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Внешний</a:t>
          </a:r>
        </a:p>
      </dsp:txBody>
      <dsp:txXfrm>
        <a:off x="2286454" y="839113"/>
        <a:ext cx="1179160" cy="589580"/>
      </dsp:txXfrm>
    </dsp:sp>
    <dsp:sp modelId="{F354AFF5-15E3-4E2A-82DA-054931727A5C}">
      <dsp:nvSpPr>
        <dsp:cNvPr id="0" name=""/>
        <dsp:cNvSpPr/>
      </dsp:nvSpPr>
      <dsp:spPr>
        <a:xfrm>
          <a:off x="2581244" y="1676317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Субподрядчики и поставщики</a:t>
          </a:r>
        </a:p>
      </dsp:txBody>
      <dsp:txXfrm>
        <a:off x="2581244" y="1676317"/>
        <a:ext cx="1179160" cy="589580"/>
      </dsp:txXfrm>
    </dsp:sp>
    <dsp:sp modelId="{0646C3C3-7E85-47DE-900C-379AA46EE42A}">
      <dsp:nvSpPr>
        <dsp:cNvPr id="0" name=""/>
        <dsp:cNvSpPr/>
      </dsp:nvSpPr>
      <dsp:spPr>
        <a:xfrm>
          <a:off x="2581244" y="2513521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Предписание контролирующих органов</a:t>
          </a:r>
        </a:p>
      </dsp:txBody>
      <dsp:txXfrm>
        <a:off x="2581244" y="2513521"/>
        <a:ext cx="1179160" cy="589580"/>
      </dsp:txXfrm>
    </dsp:sp>
    <dsp:sp modelId="{3E6C1675-E311-4E07-8437-BCBF961A6436}">
      <dsp:nvSpPr>
        <dsp:cNvPr id="0" name=""/>
        <dsp:cNvSpPr/>
      </dsp:nvSpPr>
      <dsp:spPr>
        <a:xfrm>
          <a:off x="2581244" y="3350725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Рынок</a:t>
          </a:r>
        </a:p>
      </dsp:txBody>
      <dsp:txXfrm>
        <a:off x="2581244" y="3350725"/>
        <a:ext cx="1179160" cy="589580"/>
      </dsp:txXfrm>
    </dsp:sp>
    <dsp:sp modelId="{89B6603C-CDA8-4660-93DE-E41A2480B61F}">
      <dsp:nvSpPr>
        <dsp:cNvPr id="0" name=""/>
        <dsp:cNvSpPr/>
      </dsp:nvSpPr>
      <dsp:spPr>
        <a:xfrm>
          <a:off x="2581244" y="4187930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Заказчик</a:t>
          </a:r>
        </a:p>
      </dsp:txBody>
      <dsp:txXfrm>
        <a:off x="2581244" y="4187930"/>
        <a:ext cx="1179160" cy="589580"/>
      </dsp:txXfrm>
    </dsp:sp>
    <dsp:sp modelId="{506AFBD6-6AFF-4532-A97E-248C4CF25A96}">
      <dsp:nvSpPr>
        <dsp:cNvPr id="0" name=""/>
        <dsp:cNvSpPr/>
      </dsp:nvSpPr>
      <dsp:spPr>
        <a:xfrm>
          <a:off x="3713238" y="839113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Организационный</a:t>
          </a:r>
        </a:p>
      </dsp:txBody>
      <dsp:txXfrm>
        <a:off x="3713238" y="839113"/>
        <a:ext cx="1179160" cy="589580"/>
      </dsp:txXfrm>
    </dsp:sp>
    <dsp:sp modelId="{7BF6E4D4-13F7-44FC-911C-2240DF3F4C2D}">
      <dsp:nvSpPr>
        <dsp:cNvPr id="0" name=""/>
        <dsp:cNvSpPr/>
      </dsp:nvSpPr>
      <dsp:spPr>
        <a:xfrm>
          <a:off x="4008028" y="1676317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Организации, от которых зависит проект</a:t>
          </a:r>
        </a:p>
      </dsp:txBody>
      <dsp:txXfrm>
        <a:off x="4008028" y="1676317"/>
        <a:ext cx="1179160" cy="589580"/>
      </dsp:txXfrm>
    </dsp:sp>
    <dsp:sp modelId="{0A08EF74-746C-494F-82A3-47218A56CAFA}">
      <dsp:nvSpPr>
        <dsp:cNvPr id="0" name=""/>
        <dsp:cNvSpPr/>
      </dsp:nvSpPr>
      <dsp:spPr>
        <a:xfrm>
          <a:off x="4008028" y="2513521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Ресурсы</a:t>
          </a:r>
        </a:p>
      </dsp:txBody>
      <dsp:txXfrm>
        <a:off x="4008028" y="2513521"/>
        <a:ext cx="1179160" cy="589580"/>
      </dsp:txXfrm>
    </dsp:sp>
    <dsp:sp modelId="{E079D35F-DA6D-4A8F-844E-27E058A23703}">
      <dsp:nvSpPr>
        <dsp:cNvPr id="0" name=""/>
        <dsp:cNvSpPr/>
      </dsp:nvSpPr>
      <dsp:spPr>
        <a:xfrm>
          <a:off x="4008028" y="3350725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Финансирование</a:t>
          </a:r>
        </a:p>
      </dsp:txBody>
      <dsp:txXfrm>
        <a:off x="4008028" y="3350725"/>
        <a:ext cx="1179160" cy="589580"/>
      </dsp:txXfrm>
    </dsp:sp>
    <dsp:sp modelId="{8D33A0C1-976A-4669-AD50-6EACA2CA5AF2}">
      <dsp:nvSpPr>
        <dsp:cNvPr id="0" name=""/>
        <dsp:cNvSpPr/>
      </dsp:nvSpPr>
      <dsp:spPr>
        <a:xfrm>
          <a:off x="4008028" y="4187930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Расстановка приоритетов</a:t>
          </a:r>
        </a:p>
      </dsp:txBody>
      <dsp:txXfrm>
        <a:off x="4008028" y="4187930"/>
        <a:ext cx="1179160" cy="589580"/>
      </dsp:txXfrm>
    </dsp:sp>
    <dsp:sp modelId="{75696B03-9B2E-4325-9882-7449D0E252B6}">
      <dsp:nvSpPr>
        <dsp:cNvPr id="0" name=""/>
        <dsp:cNvSpPr/>
      </dsp:nvSpPr>
      <dsp:spPr>
        <a:xfrm>
          <a:off x="5140023" y="839113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Управление проектом</a:t>
          </a:r>
        </a:p>
      </dsp:txBody>
      <dsp:txXfrm>
        <a:off x="5140023" y="839113"/>
        <a:ext cx="1179160" cy="589580"/>
      </dsp:txXfrm>
    </dsp:sp>
    <dsp:sp modelId="{39EE1636-1344-440A-BDB9-01413C44805C}">
      <dsp:nvSpPr>
        <dsp:cNvPr id="0" name=""/>
        <dsp:cNvSpPr/>
      </dsp:nvSpPr>
      <dsp:spPr>
        <a:xfrm>
          <a:off x="5434813" y="1676317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Оценки</a:t>
          </a:r>
        </a:p>
      </dsp:txBody>
      <dsp:txXfrm>
        <a:off x="5434813" y="1676317"/>
        <a:ext cx="1179160" cy="589580"/>
      </dsp:txXfrm>
    </dsp:sp>
    <dsp:sp modelId="{7B4A92C1-E9BA-41E8-8A46-54122DD8A43D}">
      <dsp:nvSpPr>
        <dsp:cNvPr id="0" name=""/>
        <dsp:cNvSpPr/>
      </dsp:nvSpPr>
      <dsp:spPr>
        <a:xfrm>
          <a:off x="5434813" y="2513521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Планирование</a:t>
          </a:r>
        </a:p>
      </dsp:txBody>
      <dsp:txXfrm>
        <a:off x="5434813" y="2513521"/>
        <a:ext cx="1179160" cy="589580"/>
      </dsp:txXfrm>
    </dsp:sp>
    <dsp:sp modelId="{6B84CC0C-9D05-4D8E-9EF1-1C243258B748}">
      <dsp:nvSpPr>
        <dsp:cNvPr id="0" name=""/>
        <dsp:cNvSpPr/>
      </dsp:nvSpPr>
      <dsp:spPr>
        <a:xfrm>
          <a:off x="5419531" y="3360913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Контроллинг</a:t>
          </a:r>
        </a:p>
      </dsp:txBody>
      <dsp:txXfrm>
        <a:off x="5419531" y="3360913"/>
        <a:ext cx="1179160" cy="589580"/>
      </dsp:txXfrm>
    </dsp:sp>
    <dsp:sp modelId="{B9F5745E-85CF-43A4-B9A3-3E0550480053}">
      <dsp:nvSpPr>
        <dsp:cNvPr id="0" name=""/>
        <dsp:cNvSpPr/>
      </dsp:nvSpPr>
      <dsp:spPr>
        <a:xfrm>
          <a:off x="5434813" y="4187930"/>
          <a:ext cx="1179160" cy="589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Коммуникации</a:t>
          </a:r>
        </a:p>
      </dsp:txBody>
      <dsp:txXfrm>
        <a:off x="5434813" y="4187930"/>
        <a:ext cx="1179160" cy="5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рисками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2400" y="646331"/>
            <a:ext cx="883063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100" b="1" dirty="0"/>
              <a:t>Планирование управления рисками </a:t>
            </a:r>
            <a:r>
              <a:rPr lang="ru-RU" sz="2100" dirty="0"/>
              <a:t>– выбор подхода, планирование и выполнение операций по управлению рисками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b="1" dirty="0"/>
              <a:t>Идентификация рисков </a:t>
            </a:r>
            <a:r>
              <a:rPr lang="ru-RU" sz="2100" dirty="0"/>
              <a:t>– определение того, какие риски могут повлиять на проект, и документальное оформление их характеристик.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b="1" dirty="0"/>
              <a:t>Качественный анализ рисков </a:t>
            </a:r>
            <a:r>
              <a:rPr lang="ru-RU" sz="2100" dirty="0"/>
              <a:t>– расположение рисков по степени их приоритета для дальнейшего анализа или обработки путем оценки и суммирования вероятности их возникновения и воздействия на проект.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b="1" dirty="0"/>
              <a:t>Количественный анализ рисков </a:t>
            </a:r>
            <a:r>
              <a:rPr lang="ru-RU" sz="2100" dirty="0"/>
              <a:t>– количественный анализ потенциального влияния идентифицированных рисков на общие цели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b="1" dirty="0"/>
              <a:t>Планирование реагирования на риски </a:t>
            </a:r>
            <a:r>
              <a:rPr lang="ru-RU" sz="2100" dirty="0"/>
              <a:t>– разработка возможных вариантов и действий, способствующих повышению благоприятных возможностей и снижению угроз для достижения целей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b="1" dirty="0"/>
              <a:t>Мониторинг и управление рисками </a:t>
            </a:r>
            <a:r>
              <a:rPr lang="ru-RU" sz="2100" dirty="0"/>
              <a:t>– отслеживание идентифицированных рисков, мониторинг остаточных рисков, идентификация новых рисков, исполнение планов реагирования на риски и оценка их эффективности на протяжении жизненного цикла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Результаты количественного анализа рисков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" y="2132856"/>
            <a:ext cx="8740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В</a:t>
            </a:r>
            <a:r>
              <a:rPr lang="ru-RU" sz="2800" b="1" dirty="0" smtClean="0"/>
              <a:t>ероятность </a:t>
            </a:r>
            <a:r>
              <a:rPr lang="ru-RU" sz="2800" b="1" dirty="0"/>
              <a:t>достижения целей по стоимости и времени;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С</a:t>
            </a:r>
            <a:r>
              <a:rPr lang="ru-RU" sz="2800" b="1" dirty="0" smtClean="0"/>
              <a:t>писок </a:t>
            </a:r>
            <a:r>
              <a:rPr lang="ru-RU" sz="2800" b="1" dirty="0"/>
              <a:t>приоритетных оцененных рисков;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Т</a:t>
            </a:r>
            <a:r>
              <a:rPr lang="ru-RU" sz="2800" b="1" dirty="0" smtClean="0"/>
              <a:t>ренды </a:t>
            </a:r>
            <a:r>
              <a:rPr lang="ru-RU" sz="2800" b="1" dirty="0"/>
              <a:t>результатов количественного анализа рисков при их многократном проведении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706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Стратегии реагирования на риски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987824" y="980728"/>
            <a:ext cx="540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 smtClean="0"/>
              <a:t>Негативные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Уклонение</a:t>
            </a:r>
            <a:r>
              <a:rPr lang="ru-RU" sz="2800" b="1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Передача.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Снижение.</a:t>
            </a:r>
          </a:p>
          <a:p>
            <a:pPr marL="342900" lvl="0" indent="-342900">
              <a:buFont typeface="+mj-lt"/>
              <a:buAutoNum type="arabicPeriod"/>
            </a:pPr>
            <a:endParaRPr lang="ru-RU" sz="2800" b="1" dirty="0"/>
          </a:p>
          <a:p>
            <a:pPr lvl="0"/>
            <a:r>
              <a:rPr lang="ru-RU" sz="2800" b="1" dirty="0" smtClean="0"/>
              <a:t>Позитивные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Использование.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Совместное использование.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Усиление.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endParaRPr lang="ru-RU" sz="2800" b="1" dirty="0"/>
          </a:p>
          <a:p>
            <a:pPr lvl="0"/>
            <a:r>
              <a:rPr lang="ru-RU" sz="2800" b="1" dirty="0" smtClean="0"/>
              <a:t>Все виды рисков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Принятие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59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План управления рисками</a:t>
            </a:r>
            <a:endParaRPr lang="ru-RU" sz="3200" b="1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0" name="Прямоугольник 2049"/>
          <p:cNvSpPr/>
          <p:nvPr/>
        </p:nvSpPr>
        <p:spPr>
          <a:xfrm>
            <a:off x="142156" y="1052736"/>
            <a:ext cx="89213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Методология.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Распределение ролей и ответственности.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Разработка бюджета.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Сроки. </a:t>
            </a:r>
            <a:endParaRPr lang="ru-RU" sz="28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 smtClean="0"/>
              <a:t>Категории </a:t>
            </a:r>
            <a:r>
              <a:rPr lang="ru-RU" sz="2800" b="1" dirty="0"/>
              <a:t>рисков.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Определение вероятности возникновения рисков и их последствий.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Матрица вероятности и последствий. </a:t>
            </a:r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Пример иерархической структуры рисков</a:t>
            </a:r>
            <a:endParaRPr lang="ru-RU" sz="3600" b="1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846617533"/>
              </p:ext>
            </p:extLst>
          </p:nvPr>
        </p:nvGraphicFramePr>
        <p:xfrm>
          <a:off x="626748" y="1124744"/>
          <a:ext cx="747364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79792" y="-2646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идентификации рисков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8819" y="681424"/>
            <a:ext cx="870366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600" b="1" dirty="0"/>
              <a:t>Анализ документации.</a:t>
            </a:r>
            <a:r>
              <a:rPr lang="ru-RU" sz="2600" dirty="0"/>
              <a:t> </a:t>
            </a:r>
            <a:endParaRPr lang="ru-RU" sz="26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600" b="1" dirty="0"/>
              <a:t>Методы сбора информации.</a:t>
            </a:r>
            <a:r>
              <a:rPr lang="ru-RU" sz="2600" dirty="0"/>
              <a:t> </a:t>
            </a:r>
            <a:endParaRPr lang="ru-RU" sz="2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Мозговой штурм. </a:t>
            </a:r>
            <a:endParaRPr lang="ru-RU" sz="2600" b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Метод </a:t>
            </a:r>
            <a:r>
              <a:rPr lang="ru-RU" sz="2600" b="1" dirty="0" err="1"/>
              <a:t>Дельфи</a:t>
            </a:r>
            <a:r>
              <a:rPr lang="ru-RU" sz="2600" b="1" dirty="0"/>
              <a:t>. </a:t>
            </a:r>
            <a:endParaRPr lang="ru-RU" sz="2600" b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Опросы. </a:t>
            </a:r>
            <a:endParaRPr lang="ru-RU" sz="2600" b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Идентификация основной причины. </a:t>
            </a:r>
            <a:endParaRPr lang="ru-RU" sz="2600" b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Анализ сильных и слабых сторон, возможностей и угроз (анализ SWOT). </a:t>
            </a:r>
            <a:endParaRPr lang="ru-RU" sz="26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600" b="1" dirty="0"/>
              <a:t>Анализ контрольных списков. </a:t>
            </a:r>
            <a:endParaRPr lang="ru-RU" sz="26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600" b="1" dirty="0"/>
              <a:t>Анализ допущений. </a:t>
            </a:r>
            <a:endParaRPr lang="ru-RU" sz="26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600" b="1" dirty="0"/>
              <a:t>Методы отображения с помощью </a:t>
            </a:r>
            <a:r>
              <a:rPr lang="ru-RU" sz="2600" b="1" dirty="0" smtClean="0"/>
              <a:t>диаграмм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Диаграммы причинно-следственных </a:t>
            </a:r>
            <a:r>
              <a:rPr lang="ru-RU" sz="2600" b="1" dirty="0" smtClean="0"/>
              <a:t>связей</a:t>
            </a:r>
            <a:r>
              <a:rPr lang="ru-RU" sz="2600" dirty="0" smtClean="0"/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600" b="1" dirty="0"/>
              <a:t>Системная диаграмма или диаграмма зависимостей </a:t>
            </a:r>
            <a:r>
              <a:rPr lang="ru-RU" sz="2600" b="1" dirty="0" smtClean="0"/>
              <a:t>процесса.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Содержимое реестра рисков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8173" y="1817241"/>
            <a:ext cx="88120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sz="2800" b="1" dirty="0"/>
              <a:t>Список идентифицированных рисков</a:t>
            </a:r>
            <a:r>
              <a:rPr lang="ru-RU" sz="2800" b="1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800" b="1" dirty="0"/>
              <a:t>Список потенциальных действий по реагированию</a:t>
            </a:r>
            <a:r>
              <a:rPr lang="ru-RU" sz="2800" dirty="0" smtClean="0"/>
              <a:t>,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800" b="1" dirty="0"/>
              <a:t>Основные причины возникновения риска. </a:t>
            </a:r>
            <a:endParaRPr lang="ru-RU" sz="2800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15795" y="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качественного анализа рисков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124744"/>
            <a:ext cx="881208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Определение вероятности и воздействия рисков</a:t>
            </a:r>
            <a:r>
              <a:rPr lang="ru-RU" sz="24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Матрица вероятностей и последствий.</a:t>
            </a:r>
            <a:r>
              <a:rPr lang="ru-RU" sz="2400" dirty="0"/>
              <a:t> 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Оценка качества данных риска.</a:t>
            </a:r>
            <a:r>
              <a:rPr lang="ru-RU" sz="2400" dirty="0"/>
              <a:t> 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Оценка срочности </a:t>
            </a:r>
            <a:r>
              <a:rPr lang="ru-RU" sz="2400" b="1" dirty="0" smtClean="0"/>
              <a:t>риска.</a:t>
            </a:r>
          </a:p>
          <a:p>
            <a:endParaRPr lang="ru-RU" sz="2400" b="1" dirty="0"/>
          </a:p>
          <a:p>
            <a:pPr algn="ctr"/>
            <a:r>
              <a:rPr lang="ru-RU" sz="3200" b="1" dirty="0" smtClean="0"/>
              <a:t>Пример матрицы вероятностей и последствий</a:t>
            </a:r>
            <a:endParaRPr lang="ru-RU" sz="3200" b="1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87350"/>
              </p:ext>
            </p:extLst>
          </p:nvPr>
        </p:nvGraphicFramePr>
        <p:xfrm>
          <a:off x="461855" y="3556179"/>
          <a:ext cx="8229595" cy="3041173"/>
        </p:xfrm>
        <a:graphic>
          <a:graphicData uri="http://schemas.openxmlformats.org/drawingml/2006/table">
            <a:tbl>
              <a:tblPr firstRow="1" firstCol="1" bandRow="1"/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4298">
                <a:tc grid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</a:rPr>
                        <a:t>Матрица вероятностей и последствий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42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958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Угрозы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Благоприятные возможности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55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Вероятности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0,40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0,80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0,80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0,40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0,90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0,36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0,72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0,72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0,36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7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0,70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0,07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0,56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0,56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0,07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7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0,50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0,40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0,40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0,05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7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0,30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0,24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0,06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7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0,10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0.01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0,01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0.01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Результаты качественного анализа рисков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Относительное ранжирование рисков</a:t>
            </a:r>
            <a:r>
              <a:rPr lang="ru-RU" sz="2800" dirty="0"/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Риски, сгруппированные по категориям</a:t>
            </a:r>
            <a:r>
              <a:rPr lang="ru-RU" sz="2800" dirty="0"/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Список рисков, требующих немедленного реагирования</a:t>
            </a:r>
            <a:r>
              <a:rPr lang="ru-RU" sz="2800" dirty="0"/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Список рисков для дополнительного анализа и реагирования</a:t>
            </a:r>
            <a:r>
              <a:rPr lang="ru-RU" sz="2800" dirty="0"/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Список рисков с низким приоритетом, нуждающихся в наблюдении</a:t>
            </a:r>
            <a:r>
              <a:rPr lang="ru-RU" sz="2800" dirty="0"/>
              <a:t>. 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количественного анализа рисков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 smtClean="0"/>
              <a:t>Опрос</a:t>
            </a:r>
            <a:r>
              <a:rPr lang="ru-RU" sz="2800" dirty="0" smtClean="0"/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/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 smtClean="0"/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/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 smtClean="0"/>
          </a:p>
          <a:p>
            <a:pPr marL="457200" lvl="0" indent="-457200">
              <a:buFont typeface="Arial" pitchFamily="34" charset="0"/>
              <a:buChar char="•"/>
            </a:pPr>
            <a:endParaRPr lang="ru-RU" sz="28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Анализ ожидаемой денежной </a:t>
            </a:r>
            <a:r>
              <a:rPr lang="ru-RU" sz="2800" b="1" dirty="0" smtClean="0"/>
              <a:t>стоимости</a:t>
            </a:r>
            <a:r>
              <a:rPr lang="ru-RU" sz="2800" dirty="0" smtClean="0"/>
              <a:t>. </a:t>
            </a:r>
            <a:endParaRPr lang="ru-RU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Анализ дерева решений. </a:t>
            </a:r>
            <a:endParaRPr lang="ru-RU" sz="2800" b="1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Моделирование и имитация. </a:t>
            </a:r>
            <a:endParaRPr lang="ru-RU" sz="2800" b="1" dirty="0" smtClean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02657"/>
              </p:ext>
            </p:extLst>
          </p:nvPr>
        </p:nvGraphicFramePr>
        <p:xfrm>
          <a:off x="457200" y="2276872"/>
          <a:ext cx="8229600" cy="1731640"/>
        </p:xfrm>
        <a:graphic>
          <a:graphicData uri="http://schemas.openxmlformats.org/drawingml/2006/table">
            <a:tbl>
              <a:tblPr firstRow="1" firstCol="1" bandRow="1"/>
              <a:tblGrid>
                <a:gridCol w="2057400"/>
                <a:gridCol w="2057400"/>
                <a:gridCol w="2057400"/>
                <a:gridCol w="2057400"/>
              </a:tblGrid>
              <a:tr h="36004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</a:rPr>
                        <a:t>Диапазон оценок стоимости </a:t>
                      </a:r>
                      <a:r>
                        <a:rPr lang="ru-RU" sz="1800" b="1" dirty="0" smtClean="0">
                          <a:effectLst/>
                          <a:latin typeface="Times New Roman"/>
                          <a:ea typeface="Times New Roman"/>
                        </a:rPr>
                        <a:t>риска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Элемент ИСР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Наиболее вероятно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Проектирование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Программирование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Тестирование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Итог для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</a:rPr>
                        <a:t>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Пример дерева решений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" name="Group 1"/>
          <p:cNvGrpSpPr>
            <a:grpSpLocks noChangeAspect="1"/>
          </p:cNvGrpSpPr>
          <p:nvPr/>
        </p:nvGrpSpPr>
        <p:grpSpPr bwMode="auto">
          <a:xfrm>
            <a:off x="224077" y="938146"/>
            <a:ext cx="8740411" cy="5128179"/>
            <a:chOff x="2677" y="3709"/>
            <a:chExt cx="7200" cy="4224"/>
          </a:xfrm>
        </p:grpSpPr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2677" y="5103"/>
              <a:ext cx="1404" cy="1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Разрабатывать новый или </a:t>
              </a:r>
              <a:r>
                <a:rPr kumimoji="0" lang="ru-RU" sz="13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модифицир</a:t>
              </a:r>
              <a:r>
                <a:rPr kumimoji="0" lang="ru-RU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старый программный продукт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4179" y="5713"/>
              <a:ext cx="209" cy="20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AutoShape 47"/>
            <p:cNvSpPr>
              <a:spLocks noChangeShapeType="1"/>
            </p:cNvSpPr>
            <p:nvPr/>
          </p:nvSpPr>
          <p:spPr bwMode="auto">
            <a:xfrm flipV="1">
              <a:off x="4081" y="5816"/>
              <a:ext cx="98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4388" y="4401"/>
              <a:ext cx="1358" cy="5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Разрабатывать новый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4388" y="6703"/>
              <a:ext cx="1358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Модифициро-вать старый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44"/>
            <p:cNvSpPr>
              <a:spLocks noChangeShapeType="1"/>
            </p:cNvSpPr>
            <p:nvPr/>
          </p:nvSpPr>
          <p:spPr bwMode="auto">
            <a:xfrm rot="16200000">
              <a:off x="3818" y="5144"/>
              <a:ext cx="1035" cy="10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AutoShape 43"/>
            <p:cNvSpPr>
              <a:spLocks noChangeShapeType="1"/>
            </p:cNvSpPr>
            <p:nvPr/>
          </p:nvSpPr>
          <p:spPr bwMode="auto">
            <a:xfrm rot="16200000" flipH="1">
              <a:off x="3804" y="6397"/>
              <a:ext cx="1064" cy="10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6523" y="4582"/>
              <a:ext cx="198" cy="19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Oval 41"/>
            <p:cNvSpPr>
              <a:spLocks noChangeArrowheads="1"/>
            </p:cNvSpPr>
            <p:nvPr/>
          </p:nvSpPr>
          <p:spPr bwMode="auto">
            <a:xfrm>
              <a:off x="6523" y="6884"/>
              <a:ext cx="198" cy="19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AutoShape 40"/>
            <p:cNvSpPr>
              <a:spLocks noChangeShapeType="1"/>
            </p:cNvSpPr>
            <p:nvPr/>
          </p:nvSpPr>
          <p:spPr bwMode="auto">
            <a:xfrm>
              <a:off x="5746" y="4678"/>
              <a:ext cx="77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39"/>
            <p:cNvSpPr>
              <a:spLocks noChangeShapeType="1"/>
            </p:cNvSpPr>
            <p:nvPr/>
          </p:nvSpPr>
          <p:spPr bwMode="auto">
            <a:xfrm>
              <a:off x="5746" y="6981"/>
              <a:ext cx="77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6721" y="3709"/>
              <a:ext cx="135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Значительный спрос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721" y="5050"/>
              <a:ext cx="1357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Незначитель-ный спрос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36"/>
            <p:cNvSpPr>
              <a:spLocks noChangeShapeType="1"/>
            </p:cNvSpPr>
            <p:nvPr/>
          </p:nvSpPr>
          <p:spPr bwMode="auto">
            <a:xfrm rot="16200000">
              <a:off x="6375" y="4235"/>
              <a:ext cx="594" cy="9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35"/>
            <p:cNvSpPr>
              <a:spLocks noChangeShapeType="1"/>
            </p:cNvSpPr>
            <p:nvPr/>
          </p:nvSpPr>
          <p:spPr bwMode="auto">
            <a:xfrm rot="16200000" flipH="1">
              <a:off x="6398" y="5005"/>
              <a:ext cx="547" cy="9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6721" y="7341"/>
              <a:ext cx="135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Незначитель-ный спрос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6721" y="5978"/>
              <a:ext cx="1357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Значительный спрос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32"/>
            <p:cNvSpPr>
              <a:spLocks noChangeShapeType="1"/>
            </p:cNvSpPr>
            <p:nvPr/>
          </p:nvSpPr>
          <p:spPr bwMode="auto">
            <a:xfrm rot="16200000">
              <a:off x="6358" y="6520"/>
              <a:ext cx="628" cy="9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AutoShape 31"/>
            <p:cNvSpPr>
              <a:spLocks noChangeShapeType="1"/>
            </p:cNvSpPr>
            <p:nvPr/>
          </p:nvSpPr>
          <p:spPr bwMode="auto">
            <a:xfrm rot="16200000" flipH="1">
              <a:off x="6403" y="7302"/>
              <a:ext cx="537" cy="9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3" name="Rectangle 30"/>
            <p:cNvSpPr>
              <a:spLocks noChangeArrowheads="1"/>
            </p:cNvSpPr>
            <p:nvPr/>
          </p:nvSpPr>
          <p:spPr bwMode="auto">
            <a:xfrm>
              <a:off x="5785" y="4401"/>
              <a:ext cx="792" cy="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Ложно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" name="Rectangle 29"/>
            <p:cNvSpPr>
              <a:spLocks noChangeArrowheads="1"/>
            </p:cNvSpPr>
            <p:nvPr/>
          </p:nvSpPr>
          <p:spPr bwMode="auto">
            <a:xfrm>
              <a:off x="5746" y="4724"/>
              <a:ext cx="975" cy="2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-12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Rectangle 28"/>
            <p:cNvSpPr>
              <a:spLocks noChangeArrowheads="1"/>
            </p:cNvSpPr>
            <p:nvPr/>
          </p:nvSpPr>
          <p:spPr bwMode="auto">
            <a:xfrm>
              <a:off x="5688" y="6703"/>
              <a:ext cx="934" cy="2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Истинно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Rectangle 27"/>
            <p:cNvSpPr>
              <a:spLocks noChangeArrowheads="1"/>
            </p:cNvSpPr>
            <p:nvPr/>
          </p:nvSpPr>
          <p:spPr bwMode="auto">
            <a:xfrm>
              <a:off x="5784" y="7015"/>
              <a:ext cx="895" cy="3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-5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AutoShape 26"/>
            <p:cNvSpPr>
              <a:spLocks noChangeArrowheads="1"/>
            </p:cNvSpPr>
            <p:nvPr/>
          </p:nvSpPr>
          <p:spPr bwMode="auto">
            <a:xfrm rot="-5400000">
              <a:off x="8832" y="3903"/>
              <a:ext cx="140" cy="16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AutoShape 25"/>
            <p:cNvSpPr>
              <a:spLocks noChangeShapeType="1"/>
            </p:cNvSpPr>
            <p:nvPr/>
          </p:nvSpPr>
          <p:spPr bwMode="auto">
            <a:xfrm>
              <a:off x="8078" y="3988"/>
              <a:ext cx="7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AutoShape 24"/>
            <p:cNvSpPr>
              <a:spLocks noChangeArrowheads="1"/>
            </p:cNvSpPr>
            <p:nvPr/>
          </p:nvSpPr>
          <p:spPr bwMode="auto">
            <a:xfrm rot="-5400000">
              <a:off x="8832" y="5244"/>
              <a:ext cx="140" cy="16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AutoShape 23"/>
            <p:cNvSpPr>
              <a:spLocks noChangeShapeType="1"/>
            </p:cNvSpPr>
            <p:nvPr/>
          </p:nvSpPr>
          <p:spPr bwMode="auto">
            <a:xfrm>
              <a:off x="8078" y="5328"/>
              <a:ext cx="7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AutoShape 22"/>
            <p:cNvSpPr>
              <a:spLocks noChangeArrowheads="1"/>
            </p:cNvSpPr>
            <p:nvPr/>
          </p:nvSpPr>
          <p:spPr bwMode="auto">
            <a:xfrm rot="-5400000">
              <a:off x="8832" y="6172"/>
              <a:ext cx="140" cy="16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AutoShape 21"/>
            <p:cNvSpPr>
              <a:spLocks noChangeShapeType="1"/>
            </p:cNvSpPr>
            <p:nvPr/>
          </p:nvSpPr>
          <p:spPr bwMode="auto">
            <a:xfrm>
              <a:off x="8078" y="6256"/>
              <a:ext cx="7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AutoShape 20"/>
            <p:cNvSpPr>
              <a:spLocks noChangeArrowheads="1"/>
            </p:cNvSpPr>
            <p:nvPr/>
          </p:nvSpPr>
          <p:spPr bwMode="auto">
            <a:xfrm rot="-5400000">
              <a:off x="8832" y="7535"/>
              <a:ext cx="140" cy="16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5" name="AutoShape 19"/>
            <p:cNvSpPr>
              <a:spLocks noChangeShapeType="1"/>
            </p:cNvSpPr>
            <p:nvPr/>
          </p:nvSpPr>
          <p:spPr bwMode="auto">
            <a:xfrm>
              <a:off x="8078" y="7620"/>
              <a:ext cx="7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Rectangle 18"/>
            <p:cNvSpPr>
              <a:spLocks noChangeArrowheads="1"/>
            </p:cNvSpPr>
            <p:nvPr/>
          </p:nvSpPr>
          <p:spPr bwMode="auto">
            <a:xfrm>
              <a:off x="8078" y="3709"/>
              <a:ext cx="793" cy="23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65%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7" name="Rectangle 17"/>
            <p:cNvSpPr>
              <a:spLocks noChangeArrowheads="1"/>
            </p:cNvSpPr>
            <p:nvPr/>
          </p:nvSpPr>
          <p:spPr bwMode="auto">
            <a:xfrm>
              <a:off x="8107" y="3988"/>
              <a:ext cx="907" cy="2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20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8107" y="5050"/>
              <a:ext cx="793" cy="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35%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9" name="Rectangle 15"/>
            <p:cNvSpPr>
              <a:spLocks noChangeArrowheads="1"/>
            </p:cNvSpPr>
            <p:nvPr/>
          </p:nvSpPr>
          <p:spPr bwMode="auto">
            <a:xfrm>
              <a:off x="8078" y="5359"/>
              <a:ext cx="908" cy="2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0" name="Rectangle 14"/>
            <p:cNvSpPr>
              <a:spLocks noChangeArrowheads="1"/>
            </p:cNvSpPr>
            <p:nvPr/>
          </p:nvSpPr>
          <p:spPr bwMode="auto">
            <a:xfrm>
              <a:off x="8107" y="5978"/>
              <a:ext cx="793" cy="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65%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1" name="Rectangle 13"/>
            <p:cNvSpPr>
              <a:spLocks noChangeArrowheads="1"/>
            </p:cNvSpPr>
            <p:nvPr/>
          </p:nvSpPr>
          <p:spPr bwMode="auto">
            <a:xfrm>
              <a:off x="8107" y="7341"/>
              <a:ext cx="793" cy="23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35%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2" name="Rectangle 12"/>
            <p:cNvSpPr>
              <a:spLocks noChangeArrowheads="1"/>
            </p:cNvSpPr>
            <p:nvPr/>
          </p:nvSpPr>
          <p:spPr bwMode="auto">
            <a:xfrm>
              <a:off x="8107" y="6299"/>
              <a:ext cx="907" cy="2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3" name="Rectangle 11"/>
            <p:cNvSpPr>
              <a:spLocks noChangeArrowheads="1"/>
            </p:cNvSpPr>
            <p:nvPr/>
          </p:nvSpPr>
          <p:spPr bwMode="auto">
            <a:xfrm>
              <a:off x="8107" y="7656"/>
              <a:ext cx="907" cy="2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Rectangle 10"/>
            <p:cNvSpPr>
              <a:spLocks noChangeArrowheads="1"/>
            </p:cNvSpPr>
            <p:nvPr/>
          </p:nvSpPr>
          <p:spPr bwMode="auto">
            <a:xfrm>
              <a:off x="8943" y="3812"/>
              <a:ext cx="934" cy="2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5" name="Rectangle 9"/>
            <p:cNvSpPr>
              <a:spLocks noChangeArrowheads="1"/>
            </p:cNvSpPr>
            <p:nvPr/>
          </p:nvSpPr>
          <p:spPr bwMode="auto">
            <a:xfrm>
              <a:off x="8943" y="5189"/>
              <a:ext cx="934" cy="2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6" name="Rectangle 8"/>
            <p:cNvSpPr>
              <a:spLocks noChangeArrowheads="1"/>
            </p:cNvSpPr>
            <p:nvPr/>
          </p:nvSpPr>
          <p:spPr bwMode="auto">
            <a:xfrm>
              <a:off x="8943" y="6107"/>
              <a:ext cx="934" cy="2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7" name="Rectangle 7"/>
            <p:cNvSpPr>
              <a:spLocks noChangeArrowheads="1"/>
            </p:cNvSpPr>
            <p:nvPr/>
          </p:nvSpPr>
          <p:spPr bwMode="auto">
            <a:xfrm>
              <a:off x="8943" y="7475"/>
              <a:ext cx="934" cy="27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млн. 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8" name="Rectangle 6"/>
            <p:cNvSpPr>
              <a:spLocks noChangeArrowheads="1"/>
            </p:cNvSpPr>
            <p:nvPr/>
          </p:nvSpPr>
          <p:spPr bwMode="auto">
            <a:xfrm>
              <a:off x="6849" y="4478"/>
              <a:ext cx="2521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ОТС для данного узла вероятности = 4,15 млн.р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9" name="Rectangle 5"/>
            <p:cNvSpPr>
              <a:spLocks noChangeArrowheads="1"/>
            </p:cNvSpPr>
            <p:nvPr/>
          </p:nvSpPr>
          <p:spPr bwMode="auto">
            <a:xfrm>
              <a:off x="6849" y="6703"/>
              <a:ext cx="2608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ОТС для данного узла вероятности = 4,9 млн.р.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Oval 4"/>
            <p:cNvSpPr>
              <a:spLocks noChangeArrowheads="1"/>
            </p:cNvSpPr>
            <p:nvPr/>
          </p:nvSpPr>
          <p:spPr bwMode="auto">
            <a:xfrm>
              <a:off x="6622" y="6632"/>
              <a:ext cx="2873" cy="67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1" name="Rectangle 3"/>
            <p:cNvSpPr>
              <a:spLocks noChangeArrowheads="1"/>
            </p:cNvSpPr>
            <p:nvPr/>
          </p:nvSpPr>
          <p:spPr bwMode="auto">
            <a:xfrm>
              <a:off x="4426" y="5538"/>
              <a:ext cx="1997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ОТС для данного 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решения = 4,9 млн.р.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" name="AutoShape 2"/>
            <p:cNvSpPr>
              <a:spLocks noChangeShapeType="1"/>
            </p:cNvSpPr>
            <p:nvPr/>
          </p:nvSpPr>
          <p:spPr bwMode="auto">
            <a:xfrm flipH="1" flipV="1">
              <a:off x="5424" y="6044"/>
              <a:ext cx="1619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086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632</Words>
  <Application>Microsoft Office PowerPoint</Application>
  <PresentationFormat>Экран (4:3)</PresentationFormat>
  <Paragraphs>214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62</cp:revision>
  <dcterms:created xsi:type="dcterms:W3CDTF">2015-09-08T08:43:47Z</dcterms:created>
  <dcterms:modified xsi:type="dcterms:W3CDTF">2015-12-08T07:36:41Z</dcterms:modified>
</cp:coreProperties>
</file>