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66BD-CD13-4B69-8E54-401934084995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3C82-3540-4F58-A15D-45DE0DA1AA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872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66BD-CD13-4B69-8E54-401934084995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3C82-3540-4F58-A15D-45DE0DA1AA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756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66BD-CD13-4B69-8E54-401934084995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3C82-3540-4F58-A15D-45DE0DA1AA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432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66BD-CD13-4B69-8E54-401934084995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3C82-3540-4F58-A15D-45DE0DA1AA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7455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66BD-CD13-4B69-8E54-401934084995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3C82-3540-4F58-A15D-45DE0DA1AA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1667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66BD-CD13-4B69-8E54-401934084995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3C82-3540-4F58-A15D-45DE0DA1AA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311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66BD-CD13-4B69-8E54-401934084995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3C82-3540-4F58-A15D-45DE0DA1AA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69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66BD-CD13-4B69-8E54-401934084995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3C82-3540-4F58-A15D-45DE0DA1AA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066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66BD-CD13-4B69-8E54-401934084995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3C82-3540-4F58-A15D-45DE0DA1AA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4140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66BD-CD13-4B69-8E54-401934084995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3C82-3540-4F58-A15D-45DE0DA1AA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7611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66BD-CD13-4B69-8E54-401934084995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3C82-3540-4F58-A15D-45DE0DA1AA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62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66BD-CD13-4B69-8E54-401934084995}" type="datetimeFigureOut">
              <a:rPr lang="ru-RU" smtClean="0"/>
              <a:pPr/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83C82-3540-4F58-A15D-45DE0DA1AA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423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Best Web Development Frameworks Comparison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5301208"/>
            <a:ext cx="6400800" cy="1198984"/>
          </a:xfrm>
        </p:spPr>
        <p:txBody>
          <a:bodyPr/>
          <a:lstStyle/>
          <a:p>
            <a:pPr algn="r"/>
            <a:r>
              <a:rPr lang="en-US" dirty="0" smtClean="0"/>
              <a:t>by </a:t>
            </a:r>
            <a:r>
              <a:rPr lang="en-US" dirty="0" err="1" smtClean="0"/>
              <a:t>Kupriyanova</a:t>
            </a:r>
            <a:r>
              <a:rPr lang="en-US" dirty="0" smtClean="0"/>
              <a:t> A.A.</a:t>
            </a:r>
          </a:p>
          <a:p>
            <a:pPr algn="r"/>
            <a:r>
              <a:rPr lang="ru-RU" dirty="0" smtClean="0"/>
              <a:t>КТмо2-3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6515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844" y="0"/>
            <a:ext cx="8229600" cy="908720"/>
          </a:xfrm>
        </p:spPr>
        <p:txBody>
          <a:bodyPr/>
          <a:lstStyle/>
          <a:p>
            <a:r>
              <a:rPr lang="en-US" dirty="0" smtClean="0"/>
              <a:t>Vue.js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7499" y="1875114"/>
            <a:ext cx="9161499" cy="3960440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12148" y="1055148"/>
            <a:ext cx="8928992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Now Vue.js </a:t>
            </a:r>
            <a:r>
              <a:rPr lang="en-US" dirty="0"/>
              <a:t>is </a:t>
            </a:r>
            <a:r>
              <a:rPr lang="en-US" dirty="0" smtClean="0"/>
              <a:t>open source </a:t>
            </a:r>
            <a:r>
              <a:rPr lang="en-US" dirty="0" err="1" smtClean="0"/>
              <a:t>javascript</a:t>
            </a:r>
            <a:r>
              <a:rPr lang="en-US" dirty="0" smtClean="0"/>
              <a:t> framework. </a:t>
            </a:r>
            <a:r>
              <a:rPr lang="en-US" dirty="0"/>
              <a:t>It has been learning from the mistakes and successes of React &amp; Angular.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9429897"/>
              </p:ext>
            </p:extLst>
          </p:nvPr>
        </p:nvGraphicFramePr>
        <p:xfrm>
          <a:off x="467544" y="2348880"/>
          <a:ext cx="8064896" cy="270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448"/>
                <a:gridCol w="4032448"/>
              </a:tblGrid>
              <a:tr h="3216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ru-RU" dirty="0"/>
                    </a:p>
                  </a:txBody>
                  <a:tcPr/>
                </a:tc>
              </a:tr>
              <a:tr h="234263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MVVM pattern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Reactivity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 is more friendly to designers and it’s easier to read 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 UI development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enough features “in the box”: you will need additional tools and libraries for: routing, state-management, server communication and a build tool like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Webpack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much less documentation and plugins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12148" y="593467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Vue</a:t>
            </a:r>
            <a:r>
              <a:rPr lang="en-US" dirty="0"/>
              <a:t> perfectly fits for single page applications and is being used in lots of them</a:t>
            </a:r>
            <a:r>
              <a:rPr lang="en-US" dirty="0" smtClean="0"/>
              <a:t>. It’s </a:t>
            </a:r>
            <a:r>
              <a:rPr lang="en-US" dirty="0"/>
              <a:t>a good choice for beginners for their next projects. Especially if you want to focus on frontend and UI.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0156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513"/>
            <a:ext cx="8229600" cy="823199"/>
          </a:xfrm>
        </p:spPr>
        <p:txBody>
          <a:bodyPr/>
          <a:lstStyle/>
          <a:p>
            <a:r>
              <a:rPr lang="en-US" dirty="0" smtClean="0"/>
              <a:t>Meteor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1988840"/>
            <a:ext cx="8834827" cy="2088232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12148" y="760649"/>
            <a:ext cx="8928992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Meteor is a full-stack framework that uses </a:t>
            </a:r>
            <a:r>
              <a:rPr lang="en-US" dirty="0" err="1" smtClean="0"/>
              <a:t>javascript</a:t>
            </a:r>
            <a:r>
              <a:rPr lang="en-US" dirty="0" smtClean="0"/>
              <a:t> both for frontend (as others) and for backend designed for developing </a:t>
            </a:r>
            <a:r>
              <a:rPr lang="en-US" dirty="0" err="1" smtClean="0"/>
              <a:t>realtime</a:t>
            </a:r>
            <a:r>
              <a:rPr lang="en-US" dirty="0" smtClean="0"/>
              <a:t> applications for web and mobile.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0789399"/>
              </p:ext>
            </p:extLst>
          </p:nvPr>
        </p:nvGraphicFramePr>
        <p:xfrm>
          <a:off x="755576" y="1844824"/>
          <a:ext cx="8064896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448"/>
                <a:gridCol w="4032448"/>
              </a:tblGrid>
              <a:tr h="3216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ru-RU" dirty="0"/>
                    </a:p>
                  </a:txBody>
                  <a:tcPr/>
                </a:tc>
              </a:tr>
              <a:tr h="234263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just knowledge of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code is supported on a client and a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to use REST to get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core is DDP protocol used for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realtime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transfer of JSON objects across application’s frontend, server part and DB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totally autonomous app compiler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Maybe not good of you need to develop an app for Windows Phone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works well only with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12148" y="593467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Meteor, you can create a frontend, backend and a database, all in </a:t>
            </a:r>
            <a:r>
              <a:rPr lang="en-US" dirty="0" err="1"/>
              <a:t>Javascript</a:t>
            </a:r>
            <a:r>
              <a:rPr lang="en-US" dirty="0"/>
              <a:t> what gives you a cross-platform advantage (web, Apple </a:t>
            </a:r>
            <a:r>
              <a:rPr lang="en-US" dirty="0" err="1"/>
              <a:t>iOS</a:t>
            </a:r>
            <a:r>
              <a:rPr lang="en-US" dirty="0"/>
              <a:t>, Android).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7301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US" dirty="0" smtClean="0"/>
              <a:t>Competitors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124744"/>
            <a:ext cx="7848872" cy="4213155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1" y="5550635"/>
            <a:ext cx="3150165" cy="9555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9607" y="5464290"/>
            <a:ext cx="31432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428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Laravel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854280"/>
            <a:ext cx="7992888" cy="52533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6550517"/>
              </p:ext>
            </p:extLst>
          </p:nvPr>
        </p:nvGraphicFramePr>
        <p:xfrm>
          <a:off x="1292600" y="1772816"/>
          <a:ext cx="6600056" cy="4055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28"/>
                <a:gridCol w="3300028"/>
              </a:tblGrid>
              <a:tr h="4322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ru-RU" dirty="0"/>
                    </a:p>
                  </a:txBody>
                  <a:tcPr/>
                </a:tc>
              </a:tr>
              <a:tr h="36236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web development community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 development cycles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convention over configuration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quite well documented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system with dedicated dependency manager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 ways to access the 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slow and a new platform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many new developers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Fresh developers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 problems while executing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codes and classes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Community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is less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when compared to other platforms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 included in the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 routing are very complex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Объект 8"/>
          <p:cNvSpPr txBox="1">
            <a:spLocks/>
          </p:cNvSpPr>
          <p:nvPr/>
        </p:nvSpPr>
        <p:spPr>
          <a:xfrm>
            <a:off x="477828" y="6021288"/>
            <a:ext cx="8229600" cy="662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Laravel</a:t>
            </a:r>
            <a:r>
              <a:rPr lang="en-US" dirty="0" smtClean="0"/>
              <a:t> can be used by the businesses who want to </a:t>
            </a:r>
            <a:r>
              <a:rPr lang="en-US" b="1" dirty="0" smtClean="0"/>
              <a:t>create a back-end website which deals with huge amount of data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15" name="Объект 8"/>
          <p:cNvSpPr txBox="1">
            <a:spLocks/>
          </p:cNvSpPr>
          <p:nvPr/>
        </p:nvSpPr>
        <p:spPr>
          <a:xfrm>
            <a:off x="477390" y="1052736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Laravel</a:t>
            </a:r>
            <a:r>
              <a:rPr lang="en-US" dirty="0"/>
              <a:t> is a </a:t>
            </a:r>
            <a:r>
              <a:rPr lang="en-US" b="1" dirty="0"/>
              <a:t>free open-source PHP web development framework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2299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42" y="1556792"/>
            <a:ext cx="9135458" cy="4032448"/>
          </a:xfrm>
          <a:prstGeom prst="rect">
            <a:avLst/>
          </a:prstGeom>
        </p:spPr>
      </p:pic>
      <p:sp>
        <p:nvSpPr>
          <p:cNvPr id="11" name="Объект 3"/>
          <p:cNvSpPr>
            <a:spLocks noGrp="1"/>
          </p:cNvSpPr>
          <p:nvPr>
            <p:ph sz="half" idx="2"/>
          </p:nvPr>
        </p:nvSpPr>
        <p:spPr>
          <a:xfrm>
            <a:off x="179512" y="1052737"/>
            <a:ext cx="8784976" cy="8640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Framework </a:t>
            </a:r>
            <a:r>
              <a:rPr lang="en-US" dirty="0"/>
              <a:t>for </a:t>
            </a:r>
            <a:r>
              <a:rPr lang="en-US" b="1" dirty="0"/>
              <a:t>creating/developing Java applications</a:t>
            </a:r>
            <a:r>
              <a:rPr lang="en-US" dirty="0"/>
              <a:t>. Moreover, Spring MVC </a:t>
            </a:r>
            <a:r>
              <a:rPr lang="en-US" b="1" dirty="0"/>
              <a:t>provides great features to create applications</a:t>
            </a:r>
            <a:r>
              <a:rPr lang="en-US" dirty="0"/>
              <a:t> on the top of J</a:t>
            </a:r>
            <a:r>
              <a:rPr lang="en-US" b="1" dirty="0"/>
              <a:t>ava EE platform</a:t>
            </a:r>
            <a:r>
              <a:rPr lang="en-US" dirty="0"/>
              <a:t>. The Spring MVC framework is </a:t>
            </a:r>
            <a:r>
              <a:rPr lang="en-US" b="1" dirty="0"/>
              <a:t>open source</a:t>
            </a:r>
            <a:r>
              <a:rPr lang="en-US" dirty="0"/>
              <a:t>. 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95536" y="13513"/>
            <a:ext cx="8229600" cy="82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Spring MVC</a:t>
            </a: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8973384"/>
              </p:ext>
            </p:extLst>
          </p:nvPr>
        </p:nvGraphicFramePr>
        <p:xfrm>
          <a:off x="179512" y="2348880"/>
          <a:ext cx="8712968" cy="3744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484"/>
                <a:gridCol w="4356484"/>
              </a:tblGrid>
              <a:tr h="4464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ru-RU" dirty="0"/>
                    </a:p>
                  </a:txBody>
                  <a:tcPr/>
                </a:tc>
              </a:tr>
              <a:tr h="32979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lightweight container,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deploy Tomcat server easily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Deploys Tomcat server on the cross platform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lots of API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various domains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configured in three ways XML, @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nnotation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java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Developers have to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the JAR file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respective WAR 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based on Java JEE standard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Difficulty in getting knowledge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9589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764704"/>
            <a:ext cx="8229600" cy="5040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Django</a:t>
            </a:r>
            <a:r>
              <a:rPr lang="en-US" dirty="0"/>
              <a:t> is a full-stack open-source framework powered by </a:t>
            </a:r>
            <a:r>
              <a:rPr lang="en-US" dirty="0" smtClean="0"/>
              <a:t>Python.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66" y="1124744"/>
            <a:ext cx="8976580" cy="403244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Django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28519757"/>
              </p:ext>
            </p:extLst>
          </p:nvPr>
        </p:nvGraphicFramePr>
        <p:xfrm>
          <a:off x="827584" y="1628800"/>
          <a:ext cx="7488832" cy="3744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416"/>
                <a:gridCol w="3744416"/>
              </a:tblGrid>
              <a:tr h="4464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ru-RU" dirty="0"/>
                    </a:p>
                  </a:txBody>
                  <a:tcPr/>
                </a:tc>
              </a:tr>
              <a:tr h="32979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key features are included initially with the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Model-Template-View (very similar to MVC)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Object Relational Mapper (ORM)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natively supports common database engines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comes with its own lightweight development server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development speed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Django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 monolithic framework and keeps you within given patterns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always get entire relatively large structure even if you make a simple landing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up asynchronous processes for chats and real-time games is possible but fairly complex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Объект 2"/>
          <p:cNvSpPr txBox="1">
            <a:spLocks/>
          </p:cNvSpPr>
          <p:nvPr/>
        </p:nvSpPr>
        <p:spPr>
          <a:xfrm>
            <a:off x="457200" y="5490545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Django</a:t>
            </a:r>
            <a:r>
              <a:rPr lang="en-US" dirty="0" smtClean="0"/>
              <a:t> is suitable for being used in high-loaded websites.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9421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Ruby on Rails (</a:t>
            </a:r>
            <a:r>
              <a:rPr lang="en-US" dirty="0" err="1" smtClean="0"/>
              <a:t>RoR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72816"/>
            <a:ext cx="9052434" cy="3168352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7877" y="1052736"/>
            <a:ext cx="8928992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One more famous and reliable open-source MVC framework, created with Ruby.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5247935"/>
              </p:ext>
            </p:extLst>
          </p:nvPr>
        </p:nvGraphicFramePr>
        <p:xfrm>
          <a:off x="333254" y="1988841"/>
          <a:ext cx="8064896" cy="270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448"/>
                <a:gridCol w="4032448"/>
              </a:tblGrid>
              <a:tr h="3216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ru-RU" dirty="0"/>
                    </a:p>
                  </a:txBody>
                  <a:tcPr/>
                </a:tc>
              </a:tr>
              <a:tr h="234263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Convention Over Configuration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follows MVC concept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default structure for the database, the web service and web pages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and non-relational database engines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barrier to entry for beginners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Ruby requires more server capacity and resources than Python or PHP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28172" y="5408349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Rails is a good tool for professionals to build any kind of web applications, from basic websites to high-traffic web portals or internal corporate </a:t>
            </a:r>
            <a:r>
              <a:rPr lang="en-US" dirty="0" smtClean="0"/>
              <a:t>application.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3874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844" y="13513"/>
            <a:ext cx="8229600" cy="1143000"/>
          </a:xfrm>
        </p:spPr>
        <p:txBody>
          <a:bodyPr/>
          <a:lstStyle/>
          <a:p>
            <a:r>
              <a:rPr lang="en-US" dirty="0" smtClean="0"/>
              <a:t>Express.js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966" y="1916832"/>
            <a:ext cx="9020779" cy="2736304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12148" y="1055148"/>
            <a:ext cx="8928992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Express.js is an open-source framework for Node.js to build classical web applications with server side and API.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8570495"/>
              </p:ext>
            </p:extLst>
          </p:nvPr>
        </p:nvGraphicFramePr>
        <p:xfrm>
          <a:off x="449925" y="2276872"/>
          <a:ext cx="8064896" cy="270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448"/>
                <a:gridCol w="4032448"/>
              </a:tblGrid>
              <a:tr h="3216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ru-RU" dirty="0"/>
                    </a:p>
                  </a:txBody>
                  <a:tcPr/>
                </a:tc>
              </a:tr>
              <a:tr h="234263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interface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Pluggable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have to install tens of additional libraries and packages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compatibility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won't work for heavy computation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28172" y="5408349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Express is better for developing simple web services and APIs rather than web portals or high-loaded calculating </a:t>
            </a:r>
            <a:r>
              <a:rPr lang="en-US" dirty="0" err="1"/>
              <a:t>backends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4430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Angular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3688" y="980728"/>
            <a:ext cx="5400600" cy="5400600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12148" y="1055148"/>
            <a:ext cx="8928992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Angular is a </a:t>
            </a:r>
            <a:r>
              <a:rPr lang="en-US" dirty="0" err="1"/>
              <a:t>javascript</a:t>
            </a:r>
            <a:r>
              <a:rPr lang="en-US" dirty="0"/>
              <a:t> open-source framework designed specially for single-page web apps and mobile application development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6664142"/>
              </p:ext>
            </p:extLst>
          </p:nvPr>
        </p:nvGraphicFramePr>
        <p:xfrm>
          <a:off x="467544" y="2348880"/>
          <a:ext cx="8064896" cy="270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448"/>
                <a:gridCol w="4032448"/>
              </a:tblGrid>
              <a:tr h="3216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ru-RU" dirty="0"/>
                    </a:p>
                  </a:txBody>
                  <a:tcPr/>
                </a:tc>
              </a:tr>
              <a:tr h="234263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to use dynamic data to create a web application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MVC architectural pattern, using components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</a:t>
                      </a:r>
                      <a:r>
                        <a:rPr lang="en-US" dirty="0" smtClean="0"/>
                        <a:t>performance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backward compatibility to Angular 1.x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 barrier - get familiar with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TypeScript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seem not SEO-friendly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28172" y="5408349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Angular </a:t>
            </a:r>
            <a:r>
              <a:rPr lang="en-US" dirty="0"/>
              <a:t>is, probably, the most powerful framework to build single-page web and cross-platform mobile applications because it have a lot of features “in the box” and you don’t need to worry about choosing and updating many plugins, install and work.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2435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React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772816"/>
            <a:ext cx="8838676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12148" y="1055148"/>
            <a:ext cx="8928992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ReactJS</a:t>
            </a:r>
            <a:r>
              <a:rPr lang="en-US" dirty="0" smtClean="0"/>
              <a:t> is one of the </a:t>
            </a:r>
            <a:r>
              <a:rPr lang="en-US" dirty="0" err="1" smtClean="0"/>
              <a:t>javascript</a:t>
            </a:r>
            <a:r>
              <a:rPr lang="en-US" dirty="0" smtClean="0"/>
              <a:t> framework developed by Facebook. It is one of the powerful front-end frameworks. 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0971924"/>
              </p:ext>
            </p:extLst>
          </p:nvPr>
        </p:nvGraphicFramePr>
        <p:xfrm>
          <a:off x="467544" y="2348880"/>
          <a:ext cx="8064896" cy="270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448"/>
                <a:gridCol w="4032448"/>
              </a:tblGrid>
              <a:tr h="3216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ru-RU" dirty="0"/>
                    </a:p>
                  </a:txBody>
                  <a:tcPr/>
                </a:tc>
              </a:tr>
              <a:tr h="234263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 view renders (allows to re-render not whole set of DOM elements but just changed ones)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DOM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same components in different pages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can’t create a powerful application with full-featured server side using React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it with Node you will need to add a lot of packages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quite complicated to move complex designs from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photoshop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any sketch to JSX files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28172" y="5408349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Facebook has created it so it uses it, also for </a:t>
            </a:r>
            <a:r>
              <a:rPr lang="en-US" dirty="0" err="1"/>
              <a:t>Instagram</a:t>
            </a:r>
            <a:r>
              <a:rPr lang="en-US" dirty="0"/>
              <a:t>. This is a good evidence of </a:t>
            </a:r>
            <a:r>
              <a:rPr lang="en-US" dirty="0" err="1"/>
              <a:t>React’s</a:t>
            </a:r>
            <a:r>
              <a:rPr lang="en-US" dirty="0"/>
              <a:t> utility. But to develop a multifunctional full-featured web portal or application you will need something more that pure React, probably Express or even </a:t>
            </a:r>
            <a:r>
              <a:rPr lang="en-US" dirty="0" err="1"/>
              <a:t>Django</a:t>
            </a:r>
            <a:r>
              <a:rPr lang="en-US" dirty="0"/>
              <a:t> for server side.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26471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947</Words>
  <Application>Microsoft Office PowerPoint</Application>
  <PresentationFormat>Экран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Best Web Development Frameworks Comparison</vt:lpstr>
      <vt:lpstr>Competitors</vt:lpstr>
      <vt:lpstr>Laravel</vt:lpstr>
      <vt:lpstr>Слайд 4</vt:lpstr>
      <vt:lpstr>Слайд 5</vt:lpstr>
      <vt:lpstr>Ruby on Rails (RoR)</vt:lpstr>
      <vt:lpstr>Express.js</vt:lpstr>
      <vt:lpstr>Angular</vt:lpstr>
      <vt:lpstr>React</vt:lpstr>
      <vt:lpstr>Vue.js</vt:lpstr>
      <vt:lpstr>Meteor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Web Development Frameworks Comparison</dc:title>
  <dc:creator>1</dc:creator>
  <cp:lastModifiedBy>Анастасия</cp:lastModifiedBy>
  <cp:revision>11</cp:revision>
  <dcterms:created xsi:type="dcterms:W3CDTF">2017-11-14T14:15:28Z</dcterms:created>
  <dcterms:modified xsi:type="dcterms:W3CDTF">2017-11-14T16:45:16Z</dcterms:modified>
</cp:coreProperties>
</file>