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316C-11F1-4499-9E84-1C3EA8251E9C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6DE6-E932-4094-899A-54D8E911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apezoid 25"/>
          <p:cNvSpPr/>
          <p:nvPr/>
        </p:nvSpPr>
        <p:spPr>
          <a:xfrm rot="5400000">
            <a:off x="7891425" y="541528"/>
            <a:ext cx="1497449" cy="2339351"/>
          </a:xfrm>
          <a:prstGeom prst="trapezoid">
            <a:avLst>
              <a:gd name="adj" fmla="val 9814"/>
            </a:avLst>
          </a:prstGeom>
          <a:solidFill>
            <a:srgbClr val="FF993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1929243" y="40453"/>
            <a:ext cx="2217239" cy="3341522"/>
          </a:xfrm>
          <a:prstGeom prst="trapezoid">
            <a:avLst>
              <a:gd name="adj" fmla="val 8099"/>
            </a:avLst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505" y="602593"/>
            <a:ext cx="2217240" cy="2217240"/>
          </a:xfrm>
          <a:prstGeom prst="ellipse">
            <a:avLst/>
          </a:prstGeom>
          <a:solidFill>
            <a:srgbClr val="FFC000">
              <a:alpha val="6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89064" y="783025"/>
            <a:ext cx="1856376" cy="1856376"/>
          </a:xfrm>
          <a:prstGeom prst="ellipse">
            <a:avLst/>
          </a:prstGeom>
          <a:solidFill>
            <a:srgbClr val="FFC000">
              <a:alpha val="6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 rot="5400000">
            <a:off x="5161360" y="330286"/>
            <a:ext cx="1856379" cy="2761851"/>
          </a:xfrm>
          <a:prstGeom prst="trapezoid">
            <a:avLst>
              <a:gd name="adj" fmla="val 9814"/>
            </a:avLst>
          </a:prstGeom>
          <a:solidFill>
            <a:srgbClr val="00B05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13121" y="962483"/>
            <a:ext cx="1497449" cy="1497449"/>
          </a:xfrm>
          <a:prstGeom prst="ellipse">
            <a:avLst/>
          </a:prstGeom>
          <a:solidFill>
            <a:srgbClr val="00B050">
              <a:alpha val="6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89064" y="783020"/>
            <a:ext cx="1856376" cy="1856376"/>
          </a:xfrm>
          <a:prstGeom prst="ellipse">
            <a:avLst/>
          </a:prstGeom>
          <a:solidFill>
            <a:srgbClr val="00B050">
              <a:alpha val="6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83777" y="1102911"/>
            <a:ext cx="1216583" cy="1216583"/>
          </a:xfrm>
          <a:prstGeom prst="ellipse">
            <a:avLst/>
          </a:prstGeom>
          <a:solidFill>
            <a:srgbClr val="FF9933">
              <a:alpha val="7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13120" y="962479"/>
            <a:ext cx="1497449" cy="1497449"/>
          </a:xfrm>
          <a:prstGeom prst="ellipse">
            <a:avLst/>
          </a:prstGeom>
          <a:solidFill>
            <a:srgbClr val="FF993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 rot="5400000">
            <a:off x="1929243" y="40453"/>
            <a:ext cx="2217239" cy="3341522"/>
          </a:xfrm>
          <a:prstGeom prst="trapezoid">
            <a:avLst>
              <a:gd name="adj" fmla="val 8099"/>
            </a:avLst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505" y="602593"/>
            <a:ext cx="2217240" cy="2217240"/>
          </a:xfrm>
          <a:prstGeom prst="ellipse">
            <a:avLst/>
          </a:prstGeom>
          <a:solidFill>
            <a:srgbClr val="FFC000">
              <a:alpha val="6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2413352">
            <a:off x="3220893" y="2318857"/>
            <a:ext cx="6611296" cy="1856381"/>
            <a:chOff x="3789064" y="783020"/>
            <a:chExt cx="6611296" cy="1856381"/>
          </a:xfrm>
        </p:grpSpPr>
        <p:sp>
          <p:nvSpPr>
            <p:cNvPr id="26" name="Trapezoid 25"/>
            <p:cNvSpPr/>
            <p:nvPr/>
          </p:nvSpPr>
          <p:spPr>
            <a:xfrm rot="5400000">
              <a:off x="7891425" y="541528"/>
              <a:ext cx="1497449" cy="2339351"/>
            </a:xfrm>
            <a:prstGeom prst="trapezoid">
              <a:avLst>
                <a:gd name="adj" fmla="val 9814"/>
              </a:avLst>
            </a:prstGeom>
            <a:solidFill>
              <a:srgbClr val="FF993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89064" y="783025"/>
              <a:ext cx="1856376" cy="1856376"/>
            </a:xfrm>
            <a:prstGeom prst="ellipse">
              <a:avLst/>
            </a:prstGeom>
            <a:solidFill>
              <a:srgbClr val="FFC000">
                <a:alpha val="6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/>
            <p:cNvSpPr/>
            <p:nvPr/>
          </p:nvSpPr>
          <p:spPr>
            <a:xfrm rot="5400000">
              <a:off x="5161360" y="330286"/>
              <a:ext cx="1856379" cy="2761851"/>
            </a:xfrm>
            <a:prstGeom prst="trapezoid">
              <a:avLst>
                <a:gd name="adj" fmla="val 9814"/>
              </a:avLst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713121" y="962483"/>
              <a:ext cx="1497449" cy="1497449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789064" y="783020"/>
              <a:ext cx="1856376" cy="1856376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183777" y="1102911"/>
              <a:ext cx="1216583" cy="1216583"/>
            </a:xfrm>
            <a:prstGeom prst="ellipse">
              <a:avLst/>
            </a:prstGeom>
            <a:solidFill>
              <a:srgbClr val="FF9933">
                <a:alpha val="7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713120" y="962479"/>
              <a:ext cx="1497449" cy="1497449"/>
            </a:xfrm>
            <a:prstGeom prst="ellipse">
              <a:avLst/>
            </a:prstGeom>
            <a:solidFill>
              <a:srgbClr val="FF993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1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 rot="5400000">
            <a:off x="1929243" y="40453"/>
            <a:ext cx="2217239" cy="3341522"/>
          </a:xfrm>
          <a:prstGeom prst="trapezoid">
            <a:avLst>
              <a:gd name="adj" fmla="val 8099"/>
            </a:avLst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505" y="602593"/>
            <a:ext cx="2217240" cy="2217240"/>
          </a:xfrm>
          <a:prstGeom prst="ellipse">
            <a:avLst/>
          </a:prstGeom>
          <a:solidFill>
            <a:srgbClr val="FFC000">
              <a:alpha val="6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89064" y="783025"/>
            <a:ext cx="1856376" cy="1856376"/>
          </a:xfrm>
          <a:prstGeom prst="ellipse">
            <a:avLst/>
          </a:prstGeom>
          <a:solidFill>
            <a:srgbClr val="FFC000">
              <a:alpha val="6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 rot="5400000">
            <a:off x="5161360" y="330286"/>
            <a:ext cx="1856379" cy="2761851"/>
          </a:xfrm>
          <a:prstGeom prst="trapezoid">
            <a:avLst>
              <a:gd name="adj" fmla="val 9814"/>
            </a:avLst>
          </a:prstGeom>
          <a:solidFill>
            <a:srgbClr val="00B05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89064" y="783020"/>
            <a:ext cx="1856376" cy="1856376"/>
          </a:xfrm>
          <a:prstGeom prst="ellipse">
            <a:avLst/>
          </a:prstGeom>
          <a:solidFill>
            <a:srgbClr val="00B050">
              <a:alpha val="6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3499987">
            <a:off x="6171581" y="1890669"/>
            <a:ext cx="3687240" cy="1497453"/>
            <a:chOff x="6713120" y="962479"/>
            <a:chExt cx="3687240" cy="1497453"/>
          </a:xfrm>
        </p:grpSpPr>
        <p:sp>
          <p:nvSpPr>
            <p:cNvPr id="26" name="Trapezoid 25"/>
            <p:cNvSpPr/>
            <p:nvPr/>
          </p:nvSpPr>
          <p:spPr>
            <a:xfrm rot="5400000">
              <a:off x="7891425" y="541528"/>
              <a:ext cx="1497449" cy="2339351"/>
            </a:xfrm>
            <a:prstGeom prst="trapezoid">
              <a:avLst>
                <a:gd name="adj" fmla="val 9814"/>
              </a:avLst>
            </a:prstGeom>
            <a:solidFill>
              <a:srgbClr val="FF993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713121" y="962483"/>
              <a:ext cx="1497449" cy="1497449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9183777" y="1102911"/>
              <a:ext cx="1216583" cy="1216583"/>
            </a:xfrm>
            <a:prstGeom prst="ellipse">
              <a:avLst/>
            </a:prstGeom>
            <a:solidFill>
              <a:srgbClr val="FF9933">
                <a:alpha val="7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713120" y="962479"/>
              <a:ext cx="1497449" cy="1497449"/>
            </a:xfrm>
            <a:prstGeom prst="ellipse">
              <a:avLst/>
            </a:prstGeom>
            <a:solidFill>
              <a:srgbClr val="FF993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3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4</cp:revision>
  <dcterms:created xsi:type="dcterms:W3CDTF">2015-06-29T10:09:30Z</dcterms:created>
  <dcterms:modified xsi:type="dcterms:W3CDTF">2015-07-03T14:06:23Z</dcterms:modified>
</cp:coreProperties>
</file>