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B05A-1EC6-4F78-BDCE-3D426C82261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1CBC-8111-4177-A293-632AA81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2"/>
          <a:stretch/>
        </p:blipFill>
        <p:spPr>
          <a:xfrm>
            <a:off x="561731" y="258720"/>
            <a:ext cx="2737630" cy="248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06"/>
          <a:stretch/>
        </p:blipFill>
        <p:spPr>
          <a:xfrm>
            <a:off x="3053573" y="258720"/>
            <a:ext cx="3138163" cy="2606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8" b="15505"/>
          <a:stretch/>
        </p:blipFill>
        <p:spPr>
          <a:xfrm>
            <a:off x="5930657" y="258720"/>
            <a:ext cx="3201188" cy="1920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8" b="18775"/>
          <a:stretch/>
        </p:blipFill>
        <p:spPr>
          <a:xfrm>
            <a:off x="6402671" y="2293183"/>
            <a:ext cx="2890027" cy="1967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7733"/>
          <a:stretch/>
        </p:blipFill>
        <p:spPr>
          <a:xfrm>
            <a:off x="6510958" y="4374910"/>
            <a:ext cx="2923028" cy="21432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3"/>
          <a:stretch/>
        </p:blipFill>
        <p:spPr>
          <a:xfrm>
            <a:off x="8671122" y="244659"/>
            <a:ext cx="3023489" cy="2618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356" y="348833"/>
            <a:ext cx="173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tangency = 1 smoothness = 0.3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837017" y="427457"/>
            <a:ext cx="1635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tangency = 3 smoothness = 0.3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574647" y="427457"/>
            <a:ext cx="171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tangency = 5 smoothness = 0.3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240368" y="347146"/>
            <a:ext cx="183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tangency = 10 smoothness = 0.3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22610" y="2310428"/>
            <a:ext cx="147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tangency = 5 smoothness = 1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30308" y="4410866"/>
            <a:ext cx="147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tangency = 5 smoothness = 3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80919" y="3487536"/>
            <a:ext cx="329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looks like that tradeoff is extremely subtle, which is not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9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4</cp:revision>
  <dcterms:created xsi:type="dcterms:W3CDTF">2016-01-13T18:28:24Z</dcterms:created>
  <dcterms:modified xsi:type="dcterms:W3CDTF">2016-01-13T18:39:30Z</dcterms:modified>
</cp:coreProperties>
</file>