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2" r:id="rId2"/>
    <p:sldId id="313" r:id="rId3"/>
    <p:sldId id="318" r:id="rId4"/>
    <p:sldId id="266" r:id="rId5"/>
    <p:sldId id="371" r:id="rId6"/>
    <p:sldId id="360" r:id="rId7"/>
    <p:sldId id="364" r:id="rId8"/>
    <p:sldId id="329" r:id="rId9"/>
    <p:sldId id="367" r:id="rId10"/>
    <p:sldId id="370" r:id="rId11"/>
    <p:sldId id="361" r:id="rId12"/>
    <p:sldId id="363" r:id="rId13"/>
    <p:sldId id="372" r:id="rId14"/>
    <p:sldId id="3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cellaneous" id="{D8E878B1-3FDC-4F16-8573-6078175BC045}">
          <p14:sldIdLst>
            <p14:sldId id="312"/>
            <p14:sldId id="313"/>
            <p14:sldId id="318"/>
            <p14:sldId id="266"/>
            <p14:sldId id="371"/>
            <p14:sldId id="360"/>
            <p14:sldId id="364"/>
          </p14:sldIdLst>
        </p14:section>
        <p14:section name="Batch" id="{844347DC-8677-4FC7-9070-ABDA707169E3}">
          <p14:sldIdLst>
            <p14:sldId id="329"/>
            <p14:sldId id="367"/>
            <p14:sldId id="370"/>
          </p14:sldIdLst>
        </p14:section>
        <p14:section name="Semantics" id="{D50FB6FE-CA87-43E2-A687-012FD706882F}">
          <p14:sldIdLst>
            <p14:sldId id="361"/>
            <p14:sldId id="363"/>
            <p14:sldId id="372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BFBFBF"/>
    <a:srgbClr val="3D8377"/>
    <a:srgbClr val="B3516D"/>
    <a:srgbClr val="D99A8F"/>
    <a:srgbClr val="ADADAD"/>
    <a:srgbClr val="AEAEAE"/>
    <a:srgbClr val="B6B6B6"/>
    <a:srgbClr val="99CB95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2" autoAdjust="0"/>
    <p:restoredTop sz="94783" autoAdjust="0"/>
  </p:normalViewPr>
  <p:slideViewPr>
    <p:cSldViewPr snapToGrid="0">
      <p:cViewPr>
        <p:scale>
          <a:sx n="66" d="100"/>
          <a:sy n="66" d="100"/>
        </p:scale>
        <p:origin x="15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72D2-8C6B-43CF-BA26-6FBE1981829C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C116-FCA2-43FC-8A02-8BBDA63C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2BAEF-1655-4B13-8CFF-4B50D7555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7890-242A-4A7F-882E-CF60CB35266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microsoft.com/office/2007/relationships/hdphoto" Target="../media/hdphoto1.wdp"/><Relationship Id="rId7" Type="http://schemas.openxmlformats.org/officeDocument/2006/relationships/image" Target="../media/image2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0" Type="http://schemas.openxmlformats.org/officeDocument/2006/relationships/image" Target="../media/image27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1.png"/><Relationship Id="rId3" Type="http://schemas.openxmlformats.org/officeDocument/2006/relationships/image" Target="../media/image1960.png"/><Relationship Id="rId7" Type="http://schemas.openxmlformats.org/officeDocument/2006/relationships/image" Target="../media/image2411.png"/><Relationship Id="rId2" Type="http://schemas.openxmlformats.org/officeDocument/2006/relationships/image" Target="../media/image1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0.png"/><Relationship Id="rId11" Type="http://schemas.openxmlformats.org/officeDocument/2006/relationships/image" Target="../media/image2441.png"/><Relationship Id="rId5" Type="http://schemas.openxmlformats.org/officeDocument/2006/relationships/image" Target="../media/image1980.png"/><Relationship Id="rId10" Type="http://schemas.openxmlformats.org/officeDocument/2006/relationships/image" Target="../media/image2020.png"/><Relationship Id="rId4" Type="http://schemas.openxmlformats.org/officeDocument/2006/relationships/image" Target="../media/image1970.png"/><Relationship Id="rId9" Type="http://schemas.openxmlformats.org/officeDocument/2006/relationships/image" Target="../media/image24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0.png"/><Relationship Id="rId13" Type="http://schemas.openxmlformats.org/officeDocument/2006/relationships/image" Target="../media/image266.png"/><Relationship Id="rId18" Type="http://schemas.openxmlformats.org/officeDocument/2006/relationships/image" Target="../media/image269.png"/><Relationship Id="rId3" Type="http://schemas.openxmlformats.org/officeDocument/2006/relationships/image" Target="../media/image2410.png"/><Relationship Id="rId7" Type="http://schemas.openxmlformats.org/officeDocument/2006/relationships/image" Target="../media/image2450.png"/><Relationship Id="rId12" Type="http://schemas.openxmlformats.org/officeDocument/2006/relationships/image" Target="../media/image2650.png"/><Relationship Id="rId17" Type="http://schemas.openxmlformats.org/officeDocument/2006/relationships/image" Target="../media/image26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0.png"/><Relationship Id="rId5" Type="http://schemas.openxmlformats.org/officeDocument/2006/relationships/image" Target="../media/image2430.png"/><Relationship Id="rId15" Type="http://schemas.openxmlformats.org/officeDocument/2006/relationships/image" Target="../media/image2490.png"/><Relationship Id="rId19" Type="http://schemas.openxmlformats.org/officeDocument/2006/relationships/image" Target="../media/image270.png"/><Relationship Id="rId4" Type="http://schemas.openxmlformats.org/officeDocument/2006/relationships/image" Target="../media/image2420.png"/><Relationship Id="rId9" Type="http://schemas.openxmlformats.org/officeDocument/2006/relationships/image" Target="../media/image2470.png"/><Relationship Id="rId14" Type="http://schemas.openxmlformats.org/officeDocument/2006/relationships/image" Target="../media/image24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Iteratively reweighted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700" b="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Original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r>
                  <a:rPr lang="en-US" sz="170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Robust version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=0  (∗)</m:t>
                      </m:r>
                    </m:oMath>
                  </m:oMathPara>
                </a14:m>
                <a:endParaRPr lang="en-US" sz="1600" dirty="0">
                  <a:solidFill>
                    <a:srgbClr val="BA4691"/>
                  </a:solidFill>
                </a:endParaRP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blipFill>
                <a:blip r:embed="rId2"/>
                <a:stretch>
                  <a:fillRect l="-328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The system (*) is solving the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160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since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  <a:blipFill>
                <a:blip r:embed="rId3"/>
                <a:stretch>
                  <a:fillRect l="-794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081" y="105881"/>
            <a:ext cx="10076731" cy="6609325"/>
            <a:chOff x="132081" y="105881"/>
            <a:chExt cx="10076731" cy="6609325"/>
          </a:xfrm>
        </p:grpSpPr>
        <p:sp>
          <p:nvSpPr>
            <p:cNvPr id="69" name="Rectangle 68"/>
            <p:cNvSpPr/>
            <p:nvPr/>
          </p:nvSpPr>
          <p:spPr>
            <a:xfrm>
              <a:off x="6626997" y="6599723"/>
              <a:ext cx="69179" cy="74237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4622092" y="5100573"/>
              <a:ext cx="74235" cy="307253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26997" y="3109958"/>
              <a:ext cx="69179" cy="3060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082" y="6169960"/>
              <a:ext cx="439408" cy="42976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1428002" y="4904785"/>
              <a:ext cx="425514" cy="296436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480" y="136359"/>
              <a:ext cx="43201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557045" y="5679842"/>
              <a:ext cx="233559" cy="234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1114" y="3109959"/>
              <a:ext cx="2968281" cy="3060000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8022" y="134122"/>
              <a:ext cx="3064500" cy="2975837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3132524" y="3109960"/>
              <a:ext cx="3059998" cy="305999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158924" y="136361"/>
              <a:ext cx="297360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5000"/>
                      </a14:imgEffect>
                      <a14:imgEffect>
                        <a14:brightnessContrast bright="2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081" y="105881"/>
              <a:ext cx="6634480" cy="6609325"/>
            </a:xfrm>
            <a:prstGeom prst="rect">
              <a:avLst/>
            </a:prstGeom>
          </p:spPr>
        </p:pic>
        <p:sp>
          <p:nvSpPr>
            <p:cNvPr id="22" name="Rectangle 21"/>
            <p:cNvSpPr>
              <a:spLocks/>
            </p:cNvSpPr>
            <p:nvPr/>
          </p:nvSpPr>
          <p:spPr>
            <a:xfrm>
              <a:off x="158923" y="136360"/>
              <a:ext cx="6033600" cy="6033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158576" y="136360"/>
              <a:ext cx="6537600" cy="6537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6402" y="510201"/>
              <a:ext cx="1191518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9693" y="2575119"/>
              <a:ext cx="229923" cy="234605"/>
            </a:xfrm>
            <a:prstGeom prst="rect">
              <a:avLst/>
            </a:prstGeom>
            <a:solidFill>
              <a:srgbClr val="F8CBAD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42016" y="171618"/>
              <a:ext cx="2637600" cy="2638106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42016" y="171618"/>
              <a:ext cx="1530210" cy="152971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583"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8872226" y="1701336"/>
              <a:ext cx="873830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404" r="-4255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blipFill>
                  <a:blip r:embed="rId6"/>
                  <a:stretch>
                    <a:fillRect l="-22857" t="-18919" r="-45714" b="-135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9746057" y="510200"/>
              <a:ext cx="233559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8157534" y="2095032"/>
              <a:ext cx="233559" cy="119582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83253" y="2809725"/>
              <a:ext cx="225559" cy="232034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75253" y="1701335"/>
              <a:ext cx="233559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192028" y="2485550"/>
              <a:ext cx="233559" cy="88177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42016" y="172023"/>
              <a:ext cx="2866796" cy="2871194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blipFill>
                  <a:blip r:embed="rId7"/>
                  <a:stretch>
                    <a:fillRect l="-27778" t="-21622" r="-5000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7342016" y="171550"/>
              <a:ext cx="2400404" cy="2404023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161890" y="134123"/>
              <a:ext cx="6465600" cy="6465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42017" y="3461423"/>
              <a:ext cx="1107026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85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8448701" y="3460356"/>
              <a:ext cx="234000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7780547" y="4135001"/>
              <a:ext cx="234000" cy="1102309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1616" y="3460985"/>
              <a:ext cx="874800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7577110" y="4572054"/>
              <a:ext cx="871986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558369" y="4803156"/>
              <a:ext cx="233559" cy="875978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79458" y="4804334"/>
              <a:ext cx="873830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8462" r="-34615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blipFill>
                  <a:blip r:embed="rId10"/>
                  <a:stretch>
                    <a:fillRect l="-38462" t="-21622" r="-6923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 rot="16200000">
              <a:off x="9003189" y="5359677"/>
              <a:ext cx="233559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42016" y="3459289"/>
              <a:ext cx="2449911" cy="245456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49009" y="4565143"/>
              <a:ext cx="233559" cy="2340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blipFill>
                  <a:blip r:embed="rId11"/>
                  <a:stretch>
                    <a:fillRect l="-20000" t="-22222" r="-51429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3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>
            <a:off x="2001057" y="3096077"/>
            <a:ext cx="1557739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1975199" y="2602439"/>
            <a:ext cx="1728067" cy="0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 flipH="1">
            <a:off x="714286" y="3015047"/>
            <a:ext cx="456534" cy="456533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1" name="Oval 110"/>
          <p:cNvSpPr/>
          <p:nvPr/>
        </p:nvSpPr>
        <p:spPr>
          <a:xfrm flipH="1">
            <a:off x="943017" y="3699421"/>
            <a:ext cx="561888" cy="56188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2" name="Oval 111"/>
          <p:cNvSpPr/>
          <p:nvPr/>
        </p:nvSpPr>
        <p:spPr>
          <a:xfrm flipH="1">
            <a:off x="1476136" y="4295742"/>
            <a:ext cx="700651" cy="700537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3" name="Oval 112"/>
          <p:cNvSpPr/>
          <p:nvPr/>
        </p:nvSpPr>
        <p:spPr>
          <a:xfrm flipH="1">
            <a:off x="3341763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4" name="Oval 113"/>
          <p:cNvSpPr/>
          <p:nvPr/>
        </p:nvSpPr>
        <p:spPr>
          <a:xfrm flipH="1">
            <a:off x="2813783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5" name="Oval 114"/>
          <p:cNvSpPr/>
          <p:nvPr/>
        </p:nvSpPr>
        <p:spPr>
          <a:xfrm flipH="1">
            <a:off x="2286776" y="2841273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6" name="Oval 115"/>
          <p:cNvSpPr/>
          <p:nvPr/>
        </p:nvSpPr>
        <p:spPr>
          <a:xfrm flipH="1">
            <a:off x="1770956" y="2848348"/>
            <a:ext cx="478219" cy="47821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7" name="Oval 116"/>
          <p:cNvSpPr/>
          <p:nvPr/>
        </p:nvSpPr>
        <p:spPr>
          <a:xfrm flipH="1">
            <a:off x="3221003" y="2730723"/>
            <a:ext cx="713477" cy="713477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8" name="Oval 127"/>
          <p:cNvSpPr/>
          <p:nvPr/>
        </p:nvSpPr>
        <p:spPr>
          <a:xfrm flipH="1">
            <a:off x="2682108" y="2714256"/>
            <a:ext cx="732252" cy="732253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9" name="Oval 128"/>
          <p:cNvSpPr/>
          <p:nvPr/>
        </p:nvSpPr>
        <p:spPr>
          <a:xfrm flipH="1">
            <a:off x="2152020" y="2714256"/>
            <a:ext cx="732252" cy="732253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0" name="Oval 129"/>
          <p:cNvSpPr/>
          <p:nvPr/>
        </p:nvSpPr>
        <p:spPr>
          <a:xfrm flipH="1">
            <a:off x="1646849" y="2733879"/>
            <a:ext cx="713477" cy="713477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56" name="Straight Connector 155"/>
          <p:cNvCxnSpPr/>
          <p:nvPr/>
        </p:nvCxnSpPr>
        <p:spPr>
          <a:xfrm flipH="1" flipV="1">
            <a:off x="1962809" y="2602439"/>
            <a:ext cx="49709" cy="485019"/>
          </a:xfrm>
          <a:prstGeom prst="line">
            <a:avLst/>
          </a:prstGeom>
          <a:ln w="44450">
            <a:solidFill>
              <a:srgbClr val="335963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579092" y="2609515"/>
            <a:ext cx="115682" cy="463923"/>
          </a:xfrm>
          <a:prstGeom prst="line">
            <a:avLst/>
          </a:prstGeom>
          <a:ln w="44450">
            <a:solidFill>
              <a:srgbClr val="335963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527260" y="2614937"/>
            <a:ext cx="19249" cy="472520"/>
          </a:xfrm>
          <a:prstGeom prst="line">
            <a:avLst/>
          </a:prstGeom>
          <a:ln w="44450">
            <a:solidFill>
              <a:srgbClr val="335963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 flipH="1">
            <a:off x="1703958" y="1860642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5" name="Oval 164"/>
          <p:cNvSpPr/>
          <p:nvPr/>
        </p:nvSpPr>
        <p:spPr>
          <a:xfrm flipH="1">
            <a:off x="2357256" y="1793093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6" name="Oval 165"/>
          <p:cNvSpPr/>
          <p:nvPr/>
        </p:nvSpPr>
        <p:spPr>
          <a:xfrm flipH="1">
            <a:off x="2979802" y="1854392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7" name="Oval 166"/>
          <p:cNvSpPr/>
          <p:nvPr/>
        </p:nvSpPr>
        <p:spPr>
          <a:xfrm flipH="1">
            <a:off x="3598232" y="1948667"/>
            <a:ext cx="432916" cy="432916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8" name="Oval 167"/>
          <p:cNvSpPr/>
          <p:nvPr/>
        </p:nvSpPr>
        <p:spPr>
          <a:xfrm flipH="1">
            <a:off x="1634353" y="1073185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169" name="Oval 168"/>
          <p:cNvSpPr/>
          <p:nvPr/>
        </p:nvSpPr>
        <p:spPr>
          <a:xfrm flipH="1">
            <a:off x="2386997" y="1001218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0" name="Oval 169"/>
          <p:cNvSpPr/>
          <p:nvPr/>
        </p:nvSpPr>
        <p:spPr>
          <a:xfrm flipH="1">
            <a:off x="3094753" y="1131835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1" name="Oval 170"/>
          <p:cNvSpPr/>
          <p:nvPr/>
        </p:nvSpPr>
        <p:spPr>
          <a:xfrm flipH="1">
            <a:off x="3757320" y="1370737"/>
            <a:ext cx="413238" cy="413239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 flipH="1">
            <a:off x="1588928" y="342269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 flipH="1">
            <a:off x="2442694" y="196857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 flipH="1">
            <a:off x="3232066" y="338155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 flipH="1">
            <a:off x="3925832" y="833956"/>
            <a:ext cx="373882" cy="373882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 flipH="1">
            <a:off x="2608517" y="5015054"/>
            <a:ext cx="905188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flipH="1">
            <a:off x="2102788" y="5015054"/>
            <a:ext cx="905188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flipH="1">
            <a:off x="2617391" y="5557018"/>
            <a:ext cx="905188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2093918" y="5539943"/>
            <a:ext cx="905186" cy="905188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3572355" y="102089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3044805" y="52662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2527262" y="38778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770956" y="52662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 flipH="1">
            <a:off x="1522347" y="3774202"/>
            <a:ext cx="216458" cy="216459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1223961" y="397970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1223962" y="3882431"/>
            <a:ext cx="398022" cy="97935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 rot="3223901" flipH="1">
            <a:off x="762116" y="2481105"/>
            <a:ext cx="387346" cy="39650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88" name="Oval 187"/>
          <p:cNvSpPr/>
          <p:nvPr/>
        </p:nvSpPr>
        <p:spPr>
          <a:xfrm rot="3223901" flipH="1">
            <a:off x="761739" y="2285222"/>
            <a:ext cx="314849" cy="314848"/>
          </a:xfrm>
          <a:prstGeom prst="ellipse">
            <a:avLst/>
          </a:prstGeom>
          <a:noFill/>
          <a:ln w="44450">
            <a:solidFill>
              <a:srgbClr val="D99A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9" name="Straight Connector 188"/>
          <p:cNvCxnSpPr>
            <a:endCxn id="220" idx="2"/>
          </p:cNvCxnSpPr>
          <p:nvPr/>
        </p:nvCxnSpPr>
        <p:spPr>
          <a:xfrm>
            <a:off x="919162" y="2442646"/>
            <a:ext cx="28306" cy="2799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 flipH="1">
            <a:off x="1669038" y="3518125"/>
            <a:ext cx="314848" cy="314849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1" name="Oval 190"/>
          <p:cNvSpPr/>
          <p:nvPr/>
        </p:nvSpPr>
        <p:spPr>
          <a:xfrm flipH="1">
            <a:off x="2367050" y="4431114"/>
            <a:ext cx="863683" cy="863682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2" name="Oval 191"/>
          <p:cNvSpPr/>
          <p:nvPr/>
        </p:nvSpPr>
        <p:spPr>
          <a:xfrm flipH="1">
            <a:off x="2901233" y="4449889"/>
            <a:ext cx="826130" cy="82613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93" name="Oval 192"/>
          <p:cNvSpPr/>
          <p:nvPr/>
        </p:nvSpPr>
        <p:spPr>
          <a:xfrm flipH="1">
            <a:off x="1864921" y="4449889"/>
            <a:ext cx="826130" cy="82613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3319616" y="3087461"/>
            <a:ext cx="261257" cy="1799065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003589" y="3087458"/>
            <a:ext cx="264192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2804505" y="3087459"/>
            <a:ext cx="246372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2516611" y="3087458"/>
            <a:ext cx="282280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3052355" y="3087458"/>
            <a:ext cx="267262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2267781" y="3087458"/>
            <a:ext cx="252794" cy="179906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267781" y="4886527"/>
            <a:ext cx="1051836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950884" y="266947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2001057" y="2597413"/>
            <a:ext cx="541093" cy="500096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3061112" y="5475763"/>
            <a:ext cx="0" cy="564383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2546509" y="6020241"/>
            <a:ext cx="514603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2546509" y="5475763"/>
            <a:ext cx="0" cy="564381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555382" y="5496009"/>
            <a:ext cx="505729" cy="0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1826460" y="3673446"/>
            <a:ext cx="0" cy="972565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/>
          <p:cNvSpPr/>
          <p:nvPr/>
        </p:nvSpPr>
        <p:spPr>
          <a:xfrm rot="5400000" flipH="1">
            <a:off x="1763414" y="4582052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 rot="5400000" flipH="1">
            <a:off x="2492321" y="5447075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 rot="5400000" flipH="1">
            <a:off x="3012969" y="5447075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 rot="5400000" flipH="1">
            <a:off x="3013698" y="5969174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 rot="5400000" flipH="1">
            <a:off x="2489809" y="5971046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rot="5400000" flipH="1">
            <a:off x="2747334" y="4839157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 rot="5400000" flipH="1">
            <a:off x="898273" y="2624159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 rot="5400000" flipH="1">
            <a:off x="866421" y="239257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 rot="5400000" flipH="1">
            <a:off x="2477537" y="3038570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 rot="5400000" flipH="1">
            <a:off x="4063175" y="97170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 rot="5400000" flipH="1">
            <a:off x="3919595" y="1529062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 rot="5400000" flipH="1">
            <a:off x="3765301" y="2115931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 rot="5400000" flipH="1">
            <a:off x="3373084" y="46804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 rot="5400000" flipH="1">
            <a:off x="3246755" y="128359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 rot="5400000" flipH="1">
            <a:off x="3139419" y="2017030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 rot="5400000" flipH="1">
            <a:off x="2518286" y="195283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 rot="5400000" flipH="1">
            <a:off x="2577485" y="33167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 rot="5400000" flipH="1">
            <a:off x="2547961" y="115990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 rot="5400000" flipH="1">
            <a:off x="1719535" y="474109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 rot="5400000" flipH="1">
            <a:off x="1791176" y="122758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 rot="5400000" flipH="1">
            <a:off x="1866194" y="202264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943017" y="324331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 rot="5400000" flipH="1">
            <a:off x="1174768" y="393289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 rot="5400000" flipH="1">
            <a:off x="898273" y="318305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18" idx="6"/>
            <a:endCxn id="210" idx="6"/>
          </p:cNvCxnSpPr>
          <p:nvPr/>
        </p:nvCxnSpPr>
        <p:spPr>
          <a:xfrm>
            <a:off x="1627165" y="3835521"/>
            <a:ext cx="185444" cy="746531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105567" y="2596625"/>
            <a:ext cx="478241" cy="503399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2545590" y="2608252"/>
            <a:ext cx="501151" cy="488029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 rot="5400000" flipH="1">
            <a:off x="3003973" y="3047735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 flipH="1">
            <a:off x="3603670" y="2501688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4" name="Oval 223"/>
          <p:cNvSpPr/>
          <p:nvPr/>
        </p:nvSpPr>
        <p:spPr>
          <a:xfrm rot="5400000" flipH="1">
            <a:off x="1922251" y="2547974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 rot="5400000" flipH="1">
            <a:off x="3650772" y="2552969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 rot="5400000" flipH="1">
            <a:off x="3069699" y="2545572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 rot="5400000" flipH="1">
            <a:off x="2494988" y="2550241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575952" y="2574468"/>
            <a:ext cx="132444" cy="512693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3047889" y="2616821"/>
            <a:ext cx="66562" cy="463561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2528133" y="2616459"/>
            <a:ext cx="16986" cy="456548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964943" y="2613483"/>
            <a:ext cx="44973" cy="486046"/>
          </a:xfrm>
          <a:prstGeom prst="line">
            <a:avLst/>
          </a:prstGeom>
          <a:ln w="44450">
            <a:solidFill>
              <a:srgbClr val="406F7C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 flipH="1">
            <a:off x="3018094" y="2497817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5" name="Oval 154"/>
          <p:cNvSpPr/>
          <p:nvPr/>
        </p:nvSpPr>
        <p:spPr>
          <a:xfrm flipH="1">
            <a:off x="1875603" y="2500345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0" name="Oval 159"/>
          <p:cNvSpPr/>
          <p:nvPr/>
        </p:nvSpPr>
        <p:spPr>
          <a:xfrm flipH="1">
            <a:off x="2442553" y="2502569"/>
            <a:ext cx="199191" cy="199191"/>
          </a:xfrm>
          <a:prstGeom prst="ellipse">
            <a:avLst/>
          </a:prstGeom>
          <a:noFill/>
          <a:ln w="44450">
            <a:solidFill>
              <a:srgbClr val="4C9D8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2010065" y="308745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>
            <a:spLocks noChangeAspect="1"/>
          </p:cNvSpPr>
          <p:nvPr/>
        </p:nvSpPr>
        <p:spPr>
          <a:xfrm rot="5400000" flipH="1">
            <a:off x="3265086" y="4834748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 rot="5400000" flipH="1">
            <a:off x="2202143" y="4843286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>
            <a:spLocks noChangeAspect="1"/>
          </p:cNvSpPr>
          <p:nvPr/>
        </p:nvSpPr>
        <p:spPr>
          <a:xfrm rot="5400000" flipH="1">
            <a:off x="1951544" y="3038262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>
            <a:spLocks noChangeAspect="1"/>
          </p:cNvSpPr>
          <p:nvPr/>
        </p:nvSpPr>
        <p:spPr>
          <a:xfrm rot="5400000" flipH="1">
            <a:off x="3521951" y="3041232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/>
          <p:nvPr/>
        </p:nvCxnSpPr>
        <p:spPr>
          <a:xfrm flipH="1">
            <a:off x="1619895" y="3673446"/>
            <a:ext cx="206566" cy="208985"/>
          </a:xfrm>
          <a:prstGeom prst="line">
            <a:avLst/>
          </a:prstGeom>
          <a:ln w="38100">
            <a:solidFill>
              <a:srgbClr val="B4B4B4"/>
            </a:solidFill>
            <a:prstDash val="sysDash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1767658" y="362179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 rot="5400000" flipH="1">
            <a:off x="1577970" y="3835521"/>
            <a:ext cx="98390" cy="98391"/>
          </a:xfrm>
          <a:prstGeom prst="ellipse">
            <a:avLst/>
          </a:prstGeom>
          <a:solidFill>
            <a:srgbClr val="406F7C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4366697" y="110040"/>
            <a:ext cx="1808572" cy="6632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0: </a:t>
            </a:r>
            <a:r>
              <a:rPr lang="en-US" sz="1200" dirty="0">
                <a:solidFill>
                  <a:srgbClr val="9F9F9F"/>
                </a:solidFill>
              </a:rPr>
              <a:t>pinky-top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3: </a:t>
            </a:r>
            <a:r>
              <a:rPr lang="en-US" sz="1200" dirty="0">
                <a:solidFill>
                  <a:srgbClr val="9F9F9F"/>
                </a:solidFill>
              </a:rPr>
              <a:t>pinky-base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6: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7: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8: </a:t>
            </a:r>
            <a:r>
              <a:rPr lang="en-US" sz="1200" dirty="0">
                <a:solidFill>
                  <a:srgbClr val="9F9F9F"/>
                </a:solidFill>
              </a:rPr>
              <a:t>middle-top 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9: </a:t>
            </a:r>
            <a:r>
              <a:rPr lang="en-US" sz="1200" dirty="0">
                <a:solidFill>
                  <a:srgbClr val="9F9F9F"/>
                </a:solidFill>
              </a:rPr>
              <a:t>middle-middle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10: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middle-bottom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11: </a:t>
            </a:r>
            <a:r>
              <a:rPr lang="en-US" sz="1200" dirty="0">
                <a:solidFill>
                  <a:srgbClr val="9F9F9F"/>
                </a:solidFill>
              </a:rPr>
              <a:t>middle-base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16: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17: </a:t>
            </a:r>
            <a:r>
              <a:rPr lang="en-US" sz="1200" dirty="0">
                <a:solidFill>
                  <a:srgbClr val="9F9F9F"/>
                </a:solidFill>
              </a:rPr>
              <a:t>thumb-middle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18: </a:t>
            </a:r>
            <a:r>
              <a:rPr lang="en-US" sz="1200" dirty="0">
                <a:solidFill>
                  <a:srgbClr val="9F9F9F"/>
                </a:solidFill>
              </a:rPr>
              <a:t>thumb-bottom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19: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20: </a:t>
            </a:r>
            <a:r>
              <a:rPr lang="en-US" sz="1200" dirty="0">
                <a:solidFill>
                  <a:srgbClr val="9F9F9F"/>
                </a:solidFill>
              </a:rPr>
              <a:t>palm-pinky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21: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palm-ring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palm-index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24: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palm-thumb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palm-back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26: </a:t>
            </a:r>
            <a:r>
              <a:rPr lang="en-US" sz="1200" dirty="0">
                <a:solidFill>
                  <a:srgbClr val="9F9F9F"/>
                </a:solidFill>
              </a:rPr>
              <a:t>palm-right 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27: </a:t>
            </a:r>
            <a:r>
              <a:rPr lang="en-US" sz="1200" dirty="0">
                <a:solidFill>
                  <a:srgbClr val="9F9F9F"/>
                </a:solidFill>
              </a:rPr>
              <a:t>palm-left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28: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29: </a:t>
            </a:r>
            <a:r>
              <a:rPr lang="en-US" sz="1200" dirty="0">
                <a:solidFill>
                  <a:srgbClr val="9F9F9F"/>
                </a:solidFill>
              </a:rPr>
              <a:t>ring-membrane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30: </a:t>
            </a:r>
            <a:r>
              <a:rPr lang="en-US" sz="1200" dirty="0">
                <a:solidFill>
                  <a:srgbClr val="9F9F9F"/>
                </a:solidFill>
              </a:rPr>
              <a:t>middle-membrane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31: </a:t>
            </a:r>
            <a:r>
              <a:rPr lang="en-US" sz="1200" dirty="0">
                <a:solidFill>
                  <a:srgbClr val="9F9F9F"/>
                </a:solidFill>
              </a:rPr>
              <a:t>index-membrane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32: </a:t>
            </a:r>
            <a:r>
              <a:rPr lang="en-US" sz="1200" dirty="0">
                <a:solidFill>
                  <a:srgbClr val="9F9F9F"/>
                </a:solidFill>
              </a:rPr>
              <a:t>thumb-additional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thumb-fold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34: </a:t>
            </a:r>
            <a:r>
              <a:rPr lang="en-US" sz="1200" dirty="0">
                <a:solidFill>
                  <a:srgbClr val="9F9F9F"/>
                </a:solidFill>
              </a:rPr>
              <a:t>wrist-top-left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wrist-top-right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36: </a:t>
            </a:r>
            <a:r>
              <a:rPr lang="en-US" sz="1200" dirty="0">
                <a:solidFill>
                  <a:srgbClr val="9F9F9F"/>
                </a:solidFill>
              </a:rPr>
              <a:t>wrist-bottom-left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37: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wrist-bottom-right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68157" y="-155785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Centers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224" y="486229"/>
            <a:ext cx="3726497" cy="6265349"/>
            <a:chOff x="388024" y="196857"/>
            <a:chExt cx="3726497" cy="6265349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2337814" y="5493479"/>
              <a:ext cx="523160" cy="54276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79750" y="2613483"/>
              <a:ext cx="44973" cy="486046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2342940" y="2616459"/>
              <a:ext cx="16986" cy="456548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62696" y="2616821"/>
              <a:ext cx="66562" cy="46356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20374" y="2596625"/>
              <a:ext cx="478241" cy="503399"/>
            </a:xfrm>
            <a:prstGeom prst="line">
              <a:avLst/>
            </a:prstGeom>
            <a:ln w="38100">
              <a:solidFill>
                <a:srgbClr val="C4B2BE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90759" y="2574468"/>
              <a:ext cx="132444" cy="51269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15864" y="3096077"/>
              <a:ext cx="1557739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790006" y="2602439"/>
              <a:ext cx="1728067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1777616" y="2602439"/>
              <a:ext cx="49709" cy="48501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393899" y="260951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342067" y="2614937"/>
              <a:ext cx="19249" cy="47252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387162" y="1020897"/>
              <a:ext cx="536455" cy="2076612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859612" y="526629"/>
              <a:ext cx="369555" cy="2573703"/>
            </a:xfrm>
            <a:prstGeom prst="lin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42069" y="387789"/>
              <a:ext cx="100445" cy="26997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85763" y="526629"/>
              <a:ext cx="237221" cy="256373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38768" y="3979700"/>
              <a:ext cx="602498" cy="666312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038769" y="3882431"/>
              <a:ext cx="398022" cy="9793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71" idx="2"/>
            </p:cNvCxnSpPr>
            <p:nvPr/>
          </p:nvCxnSpPr>
          <p:spPr>
            <a:xfrm>
              <a:off x="733969" y="2442646"/>
              <a:ext cx="28306" cy="279903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134423" y="3087461"/>
              <a:ext cx="261257" cy="17990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18396" y="3087458"/>
              <a:ext cx="26419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619312" y="3087459"/>
              <a:ext cx="24637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2331418" y="3087458"/>
              <a:ext cx="282280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867162" y="3087458"/>
              <a:ext cx="26726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082588" y="3087458"/>
              <a:ext cx="252794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82588" y="4886527"/>
              <a:ext cx="1051836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65691" y="2669470"/>
              <a:ext cx="0" cy="590397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815864" y="2597413"/>
              <a:ext cx="541093" cy="500096"/>
            </a:xfrm>
            <a:prstGeom prst="line">
              <a:avLst/>
            </a:prstGeom>
            <a:ln w="38100">
              <a:solidFill>
                <a:srgbClr val="BFBFBF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2875919" y="5475763"/>
              <a:ext cx="0" cy="564383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361316" y="6020241"/>
              <a:ext cx="514603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361316" y="5475763"/>
              <a:ext cx="0" cy="56438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70189" y="5496009"/>
              <a:ext cx="505729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641267" y="3673446"/>
              <a:ext cx="0" cy="9725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 rot="5400000" flipH="1">
              <a:off x="1578221" y="458205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5400000" flipH="1">
              <a:off x="2828505" y="596917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5400000" flipH="1">
              <a:off x="2304616" y="597104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5400000" flipH="1">
              <a:off x="2562141" y="4839157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5400000" flipH="1">
              <a:off x="713080" y="262415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681228" y="239257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5400000" flipH="1">
              <a:off x="2292344" y="303857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5400000" flipH="1">
              <a:off x="3877982" y="97170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5400000" flipH="1">
              <a:off x="3734402" y="152906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5400000" flipH="1">
              <a:off x="3580108" y="211593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5400000" flipH="1">
              <a:off x="3187891" y="46804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3061562" y="128359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5400000" flipH="1">
              <a:off x="2954226" y="201703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 flipH="1">
              <a:off x="2333093" y="1952833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5400000" flipH="1">
              <a:off x="2392292" y="33167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5400000" flipH="1">
              <a:off x="2362768" y="115990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5400000" flipH="1">
              <a:off x="1534342" y="47410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5400000" flipH="1">
              <a:off x="1605983" y="1227583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 flipH="1">
              <a:off x="1681001" y="202264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57824" y="3243312"/>
              <a:ext cx="280945" cy="736386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 rot="5400000" flipH="1">
              <a:off x="989575" y="393289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5400000" flipH="1">
              <a:off x="713080" y="318305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112" idx="6"/>
              <a:endCxn id="65" idx="6"/>
            </p:cNvCxnSpPr>
            <p:nvPr/>
          </p:nvCxnSpPr>
          <p:spPr>
            <a:xfrm>
              <a:off x="1441972" y="3835521"/>
              <a:ext cx="185444" cy="74653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360397" y="2608252"/>
              <a:ext cx="501151" cy="48802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 rot="5400000" flipH="1">
              <a:off x="2818780" y="304773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 flipH="1">
              <a:off x="1737058" y="254797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 flipH="1">
              <a:off x="3465579" y="255296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5400000" flipH="1">
              <a:off x="2884506" y="254557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5400000" flipH="1">
              <a:off x="2309795" y="255024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824872" y="308745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 rot="5400000" flipH="1">
              <a:off x="3079893" y="4834748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 rot="5400000" flipH="1">
              <a:off x="2016950" y="4843286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 rot="5400000" flipH="1">
              <a:off x="1766351" y="3038262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 rot="5400000" flipH="1">
              <a:off x="3336758" y="3041232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1434702" y="3673446"/>
              <a:ext cx="206566" cy="208985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>
              <a:spLocks noChangeAspect="1"/>
            </p:cNvSpPr>
            <p:nvPr/>
          </p:nvSpPr>
          <p:spPr>
            <a:xfrm rot="5400000" flipH="1">
              <a:off x="1582465" y="3621795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5400000" flipH="1">
              <a:off x="1392777" y="383552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3413039" y="1948667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572127" y="1370737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flipH="1">
              <a:off x="3740639" y="833956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2172063" y="1793093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2201804" y="1001218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>
            <a:xfrm flipH="1">
              <a:off x="2257501" y="196857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2794609" y="1854392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2909560" y="1131835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 flipH="1">
              <a:off x="3046873" y="338155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 flipH="1">
              <a:off x="1518765" y="1860642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 flipH="1">
              <a:off x="1449160" y="1073185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>
                <a:solidFill>
                  <a:srgbClr val="D99A8F"/>
                </a:solidFill>
              </a:endParaRPr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 flipH="1">
              <a:off x="1403735" y="342269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214081" y="34106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265503" y="111278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340262" y="191168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531124" y="138720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669047" y="83963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379203" y="1971968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977503" y="358401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861473" y="116745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5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745909" y="189017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184106" y="23147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45361" y="1046793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009154" y="18253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 flipH="1">
              <a:off x="3418477" y="2501688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08" name="Oval 207"/>
            <p:cNvSpPr/>
            <p:nvPr/>
          </p:nvSpPr>
          <p:spPr>
            <a:xfrm flipH="1">
              <a:off x="2832901" y="2497817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09" name="Oval 208"/>
            <p:cNvSpPr/>
            <p:nvPr/>
          </p:nvSpPr>
          <p:spPr>
            <a:xfrm flipH="1">
              <a:off x="1690410" y="2500345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0" name="Oval 209"/>
            <p:cNvSpPr/>
            <p:nvPr/>
          </p:nvSpPr>
          <p:spPr>
            <a:xfrm flipH="1">
              <a:off x="2257360" y="2502569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145503" y="243361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4098" y="243232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996865" y="243433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449662" y="243043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H="1">
              <a:off x="3156570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4" name="Oval 223"/>
            <p:cNvSpPr/>
            <p:nvPr/>
          </p:nvSpPr>
          <p:spPr>
            <a:xfrm flipH="1">
              <a:off x="3035810" y="2730723"/>
              <a:ext cx="713477" cy="71347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5" name="Oval 224"/>
            <p:cNvSpPr/>
            <p:nvPr/>
          </p:nvSpPr>
          <p:spPr>
            <a:xfrm flipH="1">
              <a:off x="2628590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6" name="Oval 225"/>
            <p:cNvSpPr/>
            <p:nvPr/>
          </p:nvSpPr>
          <p:spPr>
            <a:xfrm flipH="1">
              <a:off x="2496915" y="2714256"/>
              <a:ext cx="732252" cy="732253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7" name="Oval 226"/>
            <p:cNvSpPr/>
            <p:nvPr/>
          </p:nvSpPr>
          <p:spPr>
            <a:xfrm flipH="1">
              <a:off x="2101583" y="2841273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9" name="Oval 228"/>
            <p:cNvSpPr/>
            <p:nvPr/>
          </p:nvSpPr>
          <p:spPr>
            <a:xfrm flipH="1">
              <a:off x="1966827" y="2714256"/>
              <a:ext cx="732252" cy="732253"/>
            </a:xfrm>
            <a:prstGeom prst="ellipse">
              <a:avLst/>
            </a:prstGeom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1" name="Oval 230"/>
            <p:cNvSpPr/>
            <p:nvPr/>
          </p:nvSpPr>
          <p:spPr>
            <a:xfrm flipH="1">
              <a:off x="158576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2" name="Oval 231"/>
            <p:cNvSpPr/>
            <p:nvPr/>
          </p:nvSpPr>
          <p:spPr>
            <a:xfrm flipH="1">
              <a:off x="1461656" y="2733879"/>
              <a:ext cx="713477" cy="71347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37336" y="2816339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67327" y="281594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624291" y="282456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010082" y="281398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49587" y="304422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20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669818" y="304661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21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118951" y="3054275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619607" y="304780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23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 flipH="1">
              <a:off x="529093" y="3015047"/>
              <a:ext cx="456534" cy="456533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8" name="Oval 247"/>
            <p:cNvSpPr/>
            <p:nvPr/>
          </p:nvSpPr>
          <p:spPr>
            <a:xfrm flipH="1">
              <a:off x="757824" y="3699421"/>
              <a:ext cx="561888" cy="5618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9" name="Oval 248"/>
            <p:cNvSpPr/>
            <p:nvPr/>
          </p:nvSpPr>
          <p:spPr>
            <a:xfrm rot="3223901" flipH="1">
              <a:off x="576923" y="2481105"/>
              <a:ext cx="387346" cy="39650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0" name="Oval 249"/>
            <p:cNvSpPr/>
            <p:nvPr/>
          </p:nvSpPr>
          <p:spPr>
            <a:xfrm rot="3223901" flipH="1">
              <a:off x="576546" y="2285222"/>
              <a:ext cx="314849" cy="31484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1" name="Oval 250"/>
            <p:cNvSpPr/>
            <p:nvPr/>
          </p:nvSpPr>
          <p:spPr>
            <a:xfrm flipH="1">
              <a:off x="1483845" y="3518125"/>
              <a:ext cx="314848" cy="31484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1337154" y="3774202"/>
              <a:ext cx="216458" cy="21645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88024" y="22309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05569" y="250754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26476" y="307577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92057" y="387837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587960" y="351879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24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147034" y="3545598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 flipH="1">
              <a:off x="1290943" y="4295742"/>
              <a:ext cx="700651" cy="70053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 flipH="1">
              <a:off x="2423324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>
            <a:xfrm flipH="1">
              <a:off x="1917595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>
            <a:xfrm flipH="1">
              <a:off x="2432198" y="5557018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2" name="Oval 271"/>
            <p:cNvSpPr>
              <a:spLocks noChangeAspect="1"/>
            </p:cNvSpPr>
            <p:nvPr/>
          </p:nvSpPr>
          <p:spPr>
            <a:xfrm flipH="1">
              <a:off x="1908725" y="5539943"/>
              <a:ext cx="905186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3" name="Oval 272"/>
            <p:cNvSpPr/>
            <p:nvPr/>
          </p:nvSpPr>
          <p:spPr>
            <a:xfrm flipH="1">
              <a:off x="2181857" y="4431114"/>
              <a:ext cx="863683" cy="8636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4" name="Oval 273"/>
            <p:cNvSpPr/>
            <p:nvPr/>
          </p:nvSpPr>
          <p:spPr>
            <a:xfrm flipH="1">
              <a:off x="2716040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5" name="Oval 274"/>
            <p:cNvSpPr/>
            <p:nvPr/>
          </p:nvSpPr>
          <p:spPr>
            <a:xfrm flipH="1">
              <a:off x="1679728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332543" y="457636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445515" y="459189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25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078372" y="459799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737231" y="459602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996791" y="585452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829664" y="584802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 rot="5400000" flipH="1">
              <a:off x="2307128" y="544707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 flipH="1">
              <a:off x="2827776" y="544707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02130" y="529983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822802" y="531357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928740" y="499598"/>
            <a:ext cx="3777792" cy="6265349"/>
            <a:chOff x="521922" y="196857"/>
            <a:chExt cx="3777792" cy="6265349"/>
          </a:xfrm>
        </p:grpSpPr>
        <p:sp>
          <p:nvSpPr>
            <p:cNvPr id="155" name="Oval 154"/>
            <p:cNvSpPr>
              <a:spLocks noChangeAspect="1"/>
            </p:cNvSpPr>
            <p:nvPr/>
          </p:nvSpPr>
          <p:spPr>
            <a:xfrm flipH="1">
              <a:off x="2608517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 flipH="1">
              <a:off x="2102788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 flipH="1">
              <a:off x="2617391" y="5557018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 flipH="1">
              <a:off x="2093918" y="5539943"/>
              <a:ext cx="905186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1522347" y="3774202"/>
              <a:ext cx="216458" cy="21645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0" name="Oval 159"/>
            <p:cNvSpPr/>
            <p:nvPr/>
          </p:nvSpPr>
          <p:spPr>
            <a:xfrm flipH="1">
              <a:off x="714286" y="3015047"/>
              <a:ext cx="456534" cy="45653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1" name="Oval 160"/>
            <p:cNvSpPr/>
            <p:nvPr/>
          </p:nvSpPr>
          <p:spPr>
            <a:xfrm flipH="1">
              <a:off x="943017" y="3699421"/>
              <a:ext cx="561888" cy="5618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2" name="Oval 161"/>
            <p:cNvSpPr/>
            <p:nvPr/>
          </p:nvSpPr>
          <p:spPr>
            <a:xfrm flipH="1">
              <a:off x="1476136" y="4295742"/>
              <a:ext cx="700651" cy="70053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3" name="Oval 162"/>
            <p:cNvSpPr/>
            <p:nvPr/>
          </p:nvSpPr>
          <p:spPr>
            <a:xfrm rot="3223901" flipH="1">
              <a:off x="762116" y="2481105"/>
              <a:ext cx="387346" cy="39650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4" name="Oval 163"/>
            <p:cNvSpPr/>
            <p:nvPr/>
          </p:nvSpPr>
          <p:spPr>
            <a:xfrm rot="3223901" flipH="1">
              <a:off x="761739" y="2285222"/>
              <a:ext cx="314849" cy="31484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5" name="Oval 164"/>
            <p:cNvSpPr/>
            <p:nvPr/>
          </p:nvSpPr>
          <p:spPr>
            <a:xfrm flipH="1">
              <a:off x="1669038" y="3518125"/>
              <a:ext cx="314848" cy="31484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6" name="Oval 165"/>
            <p:cNvSpPr/>
            <p:nvPr/>
          </p:nvSpPr>
          <p:spPr>
            <a:xfrm flipH="1">
              <a:off x="2367050" y="4431114"/>
              <a:ext cx="863683" cy="8636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7" name="Oval 166"/>
            <p:cNvSpPr/>
            <p:nvPr/>
          </p:nvSpPr>
          <p:spPr>
            <a:xfrm flipH="1">
              <a:off x="2901233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8" name="Oval 167"/>
            <p:cNvSpPr/>
            <p:nvPr/>
          </p:nvSpPr>
          <p:spPr>
            <a:xfrm flipH="1">
              <a:off x="1864921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9" name="Oval 168"/>
            <p:cNvSpPr/>
            <p:nvPr/>
          </p:nvSpPr>
          <p:spPr>
            <a:xfrm flipH="1">
              <a:off x="281378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1" name="Oval 170"/>
            <p:cNvSpPr/>
            <p:nvPr/>
          </p:nvSpPr>
          <p:spPr>
            <a:xfrm flipH="1">
              <a:off x="2682108" y="2714256"/>
              <a:ext cx="732252" cy="73225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2" name="Oval 171"/>
            <p:cNvSpPr/>
            <p:nvPr/>
          </p:nvSpPr>
          <p:spPr>
            <a:xfrm flipH="1">
              <a:off x="2286776" y="2841273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3" name="Oval 172"/>
            <p:cNvSpPr/>
            <p:nvPr/>
          </p:nvSpPr>
          <p:spPr>
            <a:xfrm flipH="1">
              <a:off x="1770956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4" name="Oval 173"/>
            <p:cNvSpPr/>
            <p:nvPr/>
          </p:nvSpPr>
          <p:spPr>
            <a:xfrm flipH="1">
              <a:off x="2152020" y="2714256"/>
              <a:ext cx="732252" cy="732253"/>
            </a:xfrm>
            <a:prstGeom prst="ellips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5" name="Oval 174"/>
            <p:cNvSpPr/>
            <p:nvPr/>
          </p:nvSpPr>
          <p:spPr>
            <a:xfrm flipH="1">
              <a:off x="1646849" y="2733879"/>
              <a:ext cx="713477" cy="71347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6" name="Oval 175"/>
            <p:cNvSpPr/>
            <p:nvPr/>
          </p:nvSpPr>
          <p:spPr>
            <a:xfrm flipH="1">
              <a:off x="334176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7" name="Oval 176"/>
            <p:cNvSpPr/>
            <p:nvPr/>
          </p:nvSpPr>
          <p:spPr>
            <a:xfrm flipH="1">
              <a:off x="3221003" y="2730723"/>
              <a:ext cx="713477" cy="71347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2804505" y="3087459"/>
              <a:ext cx="24637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001057" y="3096077"/>
              <a:ext cx="1557739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 flipH="1">
              <a:off x="3603670" y="2501688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3018094" y="2497817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1875603" y="2500345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2442553" y="2502569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>
              <a:off x="1975199" y="2602439"/>
              <a:ext cx="1728067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1962809" y="2602439"/>
              <a:ext cx="49709" cy="485019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3579092" y="260951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 flipH="1">
              <a:off x="1703958" y="1860642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7" name="Oval 216"/>
            <p:cNvSpPr/>
            <p:nvPr/>
          </p:nvSpPr>
          <p:spPr>
            <a:xfrm flipH="1">
              <a:off x="2357256" y="1793093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979802" y="1854392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598232" y="1948667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1634353" y="1073185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sp>
          <p:nvSpPr>
            <p:cNvPr id="221" name="Oval 220"/>
            <p:cNvSpPr/>
            <p:nvPr/>
          </p:nvSpPr>
          <p:spPr>
            <a:xfrm flipH="1">
              <a:off x="2386997" y="1001218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2" name="Oval 221"/>
            <p:cNvSpPr/>
            <p:nvPr/>
          </p:nvSpPr>
          <p:spPr>
            <a:xfrm flipH="1">
              <a:off x="3094753" y="1131835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8" name="Oval 227"/>
            <p:cNvSpPr/>
            <p:nvPr/>
          </p:nvSpPr>
          <p:spPr>
            <a:xfrm flipH="1">
              <a:off x="3757320" y="1370737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 flipH="1">
              <a:off x="1588928" y="342269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1" name="Oval 240"/>
            <p:cNvSpPr>
              <a:spLocks noChangeAspect="1"/>
            </p:cNvSpPr>
            <p:nvPr/>
          </p:nvSpPr>
          <p:spPr>
            <a:xfrm flipH="1">
              <a:off x="2442694" y="196857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2" name="Oval 241"/>
            <p:cNvSpPr>
              <a:spLocks noChangeAspect="1"/>
            </p:cNvSpPr>
            <p:nvPr/>
          </p:nvSpPr>
          <p:spPr>
            <a:xfrm flipH="1">
              <a:off x="3232066" y="338155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3" name="Oval 242"/>
            <p:cNvSpPr>
              <a:spLocks noChangeAspect="1"/>
            </p:cNvSpPr>
            <p:nvPr/>
          </p:nvSpPr>
          <p:spPr>
            <a:xfrm flipH="1">
              <a:off x="3925832" y="833956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244" name="Straight Connector 243"/>
            <p:cNvCxnSpPr/>
            <p:nvPr/>
          </p:nvCxnSpPr>
          <p:spPr>
            <a:xfrm flipV="1">
              <a:off x="3572355" y="1020897"/>
              <a:ext cx="536455" cy="20766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3044805" y="526629"/>
              <a:ext cx="369555" cy="25737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>
              <a:off x="2527262" y="387789"/>
              <a:ext cx="100445" cy="26997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770956" y="526629"/>
              <a:ext cx="237221" cy="256373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223961" y="3979700"/>
              <a:ext cx="602498" cy="6663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>
              <a:off x="1223962" y="3882431"/>
              <a:ext cx="398022" cy="9793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endCxn id="294" idx="2"/>
            </p:cNvCxnSpPr>
            <p:nvPr/>
          </p:nvCxnSpPr>
          <p:spPr>
            <a:xfrm>
              <a:off x="919162" y="2442646"/>
              <a:ext cx="28306" cy="2799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3319616" y="3087461"/>
              <a:ext cx="261257" cy="17990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003589" y="3087458"/>
              <a:ext cx="26419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 flipV="1">
              <a:off x="2516611" y="3087458"/>
              <a:ext cx="282280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H="1" flipV="1">
              <a:off x="3052355" y="3087458"/>
              <a:ext cx="26726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267781" y="3087458"/>
              <a:ext cx="252794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2267781" y="4886527"/>
              <a:ext cx="1051836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950884" y="2669470"/>
              <a:ext cx="0" cy="590397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2001057" y="2597413"/>
              <a:ext cx="541093" cy="50009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 flipV="1">
              <a:off x="3061112" y="5475763"/>
              <a:ext cx="0" cy="56438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2546509" y="6020241"/>
              <a:ext cx="514603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2546509" y="5475763"/>
              <a:ext cx="0" cy="564381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2555382" y="5496009"/>
              <a:ext cx="505729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1826460" y="3673446"/>
              <a:ext cx="0" cy="9725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Oval 291"/>
            <p:cNvSpPr/>
            <p:nvPr/>
          </p:nvSpPr>
          <p:spPr>
            <a:xfrm rot="5400000" flipH="1">
              <a:off x="1763414" y="458205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 rot="5400000" flipH="1">
              <a:off x="2747334" y="4839157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 rot="5400000" flipH="1">
              <a:off x="898273" y="262415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 rot="5400000" flipH="1">
              <a:off x="866421" y="239257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 rot="5400000" flipH="1">
              <a:off x="2477537" y="303857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 rot="5400000" flipH="1">
              <a:off x="4063175" y="97170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 rot="5400000" flipH="1">
              <a:off x="3919595" y="152906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 rot="5400000" flipH="1">
              <a:off x="3765301" y="211593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 rot="5400000" flipH="1">
              <a:off x="3373084" y="46804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 rot="5400000" flipH="1">
              <a:off x="3246755" y="128359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 rot="5400000" flipH="1">
              <a:off x="3139419" y="201703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 rot="5400000" flipH="1">
              <a:off x="2518286" y="1952833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 rot="5400000" flipH="1">
              <a:off x="2577485" y="33167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 rot="5400000" flipH="1">
              <a:off x="2547961" y="115990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 rot="5400000" flipH="1">
              <a:off x="1719535" y="47410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 rot="5400000" flipH="1">
              <a:off x="1791176" y="1227583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 rot="5400000" flipH="1">
              <a:off x="1866194" y="202264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/>
            <p:cNvCxnSpPr/>
            <p:nvPr/>
          </p:nvCxnSpPr>
          <p:spPr>
            <a:xfrm>
              <a:off x="943017" y="3243312"/>
              <a:ext cx="280945" cy="73638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/>
            <p:nvPr/>
          </p:nvSpPr>
          <p:spPr>
            <a:xfrm rot="5400000" flipH="1">
              <a:off x="1174768" y="393289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 rot="5400000" flipH="1">
              <a:off x="898273" y="318305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Connector 311"/>
            <p:cNvCxnSpPr>
              <a:stCxn id="327" idx="6"/>
              <a:endCxn id="292" idx="6"/>
            </p:cNvCxnSpPr>
            <p:nvPr/>
          </p:nvCxnSpPr>
          <p:spPr>
            <a:xfrm>
              <a:off x="1627165" y="3835521"/>
              <a:ext cx="185444" cy="746531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3105567" y="2596625"/>
              <a:ext cx="478241" cy="503399"/>
            </a:xfrm>
            <a:prstGeom prst="line">
              <a:avLst/>
            </a:prstGeom>
            <a:ln w="38100">
              <a:solidFill>
                <a:srgbClr val="B3516D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545590" y="2608252"/>
              <a:ext cx="501151" cy="48802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/>
            <p:cNvSpPr/>
            <p:nvPr/>
          </p:nvSpPr>
          <p:spPr>
            <a:xfrm rot="5400000" flipH="1">
              <a:off x="3003973" y="304773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 rot="5400000" flipH="1">
              <a:off x="1922251" y="254797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 rot="5400000" flipH="1">
              <a:off x="3650772" y="255296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 rot="5400000" flipH="1">
              <a:off x="3069699" y="254557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 rot="5400000" flipH="1">
              <a:off x="2494988" y="255024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2010065" y="308745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>
              <a:spLocks noChangeAspect="1"/>
            </p:cNvSpPr>
            <p:nvPr/>
          </p:nvSpPr>
          <p:spPr>
            <a:xfrm rot="5400000" flipH="1">
              <a:off x="3265086" y="4834748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>
              <a:spLocks noChangeAspect="1"/>
            </p:cNvSpPr>
            <p:nvPr/>
          </p:nvSpPr>
          <p:spPr>
            <a:xfrm rot="5400000" flipH="1">
              <a:off x="2202143" y="4843286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>
              <a:spLocks noChangeAspect="1"/>
            </p:cNvSpPr>
            <p:nvPr/>
          </p:nvSpPr>
          <p:spPr>
            <a:xfrm rot="5400000" flipH="1">
              <a:off x="1951544" y="3038262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>
              <a:spLocks noChangeAspect="1"/>
            </p:cNvSpPr>
            <p:nvPr/>
          </p:nvSpPr>
          <p:spPr>
            <a:xfrm rot="5400000" flipH="1">
              <a:off x="3521951" y="3041232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5" name="Straight Connector 324"/>
            <p:cNvCxnSpPr/>
            <p:nvPr/>
          </p:nvCxnSpPr>
          <p:spPr>
            <a:xfrm flipH="1">
              <a:off x="1619895" y="3673446"/>
              <a:ext cx="206566" cy="20898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/>
            <p:cNvSpPr>
              <a:spLocks noChangeAspect="1"/>
            </p:cNvSpPr>
            <p:nvPr/>
          </p:nvSpPr>
          <p:spPr>
            <a:xfrm rot="5400000" flipH="1">
              <a:off x="1767658" y="3621795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 rot="5400000" flipH="1">
              <a:off x="1577970" y="383552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Connector 327"/>
            <p:cNvCxnSpPr/>
            <p:nvPr/>
          </p:nvCxnSpPr>
          <p:spPr>
            <a:xfrm flipV="1">
              <a:off x="2523007" y="5493479"/>
              <a:ext cx="523160" cy="54276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3629656" y="167554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782277" y="109545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476935" y="225448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096840" y="728878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994077" y="152351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4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2890134" y="2214234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5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354322" y="611929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335725" y="142099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300360" y="219199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8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549655" y="750494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519914" y="1504428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582238" y="223174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106079" y="34242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2850809" y="401915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2577484" y="343268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2317344" y="401650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049285" y="34242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286345" y="258695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20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025029" y="278984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21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707917" y="259117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2478060" y="279189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23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156792" y="279252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24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933990" y="259560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25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 rot="5400000" flipH="1">
              <a:off x="2492321" y="544707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 rot="5400000" flipH="1">
              <a:off x="3012969" y="544707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 rot="5400000" flipH="1">
              <a:off x="3013698" y="596917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 rot="5400000" flipH="1">
              <a:off x="2489809" y="597104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547352" y="275349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725079" y="347800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356254" y="399066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1922" y="236806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2484905" y="548957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678126" y="573264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1539564" y="374854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6419488" y="566967"/>
            <a:ext cx="12554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0: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(1, 0)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(2, 1)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(3, 2)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(5, 4)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4: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(6, 5)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(7, 6)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6: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(9, 8)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7: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(10, 9)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8: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(11, 10)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(13, 12)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10: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(14, 13)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11: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(15, 14)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12: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(17, 16)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(18, 17)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14: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(19, 18, 33)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(26, 21, 20)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16: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(25, 26, 21)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17: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(25, 22, 21)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18: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(25, 27, 22)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(27, 22, 23)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20: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(20, 29, 28)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21: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(21, 20, 29)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22: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(21, 30, 29)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(22, 21, 30)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24: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(22, 23, 30)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(23, 30, 31)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26: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(19, 33, 24)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27: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(16, 32)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28: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(36, 34, 35)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(37, 36, 35)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7970444" y="-153530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68357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0" name="Oval 299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1" name="Oval 300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2" name="Oval 301"/>
          <p:cNvSpPr>
            <a:spLocks noChangeAspect="1"/>
          </p:cNvSpPr>
          <p:nvPr/>
        </p:nvSpPr>
        <p:spPr>
          <a:xfrm flipH="1">
            <a:off x="1447151" y="5355893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Phalanges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595298" y="254839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24967" y="257398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56738" y="257625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2099" y="184353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16125" y="102564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62538" y="91206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500439" y="105919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50528" y="141585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999120" y="199416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5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389842" y="186550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634846" y="17706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phalange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thetas its shape depends on</a:t>
                </a:r>
              </a:p>
              <a:p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0: “Hand”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0, 1, 2, 3, 4, 5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“HandThumb1”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“HandThumb2”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“HandThumb3”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12, 11,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“HandPinky1”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“HandPinky2”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27,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“HandPinky3”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28, 27,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“HandRing1”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“HandRing2”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  <a:endParaRPr lang="en-US" sz="1200" b="1" dirty="0">
                  <a:solidFill>
                    <a:srgbClr val="9F9F9F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“HandRing3”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23, 24,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“HandMiddle1”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“HandMiddle2”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19,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“HandMiddle3”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20, 19,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“HandIndex1”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“HandIndex2“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15,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15: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HandIndex3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16, 15,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16: “Wrist”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7,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 8,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197518" y="-1471"/>
            <a:ext cx="4016415" cy="81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Kinematic Chains (Chain of Thetas)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6399282" y="5830222"/>
            <a:ext cx="523160" cy="54276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841218" y="2950226"/>
            <a:ext cx="44973" cy="4860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6404408" y="2953202"/>
            <a:ext cx="16986" cy="45654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cxnSpLocks noChangeAspect="1"/>
            <a:endCxn id="401" idx="2"/>
          </p:cNvCxnSpPr>
          <p:nvPr/>
        </p:nvCxnSpPr>
        <p:spPr>
          <a:xfrm flipV="1">
            <a:off x="6924164" y="903180"/>
            <a:ext cx="374390" cy="25139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81842" y="2933368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52227" y="2911211"/>
            <a:ext cx="132444" cy="51269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851474" y="2939182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590561" y="3351790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819292" y="4036164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5352411" y="4632485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721803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69005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6163051" y="3178016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647231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7097278" y="3067466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558383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6028295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523124" y="3070622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839084" y="2939182"/>
            <a:ext cx="49709" cy="48501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455367" y="2946258"/>
            <a:ext cx="115682" cy="46392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6403535" y="2951680"/>
            <a:ext cx="19249" cy="47252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580233" y="219738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6233531" y="2129836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856077" y="219113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7474507" y="2285410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5510628" y="14099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6263272" y="1337961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971028" y="146857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633595" y="1707480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5465203" y="679012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6318969" y="533600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7108341" y="674898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802107" y="117069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7" name="Oval 356"/>
          <p:cNvSpPr>
            <a:spLocks noChangeAspect="1"/>
          </p:cNvSpPr>
          <p:nvPr/>
        </p:nvSpPr>
        <p:spPr>
          <a:xfrm flipH="1">
            <a:off x="6484792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8" name="Oval 357"/>
          <p:cNvSpPr>
            <a:spLocks noChangeAspect="1"/>
          </p:cNvSpPr>
          <p:nvPr/>
        </p:nvSpPr>
        <p:spPr>
          <a:xfrm flipH="1">
            <a:off x="5979063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9" name="Oval 358"/>
          <p:cNvSpPr>
            <a:spLocks noChangeAspect="1"/>
          </p:cNvSpPr>
          <p:nvPr/>
        </p:nvSpPr>
        <p:spPr>
          <a:xfrm flipH="1">
            <a:off x="6493666" y="5893761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0" name="Oval 359"/>
          <p:cNvSpPr>
            <a:spLocks noChangeAspect="1"/>
          </p:cNvSpPr>
          <p:nvPr/>
        </p:nvSpPr>
        <p:spPr>
          <a:xfrm flipH="1">
            <a:off x="5970193" y="5876686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7448630" y="1357640"/>
            <a:ext cx="536455" cy="20766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403537" y="724532"/>
            <a:ext cx="100445" cy="2699765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647231" y="863372"/>
            <a:ext cx="237221" cy="256373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5398622" y="4110945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5100236" y="4316443"/>
            <a:ext cx="602498" cy="6663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100237" y="4219174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638391" y="2817848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638014" y="2621965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795437" y="2779389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545313" y="3854868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6243325" y="4767857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777508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741196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195891" y="3424204"/>
            <a:ext cx="261257" cy="17990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879864" y="3424201"/>
            <a:ext cx="264192" cy="1799068"/>
          </a:xfrm>
          <a:prstGeom prst="line">
            <a:avLst/>
          </a:prstGeom>
          <a:solidFill>
            <a:srgbClr val="F8CBAD"/>
          </a:solidFill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144056" y="5223270"/>
            <a:ext cx="1051836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827159" y="3006213"/>
            <a:ext cx="0" cy="590397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877332" y="2934156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937387" y="5812506"/>
            <a:ext cx="0" cy="56438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422784" y="6356984"/>
            <a:ext cx="514603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422784" y="5812506"/>
            <a:ext cx="0" cy="56438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31657" y="5832752"/>
            <a:ext cx="50572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702735" y="4010189"/>
            <a:ext cx="0" cy="9725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639689" y="491879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6368596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889244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889973" y="63059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6366084" y="6307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623609" y="5175900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774548" y="296090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742696" y="2729313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939450" y="130844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795870" y="186580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641576" y="245267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7249359" y="804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7123030" y="162033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7015694" y="235377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6394561" y="228957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6453760" y="66841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6424236" y="149664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595810" y="81085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667451" y="156432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742469" y="235938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819292" y="3580055"/>
            <a:ext cx="280945" cy="73638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5051043" y="426963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774548" y="351979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5503440" y="4172264"/>
            <a:ext cx="185444" cy="74653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421865" y="2944995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6" name="Oval 415"/>
          <p:cNvSpPr/>
          <p:nvPr/>
        </p:nvSpPr>
        <p:spPr>
          <a:xfrm flipH="1">
            <a:off x="7479945" y="2838431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17" name="Oval 416"/>
          <p:cNvSpPr/>
          <p:nvPr/>
        </p:nvSpPr>
        <p:spPr>
          <a:xfrm rot="5400000" flipH="1">
            <a:off x="5798526" y="28847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527047" y="288971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945974" y="2882315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6371263" y="288698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 flipH="1">
            <a:off x="6894369" y="2834560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751878" y="283708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6318828" y="2839312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5886340" y="3424200"/>
            <a:ext cx="1570807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7141361" y="5171491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6078418" y="5180029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5496170" y="4010189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643933" y="3958538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5454245" y="417226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5877332" y="3432820"/>
            <a:ext cx="155773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880248" y="338447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6353812" y="337531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7398226" y="337797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834082" y="337500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5986004" y="2172"/>
            <a:ext cx="154104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Thetas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Arrow Connector 274"/>
          <p:cNvCxnSpPr>
            <a:cxnSpLocks/>
          </p:cNvCxnSpPr>
          <p:nvPr/>
        </p:nvCxnSpPr>
        <p:spPr>
          <a:xfrm flipV="1">
            <a:off x="3931363" y="5247843"/>
            <a:ext cx="0" cy="461003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/>
          </p:cNvCxnSpPr>
          <p:nvPr/>
        </p:nvCxnSpPr>
        <p:spPr>
          <a:xfrm>
            <a:off x="3959537" y="5741978"/>
            <a:ext cx="477481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/>
          </p:cNvCxnSpPr>
          <p:nvPr/>
        </p:nvCxnSpPr>
        <p:spPr>
          <a:xfrm flipH="1">
            <a:off x="3632804" y="5758205"/>
            <a:ext cx="273096" cy="29980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4483196" y="5571285"/>
            <a:ext cx="72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2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279640" y="5279045"/>
            <a:ext cx="77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279640" y="6085713"/>
            <a:ext cx="88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278684" y="5751214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3D8377"/>
                </a:solidFill>
              </a:rPr>
              <a:t>flexion (X)</a:t>
            </a:r>
            <a:endParaRPr lang="fr-CH" sz="1200" dirty="0">
              <a:solidFill>
                <a:srgbClr val="3D8377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944233" y="6268925"/>
            <a:ext cx="138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abduction (Z)</a:t>
            </a:r>
            <a:endParaRPr lang="fr-CH" sz="12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287217" y="5001117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2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287217" y="4763725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275620" y="4535992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734443" y="454892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734443" y="4777456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4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735470" y="501541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 dirty="0">
                  <a:solidFill>
                    <a:srgbClr val="B3516D"/>
                  </a:solidFill>
                </a:endParaRPr>
              </a:p>
              <a:p>
                <a:endParaRPr lang="fr-CH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Oval 303"/>
          <p:cNvSpPr/>
          <p:nvPr/>
        </p:nvSpPr>
        <p:spPr>
          <a:xfrm rot="5400000" flipH="1">
            <a:off x="6627556" y="578355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5385252" y="2246306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15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5320175" y="1460373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6075135" y="1386682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6784931" y="1510284"/>
            <a:ext cx="481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24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7443242" y="1742330"/>
            <a:ext cx="435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28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7276971" y="2321647"/>
            <a:ext cx="53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27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6673323" y="2241819"/>
            <a:ext cx="509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23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6041467" y="2202024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19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5346430" y="4786323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9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4745826" y="41778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11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4395032" y="344922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12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7083299" y="320911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25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26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6070216" y="3217368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6588700" y="320886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21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22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5552265" y="3210985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13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14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523200" y="5351065"/>
            <a:ext cx="298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3442197" y="4995929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D99A8F"/>
                </a:solidFill>
              </a:rPr>
              <a:t>twist (Y)</a:t>
            </a:r>
            <a:endParaRPr lang="fr-CH" sz="1200" dirty="0">
              <a:solidFill>
                <a:srgbClr val="D99A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0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val 274"/>
          <p:cNvSpPr>
            <a:spLocks noChangeAspect="1"/>
          </p:cNvSpPr>
          <p:nvPr/>
        </p:nvSpPr>
        <p:spPr>
          <a:xfrm flipH="1">
            <a:off x="6484792" y="5351797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6" name="Oval 275"/>
          <p:cNvSpPr>
            <a:spLocks noChangeAspect="1"/>
          </p:cNvSpPr>
          <p:nvPr/>
        </p:nvSpPr>
        <p:spPr>
          <a:xfrm flipH="1">
            <a:off x="5979063" y="5351797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7" name="Oval 276"/>
          <p:cNvSpPr>
            <a:spLocks noChangeAspect="1"/>
          </p:cNvSpPr>
          <p:nvPr/>
        </p:nvSpPr>
        <p:spPr>
          <a:xfrm flipH="1">
            <a:off x="6493666" y="5893761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8" name="Oval 277"/>
          <p:cNvSpPr>
            <a:spLocks noChangeAspect="1"/>
          </p:cNvSpPr>
          <p:nvPr/>
        </p:nvSpPr>
        <p:spPr>
          <a:xfrm flipH="1">
            <a:off x="5970193" y="5876686"/>
            <a:ext cx="905186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1" name="Oval 270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2" name="Oval 271"/>
          <p:cNvSpPr>
            <a:spLocks noChangeAspect="1"/>
          </p:cNvSpPr>
          <p:nvPr/>
        </p:nvSpPr>
        <p:spPr>
          <a:xfrm flipH="1">
            <a:off x="1507026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3" name="Oval 272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4" name="Oval 273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Units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724602" y="254839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732607" y="257398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3750" y="257625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31403" y="18435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63901" y="102564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764134" y="91206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398843" y="104995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39696" y="141585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897524" y="19941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297482" y="18655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745678" y="177064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8629305" y="1274528"/>
                <a:ext cx="3557320" cy="5132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shape-unit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betas its shape depends on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0: “thumb1”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0, 1, 2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“index2”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“index3”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6, 7, 8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9, 10, 11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“pinky2”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12, 13, 14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15: “palm-top-left”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30, 31, 32, 33, 34, 35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16: “palm-bottom-left”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30, 31, 32, 33, 34, 35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17: “palm-middle”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18: “palm-bottom-right”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19: “palm-top-right”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05" y="1274528"/>
                <a:ext cx="3557320" cy="5132239"/>
              </a:xfrm>
              <a:prstGeom prst="rect">
                <a:avLst/>
              </a:prstGeom>
              <a:blipFill>
                <a:blip r:embed="rId8"/>
                <a:stretch>
                  <a:fillRect l="-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782926" y="-1471"/>
            <a:ext cx="321857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Chains (Chain of Betas)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6399282" y="5830222"/>
            <a:ext cx="523160" cy="54276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841218" y="2950226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6404408" y="2953202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6924164" y="2953564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81842" y="2933368"/>
            <a:ext cx="478241" cy="50339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52227" y="2911211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877332" y="3432820"/>
            <a:ext cx="1557739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851474" y="2939182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590561" y="3351790"/>
            <a:ext cx="456534" cy="45653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819292" y="4036164"/>
            <a:ext cx="561888" cy="5618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5352411" y="4632485"/>
            <a:ext cx="700651" cy="70053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721803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69005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6163051" y="3178016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647231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7097278" y="3067466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558383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6028295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523124" y="3070622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839084" y="2939182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455367" y="2946258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6403535" y="2951680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580233" y="219738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6233531" y="2129836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856077" y="219113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7474507" y="2285410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5510628" y="140992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6263272" y="1337961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971028" y="146857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633595" y="1707480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5465203" y="679012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6318969" y="533600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7108341" y="674898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802107" y="1170699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7448630" y="1357640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6921080" y="863372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403537" y="724532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647231" y="863372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5398622" y="4110945"/>
            <a:ext cx="216458" cy="21645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5100236" y="4316443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100237" y="4219174"/>
            <a:ext cx="398022" cy="97935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638391" y="2817848"/>
            <a:ext cx="387346" cy="39650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638014" y="2621965"/>
            <a:ext cx="314849" cy="31484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795437" y="2779389"/>
            <a:ext cx="28306" cy="279903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545313" y="3854868"/>
            <a:ext cx="314848" cy="31484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6243325" y="4767857"/>
            <a:ext cx="863683" cy="8636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777508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741196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195891" y="3424204"/>
            <a:ext cx="261257" cy="17990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879864" y="3424201"/>
            <a:ext cx="26419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6680780" y="3424202"/>
            <a:ext cx="24637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Straight Connector 377"/>
          <p:cNvCxnSpPr/>
          <p:nvPr/>
        </p:nvCxnSpPr>
        <p:spPr>
          <a:xfrm flipH="1" flipV="1">
            <a:off x="6392886" y="3424201"/>
            <a:ext cx="282280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6928630" y="3424201"/>
            <a:ext cx="26726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6144056" y="3424201"/>
            <a:ext cx="252794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144056" y="5223270"/>
            <a:ext cx="1051836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827159" y="3006213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877332" y="2934156"/>
            <a:ext cx="541093" cy="500096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937387" y="5812506"/>
            <a:ext cx="0" cy="56438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422784" y="6356984"/>
            <a:ext cx="514603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422784" y="5812506"/>
            <a:ext cx="0" cy="56438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31657" y="5832752"/>
            <a:ext cx="50572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702735" y="4010189"/>
            <a:ext cx="0" cy="9725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639689" y="4918795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6368596" y="578381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889244" y="578381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889973" y="630591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6366084" y="630778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623609" y="51759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774548" y="296090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742696" y="272931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6353812" y="3375313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939450" y="130844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795870" y="186580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641576" y="245267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7249359" y="80478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7123030" y="162033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7015694" y="235377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6394561" y="228957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6453760" y="6684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6424236" y="149664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595810" y="81085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667451" y="156432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742469" y="235938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819292" y="3580055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5051043" y="426963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774548" y="351979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5503440" y="4172264"/>
            <a:ext cx="185444" cy="74653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421865" y="2944995"/>
            <a:ext cx="501151" cy="48802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880248" y="3384478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 flipH="1">
            <a:off x="7479945" y="2838431"/>
            <a:ext cx="199191" cy="19919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17" name="Oval 416"/>
          <p:cNvSpPr/>
          <p:nvPr/>
        </p:nvSpPr>
        <p:spPr>
          <a:xfrm rot="5400000" flipH="1">
            <a:off x="5798526" y="288471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527047" y="288971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945974" y="28823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6371263" y="28869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 flipH="1">
            <a:off x="6894369" y="2834560"/>
            <a:ext cx="199191" cy="19919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751878" y="2837088"/>
            <a:ext cx="199191" cy="19919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6318828" y="2839312"/>
            <a:ext cx="199191" cy="19919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5886340" y="3424200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7141361" y="5171491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6078418" y="5180029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5496170" y="4010189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643933" y="395853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5454245" y="41722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/>
          <p:cNvSpPr txBox="1"/>
          <p:nvPr/>
        </p:nvSpPr>
        <p:spPr>
          <a:xfrm>
            <a:off x="6196639" y="254602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772572" y="256083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7204644" y="257161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5585787" y="257389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5503440" y="184117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5435938" y="102327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6236171" y="90970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870880" y="10475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7511733" y="141348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/>
              <p:cNvSpPr txBox="1"/>
              <p:nvPr/>
            </p:nvSpPr>
            <p:spPr>
              <a:xfrm>
                <a:off x="5700133" y="3476611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𝟏𝟗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33" y="3476611"/>
                <a:ext cx="457176" cy="702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/>
              <p:cNvSpPr txBox="1"/>
              <p:nvPr/>
            </p:nvSpPr>
            <p:spPr>
              <a:xfrm>
                <a:off x="6165571" y="347603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e>
                        </m:mr>
                      </m:m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440" name="TextBox 4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71" y="3476039"/>
                <a:ext cx="457176" cy="7026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40"/>
              <p:cNvSpPr txBox="1"/>
              <p:nvPr/>
            </p:nvSpPr>
            <p:spPr>
              <a:xfrm>
                <a:off x="5382928" y="4992343"/>
                <a:ext cx="457176" cy="706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sz="150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e>
                        </m:mr>
                        <m:mr>
                          <m:e>
                            <m:r>
                              <a:rPr lang="en-US" sz="1500" b="1" i="1" smtClean="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</m:m>
                    </m:oMath>
                  </m:oMathPara>
                </a14:m>
                <a:endParaRPr lang="fr-CH" sz="1500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41" name="TextBox 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28" y="4992343"/>
                <a:ext cx="457176" cy="7061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TextBox 441"/>
              <p:cNvSpPr txBox="1"/>
              <p:nvPr/>
            </p:nvSpPr>
            <p:spPr>
              <a:xfrm>
                <a:off x="6671259" y="347038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𝟐𝟔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42" name="TextBox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59" y="3470389"/>
                <a:ext cx="457176" cy="7026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/>
              <p:cNvSpPr txBox="1"/>
              <p:nvPr/>
            </p:nvSpPr>
            <p:spPr>
              <a:xfrm>
                <a:off x="7168277" y="3489127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𝟐𝟗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7" y="3489127"/>
                <a:ext cx="457176" cy="7026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" name="TextBox 443"/>
          <p:cNvSpPr txBox="1"/>
          <p:nvPr/>
        </p:nvSpPr>
        <p:spPr>
          <a:xfrm>
            <a:off x="5147785" y="45337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TextBox 444"/>
              <p:cNvSpPr txBox="1"/>
              <p:nvPr/>
            </p:nvSpPr>
            <p:spPr>
              <a:xfrm>
                <a:off x="7474525" y="3280345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45" name="TextBox 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25" y="3280345"/>
                <a:ext cx="771365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TextBox 445"/>
              <p:cNvSpPr txBox="1"/>
              <p:nvPr/>
            </p:nvSpPr>
            <p:spPr>
              <a:xfrm>
                <a:off x="5113616" y="3251962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46" name="TextBox 4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616" y="3251962"/>
                <a:ext cx="771365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7" name="Oval 446"/>
          <p:cNvSpPr>
            <a:spLocks noChangeAspect="1"/>
          </p:cNvSpPr>
          <p:nvPr/>
        </p:nvSpPr>
        <p:spPr>
          <a:xfrm rot="5400000" flipH="1">
            <a:off x="7359196" y="3339963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7398226" y="337797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>
            <a:spLocks noChangeAspect="1"/>
          </p:cNvSpPr>
          <p:nvPr/>
        </p:nvSpPr>
        <p:spPr>
          <a:xfrm rot="5400000" flipH="1">
            <a:off x="5793119" y="3331386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834082" y="337500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TextBox 450"/>
          <p:cNvSpPr txBox="1"/>
          <p:nvPr/>
        </p:nvSpPr>
        <p:spPr>
          <a:xfrm>
            <a:off x="4707454" y="379695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7369561" y="199179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453" name="TextBox 452"/>
          <p:cNvSpPr txBox="1"/>
          <p:nvPr/>
        </p:nvSpPr>
        <p:spPr>
          <a:xfrm>
            <a:off x="6769519" y="186313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6217715" y="176827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4531751" y="3105483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/>
              <p:cNvSpPr txBox="1"/>
              <p:nvPr/>
            </p:nvSpPr>
            <p:spPr>
              <a:xfrm>
                <a:off x="5739718" y="5223106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56" name="TextBox 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718" y="5223106"/>
                <a:ext cx="771365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/>
              <p:cNvSpPr txBox="1"/>
              <p:nvPr/>
            </p:nvSpPr>
            <p:spPr>
              <a:xfrm>
                <a:off x="6824727" y="5206878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57" name="TextBox 4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27" y="5206878"/>
                <a:ext cx="771365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Rectangle 457"/>
          <p:cNvSpPr/>
          <p:nvPr/>
        </p:nvSpPr>
        <p:spPr>
          <a:xfrm>
            <a:off x="5986004" y="2172"/>
            <a:ext cx="1424786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8" t="2552" b="3510"/>
          <a:stretch/>
        </p:blipFill>
        <p:spPr>
          <a:xfrm>
            <a:off x="1560903" y="866366"/>
            <a:ext cx="9051903" cy="5838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Square-rooting the kernel</a:t>
            </a:r>
          </a:p>
        </p:txBody>
      </p:sp>
    </p:spTree>
    <p:extLst>
      <p:ext uri="{BB962C8B-B14F-4D97-AF65-F5344CB8AC3E}">
        <p14:creationId xmlns:p14="http://schemas.microsoft.com/office/powerpoint/2010/main" val="7370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7133502" y="2806182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3" idx="7"/>
          </p:cNvCxnSpPr>
          <p:nvPr/>
        </p:nvCxnSpPr>
        <p:spPr>
          <a:xfrm flipH="1">
            <a:off x="6815310" y="3073383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832406" y="3823187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2" idx="7"/>
          </p:cNvCxnSpPr>
          <p:nvPr/>
        </p:nvCxnSpPr>
        <p:spPr>
          <a:xfrm flipH="1">
            <a:off x="4315695" y="3812035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0"/>
          </p:cNvCxnSpPr>
          <p:nvPr/>
        </p:nvCxnSpPr>
        <p:spPr>
          <a:xfrm flipH="1" flipV="1">
            <a:off x="432358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7"/>
            <a:endCxn id="24" idx="3"/>
          </p:cNvCxnSpPr>
          <p:nvPr/>
        </p:nvCxnSpPr>
        <p:spPr>
          <a:xfrm flipH="1">
            <a:off x="4296646" y="3073383"/>
            <a:ext cx="341918" cy="226092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Data energies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2358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352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548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8548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8548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364" r="-45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1622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endCxn id="54" idx="0"/>
          </p:cNvCxnSpPr>
          <p:nvPr/>
        </p:nvCxnSpPr>
        <p:spPr>
          <a:xfrm flipH="1" flipV="1">
            <a:off x="684199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4199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9193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0389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0389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80389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704070" y="2672074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13567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925703" y="3211020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25784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7920" y="3410726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90343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02560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65693" y="1762325"/>
            <a:ext cx="2315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m2d – model to data energy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13931" y="1668458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2222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63" idx="2"/>
          </p:cNvCxnSpPr>
          <p:nvPr/>
        </p:nvCxnSpPr>
        <p:spPr>
          <a:xfrm flipH="1" flipV="1">
            <a:off x="1754217" y="3844377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1757404" y="3105724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761307" y="3644672"/>
            <a:ext cx="505656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62109" y="2531178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12045" y="306762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28864" y="3606572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41081" y="3806278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26904" y="360407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26787" y="3067625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23207" y="3807154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blipFill>
                <a:blip r:embed="rId6"/>
                <a:stretch>
                  <a:fillRect l="-18421" r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blipFill>
                <a:blip r:embed="rId7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blipFill>
                <a:blip r:embed="rId8"/>
                <a:stretch>
                  <a:fillRect l="-1132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blipFill>
                <a:blip r:embed="rId9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blipFill>
                <a:blip r:embed="rId10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blipFill>
                <a:blip r:embed="rId11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blipFill>
                <a:blip r:embed="rId15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584542" y="1762325"/>
            <a:ext cx="2353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d2m – data to model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blipFill>
                <a:blip r:embed="rId16"/>
                <a:stretch>
                  <a:fillRect l="-1730" t="-144186" r="-2491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blipFill>
                <a:blip r:embed="rId17"/>
                <a:stretch>
                  <a:fillRect l="-1684" t="-144186" r="-21212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blipFill>
                <a:blip r:embed="rId18"/>
                <a:stretch>
                  <a:fillRect l="-20821" t="-75152" r="-12023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blipFill>
                <a:blip r:embed="rId19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9804045" y="2900049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3" idx="7"/>
          </p:cNvCxnSpPr>
          <p:nvPr/>
        </p:nvCxnSpPr>
        <p:spPr>
          <a:xfrm flipH="1">
            <a:off x="9485853" y="3167250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9502949" y="3917054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04" idx="0"/>
          </p:cNvCxnSpPr>
          <p:nvPr/>
        </p:nvCxnSpPr>
        <p:spPr>
          <a:xfrm flipH="1" flipV="1">
            <a:off x="9512541" y="2581543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512541" y="2619643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9762477" y="3156091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474441" y="2581543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4440" y="3328302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474440" y="4075061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blipFill>
                <a:blip r:embed="rId20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9374613" y="2765941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984110" y="3695037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596246" y="3304887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796327" y="3894743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08463" y="3504593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202512" y="1665505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fixed 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BA469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blipFill>
                <a:blip r:embed="rId21"/>
                <a:stretch>
                  <a:fillRect l="-20821" t="-75152" r="-12610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blipFill>
                <a:blip r:embed="rId22"/>
                <a:stretch>
                  <a:fillRect l="-19048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blipFill>
                <a:blip r:embed="rId23"/>
                <a:stretch>
                  <a:fillRect l="-15625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H="1" flipV="1">
            <a:off x="9530830" y="2636408"/>
            <a:ext cx="78001" cy="166139"/>
          </a:xfrm>
          <a:prstGeom prst="line">
            <a:avLst/>
          </a:prstGeom>
          <a:ln w="28575">
            <a:solidFill>
              <a:srgbClr val="BA469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9581515" y="277244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6437210" y="616420"/>
            <a:ext cx="2936994" cy="3111910"/>
          </a:xfrm>
          <a:prstGeom prst="rect">
            <a:avLst/>
          </a:prstGeom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3499287" y="616420"/>
            <a:ext cx="2936994" cy="3111910"/>
          </a:xfrm>
          <a:prstGeom prst="rect">
            <a:avLst/>
          </a:prstGeom>
          <a:ln w="12700">
            <a:noFill/>
          </a:ln>
        </p:spPr>
      </p:pic>
      <p:sp>
        <p:nvSpPr>
          <p:cNvPr id="74" name="Oval 73"/>
          <p:cNvSpPr/>
          <p:nvPr/>
        </p:nvSpPr>
        <p:spPr>
          <a:xfrm>
            <a:off x="5501148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54557" y="1685398"/>
            <a:ext cx="750379" cy="19427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018724" y="1661486"/>
            <a:ext cx="541934" cy="19681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43118" y="1642374"/>
            <a:ext cx="761818" cy="7658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304439" y="1678024"/>
            <a:ext cx="224416" cy="1655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8439071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8168944" y="1345323"/>
            <a:ext cx="329638" cy="31616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475121" y="1186919"/>
            <a:ext cx="31803" cy="4780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blipFill>
                <a:blip r:embed="rId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693807" y="616420"/>
            <a:ext cx="3083223" cy="3310523"/>
            <a:chOff x="3945194" y="1417250"/>
            <a:chExt cx="3209598" cy="3446215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"/>
            <a:srcRect l="17571" t="15738" r="23470" b="15452"/>
            <a:stretch/>
          </p:blipFill>
          <p:spPr>
            <a:xfrm>
              <a:off x="3945194" y="1622323"/>
              <a:ext cx="2936994" cy="311191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09" name="Straight Connector 108"/>
            <p:cNvCxnSpPr/>
            <p:nvPr/>
          </p:nvCxnSpPr>
          <p:spPr>
            <a:xfrm flipV="1">
              <a:off x="4046220" y="1432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472994" y="1813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472994" y="1897380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6798874" y="3202305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798874" y="3423285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090035" y="1562100"/>
              <a:ext cx="1426774" cy="381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599917" y="2007870"/>
              <a:ext cx="1325880" cy="130492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969407" y="3423285"/>
              <a:ext cx="0" cy="122682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6960" y="465010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156960" y="34232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86254" y="21659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rc 119"/>
            <p:cNvSpPr/>
            <p:nvPr/>
          </p:nvSpPr>
          <p:spPr>
            <a:xfrm rot="16200000">
              <a:off x="6515100" y="4436745"/>
              <a:ext cx="426720" cy="42672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/>
            <p:cNvSpPr/>
            <p:nvPr/>
          </p:nvSpPr>
          <p:spPr>
            <a:xfrm rot="16200000">
              <a:off x="6383196" y="3206115"/>
              <a:ext cx="434340" cy="426720"/>
            </a:xfrm>
            <a:prstGeom prst="arc">
              <a:avLst>
                <a:gd name="adj1" fmla="val 16200000"/>
                <a:gd name="adj2" fmla="val 20130984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Arc 121"/>
            <p:cNvSpPr/>
            <p:nvPr/>
          </p:nvSpPr>
          <p:spPr>
            <a:xfrm rot="16200000">
              <a:off x="5102116" y="1949450"/>
              <a:ext cx="426720" cy="426720"/>
            </a:xfrm>
            <a:prstGeom prst="arc">
              <a:avLst>
                <a:gd name="adj1" fmla="val 16200000"/>
                <a:gd name="adj2" fmla="val 1771388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6813726" y="4652009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111" t="-2273" r="-13333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1111" t="-2273" r="-11111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455" r="-11364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111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727" r="-11364" b="-20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blipFill>
                <a:blip r:embed="rId14"/>
                <a:stretch>
                  <a:fillRect l="-31818" t="-2273" r="-11364" b="-38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" name="Picture 1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1726" y="3721607"/>
            <a:ext cx="3695700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blipFill>
                <a:blip r:embed="rId17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blipFill>
                <a:blip r:embed="rId18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/>
          <p:cNvSpPr/>
          <p:nvPr/>
        </p:nvSpPr>
        <p:spPr>
          <a:xfrm>
            <a:off x="7424291" y="3983858"/>
            <a:ext cx="88490" cy="8849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" y="887406"/>
            <a:ext cx="12148078" cy="49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961" y="1386840"/>
            <a:ext cx="3512820" cy="3238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339" y="1326253"/>
            <a:ext cx="3535681" cy="329908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1172" y="129851"/>
            <a:ext cx="10868885" cy="78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Comparing with [Taylor et al. 2016] on </a:t>
            </a:r>
            <a:r>
              <a:rPr lang="en-US" sz="4000"/>
              <a:t>NUY dat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427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9" y="1671608"/>
            <a:ext cx="11013733" cy="3442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blipFill>
                <a:blip r:embed="rId3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20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54"/>
            <a:ext cx="4358950" cy="757130"/>
          </a:xfr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A4691"/>
                </a:solidFill>
                <a:latin typeface="Calibri" panose="020F0502020204030204" pitchFamily="34" charset="0"/>
                <a:ea typeface="+mn-ea"/>
                <a:cs typeface="+mn-cs"/>
              </a:rPr>
              <a:t>Adding new dofs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9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Edit shape chains</a:t>
            </a:r>
          </a:p>
          <a:p>
            <a:r>
              <a:rPr lang="en-US" sz="1800" dirty="0"/>
              <a:t>Edit block-id to beta-id</a:t>
            </a:r>
          </a:p>
          <a:p>
            <a:r>
              <a:rPr lang="en-US" sz="1800" dirty="0"/>
              <a:t>Set up phalange, type and limit of new dofs</a:t>
            </a:r>
          </a:p>
          <a:p>
            <a:r>
              <a:rPr lang="en-US" sz="1800" dirty="0"/>
              <a:t>Set up damping</a:t>
            </a:r>
          </a:p>
          <a:p>
            <a:r>
              <a:rPr lang="en-US" sz="1800" dirty="0"/>
              <a:t>Serialize parametrization of new dofs</a:t>
            </a:r>
          </a:p>
          <a:p>
            <a:r>
              <a:rPr lang="en-US" sz="1800" dirty="0"/>
              <a:t>Edit update-beta</a:t>
            </a:r>
          </a:p>
          <a:p>
            <a:r>
              <a:rPr lang="en-US" sz="1800" dirty="0"/>
              <a:t>Edit get-beta</a:t>
            </a:r>
          </a:p>
          <a:p>
            <a:r>
              <a:rPr lang="en-US" sz="1800" dirty="0"/>
              <a:t>Edit Jacobians on </a:t>
            </a:r>
            <a:r>
              <a:rPr lang="en-US" sz="1800" dirty="0" err="1"/>
              <a:t>Cuda</a:t>
            </a:r>
            <a:endParaRPr lang="en-US" sz="1800" dirty="0"/>
          </a:p>
          <a:p>
            <a:r>
              <a:rPr lang="en-US" sz="1800" dirty="0"/>
              <a:t>Edit update-phalanges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6393" y="575790"/>
            <a:ext cx="993856" cy="3987367"/>
            <a:chOff x="6221715" y="1228933"/>
            <a:chExt cx="993856" cy="3987367"/>
          </a:xfrm>
        </p:grpSpPr>
        <p:sp>
          <p:nvSpPr>
            <p:cNvPr id="10" name="Rectangle 9"/>
            <p:cNvSpPr/>
            <p:nvPr/>
          </p:nvSpPr>
          <p:spPr>
            <a:xfrm>
              <a:off x="6221718" y="3304924"/>
              <a:ext cx="993849" cy="526695"/>
            </a:xfrm>
            <a:prstGeom prst="rect">
              <a:avLst/>
            </a:prstGeom>
            <a:solidFill>
              <a:srgbClr val="EFB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722" y="1918956"/>
              <a:ext cx="993849" cy="526695"/>
            </a:xfrm>
            <a:prstGeom prst="rect">
              <a:avLst/>
            </a:prstGeom>
            <a:solidFill>
              <a:srgbClr val="90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1715" y="3999582"/>
              <a:ext cx="993849" cy="526695"/>
            </a:xfrm>
            <a:prstGeom prst="rect">
              <a:avLst/>
            </a:prstGeom>
            <a:solidFill>
              <a:srgbClr val="D9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1719" y="1228933"/>
              <a:ext cx="993849" cy="526695"/>
            </a:xfrm>
            <a:prstGeom prst="rect">
              <a:avLst/>
            </a:prstGeom>
            <a:solidFill>
              <a:srgbClr val="3D83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21715" y="4689605"/>
              <a:ext cx="993849" cy="526695"/>
            </a:xfrm>
            <a:prstGeom prst="rect">
              <a:avLst/>
            </a:prstGeom>
            <a:solidFill>
              <a:srgbClr val="B3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1718" y="2610266"/>
              <a:ext cx="993849" cy="52669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3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552839" y="102946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6130" y="3094380"/>
            <a:ext cx="229923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6991" y="752447"/>
            <a:ext cx="153021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030" y="752447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7201" y="752447"/>
            <a:ext cx="87383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blipFill>
                <a:blip r:embed="rId2"/>
                <a:stretch>
                  <a:fillRect l="-14583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9444" t="-22222" r="-47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blipFill>
                <a:blip r:embed="rId4"/>
                <a:stretch>
                  <a:fillRect l="-20833" r="-41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218453" y="690879"/>
            <a:ext cx="2637600" cy="2638106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8453" y="690879"/>
            <a:ext cx="1530210" cy="152971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blipFill>
                <a:blip r:embed="rId5"/>
                <a:stretch>
                  <a:fillRect l="-16667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748663" y="2220597"/>
            <a:ext cx="873830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blipFill>
                <a:blip r:embed="rId6"/>
                <a:stretch>
                  <a:fillRect l="-20833" r="-416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blipFill>
                <a:blip r:embed="rId7"/>
                <a:stretch>
                  <a:fillRect l="-22857" t="-18919" r="-45714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622494" y="1029461"/>
            <a:ext cx="233559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6033971" y="2614293"/>
            <a:ext cx="233559" cy="1195824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8172" y="5208256"/>
            <a:ext cx="233559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52839" y="401764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solidFill>
                <a:srgbClr val="F8CBAD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blipFill>
                <a:blip r:embed="rId8"/>
                <a:stretch>
                  <a:fillRect l="-16667" r="-2083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blipFill>
                <a:blip r:embed="rId9"/>
                <a:stretch>
                  <a:fillRect l="-22857" t="-18919" r="-48571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748663" y="4017644"/>
            <a:ext cx="233559" cy="1191133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6033726" y="4727892"/>
            <a:ext cx="233559" cy="1195332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69171" y="752446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blipFill>
                <a:blip r:embed="rId10"/>
                <a:stretch>
                  <a:fillRect l="-24324" t="-18919" r="-5135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859690" y="3328986"/>
            <a:ext cx="225559" cy="232034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1690" y="2220596"/>
            <a:ext cx="233559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7068465" y="3004811"/>
            <a:ext cx="233559" cy="88177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18453" y="691284"/>
            <a:ext cx="2866796" cy="2871194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blipFill>
                <a:blip r:embed="rId11"/>
                <a:stretch>
                  <a:fillRect l="-31429" t="-18919" r="-51429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218453" y="690811"/>
            <a:ext cx="2400404" cy="2404023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552759" y="2793386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57883" y="2546042"/>
            <a:ext cx="1107026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0706" y="106530"/>
            <a:ext cx="873830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487" y="106310"/>
            <a:ext cx="2673218" cy="494117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699" y="106309"/>
            <a:ext cx="233559" cy="2439733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6667" t="-18919" r="-50000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blipFill>
                <a:blip r:embed="rId4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674172" y="106530"/>
            <a:ext cx="233559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blipFill>
                <a:blip r:embed="rId5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999290" y="105242"/>
            <a:ext cx="3790507" cy="3790800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65343" y="2546042"/>
            <a:ext cx="233559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blipFill>
                <a:blip r:embed="rId7"/>
                <a:stretch>
                  <a:fillRect l="-22857" t="-22222" r="-4857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998949" y="1063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2390" y="105242"/>
            <a:ext cx="1107026" cy="2440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blipFill>
                <a:blip r:embed="rId8"/>
                <a:stretch>
                  <a:fillRect l="-22857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6105941" y="12151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34783" y="14491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44046" y="25579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77605" y="2791910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551435" y="3662042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blipFill>
                <a:blip r:embed="rId9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blipFill>
                <a:blip r:embed="rId12"/>
                <a:stretch>
                  <a:fillRect l="-38462" r="-3461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blipFill>
                <a:blip r:embed="rId13"/>
                <a:stretch>
                  <a:fillRect l="-38462" t="-21622" r="-6923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05633" y="105243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5441032" y="777711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43605" y="1447428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6772020" y="2121986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997579" y="3341877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77604" y="105242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79343" y="1447413"/>
            <a:ext cx="874800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5232024" y="2559710"/>
            <a:ext cx="873073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6566715" y="2558097"/>
            <a:ext cx="873073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0644165" y="6350595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429137" y="4132176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blipFill>
                <a:blip r:embed="rId14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9535821" y="4131109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8867667" y="4805754"/>
            <a:ext cx="234000" cy="1102309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768736" y="4131738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 rot="16200000">
            <a:off x="8664230" y="5242807"/>
            <a:ext cx="871986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645489" y="5473909"/>
            <a:ext cx="233559" cy="87597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766578" y="5475087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blipFill>
                <a:blip r:embed="rId15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blipFill>
                <a:blip r:embed="rId16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 rot="16200000">
            <a:off x="10090309" y="6030430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29136" y="4130042"/>
            <a:ext cx="2449911" cy="245456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36129" y="5235896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blipFill>
                <a:blip r:embed="rId17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blipFill>
                <a:blip r:embed="rId18"/>
                <a:stretch>
                  <a:fillRect l="-20000" t="-18919" r="-51429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blipFill>
                <a:blip r:embed="rId19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79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108696</TotalTime>
  <Words>1512</Words>
  <Application>Microsoft Office PowerPoint</Application>
  <PresentationFormat>Widescreen</PresentationFormat>
  <Paragraphs>399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new dofs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520</cp:revision>
  <dcterms:created xsi:type="dcterms:W3CDTF">2016-09-06T14:55:02Z</dcterms:created>
  <dcterms:modified xsi:type="dcterms:W3CDTF">2017-02-27T10:39:54Z</dcterms:modified>
</cp:coreProperties>
</file>