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12" r:id="rId2"/>
    <p:sldId id="313" r:id="rId3"/>
    <p:sldId id="318" r:id="rId4"/>
    <p:sldId id="266" r:id="rId5"/>
    <p:sldId id="371" r:id="rId6"/>
    <p:sldId id="360" r:id="rId7"/>
    <p:sldId id="364" r:id="rId8"/>
    <p:sldId id="329" r:id="rId9"/>
    <p:sldId id="367" r:id="rId10"/>
    <p:sldId id="370" r:id="rId11"/>
    <p:sldId id="361" r:id="rId12"/>
    <p:sldId id="363" r:id="rId13"/>
    <p:sldId id="362" r:id="rId14"/>
    <p:sldId id="372" r:id="rId15"/>
    <p:sldId id="3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scellaneous" id="{D8E878B1-3FDC-4F16-8573-6078175BC045}">
          <p14:sldIdLst>
            <p14:sldId id="312"/>
            <p14:sldId id="313"/>
            <p14:sldId id="318"/>
            <p14:sldId id="266"/>
            <p14:sldId id="371"/>
            <p14:sldId id="360"/>
            <p14:sldId id="364"/>
          </p14:sldIdLst>
        </p14:section>
        <p14:section name="Batch" id="{844347DC-8677-4FC7-9070-ABDA707169E3}">
          <p14:sldIdLst>
            <p14:sldId id="329"/>
            <p14:sldId id="367"/>
            <p14:sldId id="370"/>
          </p14:sldIdLst>
        </p14:section>
        <p14:section name="Semantics" id="{D50FB6FE-CA87-43E2-A687-012FD706882F}">
          <p14:sldIdLst>
            <p14:sldId id="361"/>
            <p14:sldId id="363"/>
            <p14:sldId id="362"/>
            <p14:sldId id="372"/>
            <p14:sldId id="3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3D8377"/>
    <a:srgbClr val="B3516D"/>
    <a:srgbClr val="D99A8F"/>
    <a:srgbClr val="9F9F9F"/>
    <a:srgbClr val="ADADAD"/>
    <a:srgbClr val="AEAEAE"/>
    <a:srgbClr val="B6B6B6"/>
    <a:srgbClr val="99CB95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2" autoAdjust="0"/>
    <p:restoredTop sz="94783" autoAdjust="0"/>
  </p:normalViewPr>
  <p:slideViewPr>
    <p:cSldViewPr snapToGrid="0">
      <p:cViewPr varScale="1">
        <p:scale>
          <a:sx n="82" d="100"/>
          <a:sy n="82" d="100"/>
        </p:scale>
        <p:origin x="91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872D2-8C6B-43CF-BA26-6FBE1981829C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CC116-FCA2-43FC-8A02-8BBDA63C3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50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CC116-FCA2-43FC-8A02-8BBDA63C3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32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2BAEF-1655-4B13-8CFF-4B50D7555C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11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928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74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3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57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60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8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26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63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21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62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67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D7890-242A-4A7F-882E-CF60CB35266F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3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png"/><Relationship Id="rId3" Type="http://schemas.microsoft.com/office/2007/relationships/hdphoto" Target="../media/hdphoto1.wdp"/><Relationship Id="rId7" Type="http://schemas.openxmlformats.org/officeDocument/2006/relationships/image" Target="../media/image27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4.png"/><Relationship Id="rId11" Type="http://schemas.openxmlformats.org/officeDocument/2006/relationships/image" Target="../media/image279.png"/><Relationship Id="rId5" Type="http://schemas.openxmlformats.org/officeDocument/2006/relationships/image" Target="../media/image273.png"/><Relationship Id="rId10" Type="http://schemas.openxmlformats.org/officeDocument/2006/relationships/image" Target="../media/image278.png"/><Relationship Id="rId4" Type="http://schemas.openxmlformats.org/officeDocument/2006/relationships/image" Target="../media/image272.png"/><Relationship Id="rId9" Type="http://schemas.openxmlformats.org/officeDocument/2006/relationships/image" Target="../media/image27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246.png"/><Relationship Id="rId12" Type="http://schemas.openxmlformats.org/officeDocument/2006/relationships/image" Target="../media/image21.png"/><Relationship Id="rId2" Type="http://schemas.openxmlformats.org/officeDocument/2006/relationships/image" Target="../media/image12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68.png"/><Relationship Id="rId18" Type="http://schemas.openxmlformats.org/officeDocument/2006/relationships/image" Target="../media/image173.png"/><Relationship Id="rId3" Type="http://schemas.openxmlformats.org/officeDocument/2006/relationships/image" Target="../media/image158.png"/><Relationship Id="rId21" Type="http://schemas.openxmlformats.org/officeDocument/2006/relationships/image" Target="../media/image176.pn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17" Type="http://schemas.openxmlformats.org/officeDocument/2006/relationships/image" Target="../media/image172.png"/><Relationship Id="rId2" Type="http://schemas.openxmlformats.org/officeDocument/2006/relationships/image" Target="../media/image157.png"/><Relationship Id="rId16" Type="http://schemas.openxmlformats.org/officeDocument/2006/relationships/image" Target="../media/image171.png"/><Relationship Id="rId20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5" Type="http://schemas.openxmlformats.org/officeDocument/2006/relationships/image" Target="../media/image160.png"/><Relationship Id="rId15" Type="http://schemas.openxmlformats.org/officeDocument/2006/relationships/image" Target="../media/image170.png"/><Relationship Id="rId23" Type="http://schemas.openxmlformats.org/officeDocument/2006/relationships/image" Target="../media/image178.png"/><Relationship Id="rId10" Type="http://schemas.openxmlformats.org/officeDocument/2006/relationships/image" Target="../media/image165.png"/><Relationship Id="rId19" Type="http://schemas.openxmlformats.org/officeDocument/2006/relationships/image" Target="../media/image174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Relationship Id="rId14" Type="http://schemas.openxmlformats.org/officeDocument/2006/relationships/image" Target="../media/image169.png"/><Relationship Id="rId22" Type="http://schemas.openxmlformats.org/officeDocument/2006/relationships/image" Target="../media/image17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image" Target="../media/image30.png"/><Relationship Id="rId5" Type="http://schemas.openxmlformats.org/officeDocument/2006/relationships/image" Target="../media/image240.png"/><Relationship Id="rId15" Type="http://schemas.openxmlformats.org/officeDocument/2006/relationships/image" Target="../media/image3.png"/><Relationship Id="rId10" Type="http://schemas.openxmlformats.org/officeDocument/2006/relationships/image" Target="../media/image29.png"/><Relationship Id="rId4" Type="http://schemas.openxmlformats.org/officeDocument/2006/relationships/image" Target="../media/image230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1.png"/><Relationship Id="rId3" Type="http://schemas.openxmlformats.org/officeDocument/2006/relationships/image" Target="../media/image1960.png"/><Relationship Id="rId7" Type="http://schemas.openxmlformats.org/officeDocument/2006/relationships/image" Target="../media/image2411.png"/><Relationship Id="rId2" Type="http://schemas.openxmlformats.org/officeDocument/2006/relationships/image" Target="../media/image19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90.png"/><Relationship Id="rId11" Type="http://schemas.openxmlformats.org/officeDocument/2006/relationships/image" Target="../media/image2441.png"/><Relationship Id="rId5" Type="http://schemas.openxmlformats.org/officeDocument/2006/relationships/image" Target="../media/image1980.png"/><Relationship Id="rId10" Type="http://schemas.openxmlformats.org/officeDocument/2006/relationships/image" Target="../media/image2020.png"/><Relationship Id="rId4" Type="http://schemas.openxmlformats.org/officeDocument/2006/relationships/image" Target="../media/image1970.png"/><Relationship Id="rId9" Type="http://schemas.openxmlformats.org/officeDocument/2006/relationships/image" Target="../media/image24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0.png"/><Relationship Id="rId13" Type="http://schemas.openxmlformats.org/officeDocument/2006/relationships/image" Target="../media/image266.png"/><Relationship Id="rId18" Type="http://schemas.openxmlformats.org/officeDocument/2006/relationships/image" Target="../media/image269.png"/><Relationship Id="rId3" Type="http://schemas.openxmlformats.org/officeDocument/2006/relationships/image" Target="../media/image2410.png"/><Relationship Id="rId7" Type="http://schemas.openxmlformats.org/officeDocument/2006/relationships/image" Target="../media/image2450.png"/><Relationship Id="rId12" Type="http://schemas.openxmlformats.org/officeDocument/2006/relationships/image" Target="../media/image2650.png"/><Relationship Id="rId17" Type="http://schemas.openxmlformats.org/officeDocument/2006/relationships/image" Target="../media/image26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40.png"/><Relationship Id="rId5" Type="http://schemas.openxmlformats.org/officeDocument/2006/relationships/image" Target="../media/image2430.png"/><Relationship Id="rId15" Type="http://schemas.openxmlformats.org/officeDocument/2006/relationships/image" Target="../media/image2490.png"/><Relationship Id="rId19" Type="http://schemas.openxmlformats.org/officeDocument/2006/relationships/image" Target="../media/image270.png"/><Relationship Id="rId4" Type="http://schemas.openxmlformats.org/officeDocument/2006/relationships/image" Target="../media/image2420.png"/><Relationship Id="rId9" Type="http://schemas.openxmlformats.org/officeDocument/2006/relationships/image" Target="../media/image2470.png"/><Relationship Id="rId14" Type="http://schemas.openxmlformats.org/officeDocument/2006/relationships/image" Target="../media/image24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632" y="42672"/>
            <a:ext cx="1196644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>
                <a:solidFill>
                  <a:srgbClr val="BA4691"/>
                </a:solidFill>
                <a:latin typeface="Cambria" panose="02040503050406030204" pitchFamily="18" charset="0"/>
              </a:rPr>
              <a:t>Iteratively reweighted least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3296" y="1085669"/>
                <a:ext cx="3901440" cy="5535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700" b="0" dirty="0">
                    <a:solidFill>
                      <a:srgbClr val="448C6A"/>
                    </a:solidFill>
                    <a:latin typeface="Cambria Math" panose="02040503050406030204" pitchFamily="18" charset="0"/>
                  </a:rPr>
                  <a:t>Original problem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1600" b="0" dirty="0"/>
              </a:p>
              <a:p>
                <a:r>
                  <a:rPr lang="en-US" sz="1700" dirty="0">
                    <a:solidFill>
                      <a:srgbClr val="448C6A"/>
                    </a:solidFill>
                    <a:latin typeface="Cambria Math" panose="02040503050406030204" pitchFamily="18" charset="0"/>
                  </a:rPr>
                  <a:t>Robust version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3D837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3D8377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3D8377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b="0" i="1" smtClean="0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i="1" smtClean="0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3D837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3D837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3D837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3D837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3D837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3D837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sz="1600" i="1" smtClean="0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3D837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3D8377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3D8377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3D837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rgbClr val="3D8377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3D8377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3D837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60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1600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600" b="0" i="1" smtClean="0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=0  (∗)</m:t>
                      </m:r>
                    </m:oMath>
                  </m:oMathPara>
                </a14:m>
                <a:endParaRPr lang="en-US" sz="1600" dirty="0">
                  <a:solidFill>
                    <a:srgbClr val="BA4691"/>
                  </a:solidFill>
                </a:endParaRPr>
              </a:p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sz="16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1600" dirty="0">
                  <a:solidFill>
                    <a:srgbClr val="448C6A"/>
                  </a:solidFill>
                  <a:latin typeface="Cambria Math" panose="02040503050406030204" pitchFamily="18" charset="0"/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96" y="1085669"/>
                <a:ext cx="3901440" cy="5535041"/>
              </a:xfrm>
              <a:prstGeom prst="rect">
                <a:avLst/>
              </a:prstGeom>
              <a:blipFill>
                <a:blip r:embed="rId2"/>
                <a:stretch>
                  <a:fillRect l="-3281" t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510784" y="1004278"/>
                <a:ext cx="3840480" cy="1822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>
                    <a:solidFill>
                      <a:srgbClr val="448C6A"/>
                    </a:solidFill>
                    <a:latin typeface="Cambria Math" panose="02040503050406030204" pitchFamily="18" charset="0"/>
                  </a:rPr>
                  <a:t>The system (*) is solving the problem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1600">
                  <a:solidFill>
                    <a:srgbClr val="448C6A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1600">
                    <a:solidFill>
                      <a:schemeClr val="bg1">
                        <a:lumMod val="50000"/>
                      </a:schemeClr>
                    </a:solidFill>
                  </a:rPr>
                  <a:t>since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sSubSup>
                                <m:sSubSup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784" y="1004278"/>
                <a:ext cx="3840480" cy="1822487"/>
              </a:xfrm>
              <a:prstGeom prst="rect">
                <a:avLst/>
              </a:prstGeom>
              <a:blipFill>
                <a:blip r:embed="rId3"/>
                <a:stretch>
                  <a:fillRect l="-794" t="-1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07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2081" y="105881"/>
            <a:ext cx="10076731" cy="6609325"/>
            <a:chOff x="132081" y="105881"/>
            <a:chExt cx="10076731" cy="6609325"/>
          </a:xfrm>
        </p:grpSpPr>
        <p:sp>
          <p:nvSpPr>
            <p:cNvPr id="69" name="Rectangle 68"/>
            <p:cNvSpPr/>
            <p:nvPr/>
          </p:nvSpPr>
          <p:spPr>
            <a:xfrm>
              <a:off x="6626997" y="6599723"/>
              <a:ext cx="69179" cy="74237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 rot="5400000">
              <a:off x="4622092" y="5100573"/>
              <a:ext cx="74235" cy="3072539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626997" y="3109958"/>
              <a:ext cx="69179" cy="3060000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88082" y="6169960"/>
              <a:ext cx="439408" cy="429764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 rot="5400000">
              <a:off x="1428002" y="4904785"/>
              <a:ext cx="425514" cy="2964365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195480" y="136359"/>
              <a:ext cx="432010" cy="2973600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557045" y="5679842"/>
              <a:ext cx="233559" cy="234000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61114" y="3109959"/>
              <a:ext cx="2968281" cy="3060000"/>
            </a:xfrm>
            <a:prstGeom prst="rect">
              <a:avLst/>
            </a:prstGeom>
            <a:solidFill>
              <a:srgbClr val="EEEEEE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128022" y="134122"/>
              <a:ext cx="3064500" cy="2975837"/>
            </a:xfrm>
            <a:prstGeom prst="rect">
              <a:avLst/>
            </a:prstGeom>
            <a:solidFill>
              <a:srgbClr val="EEEEEE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>
            <a:xfrm>
              <a:off x="3132524" y="3109960"/>
              <a:ext cx="3059998" cy="3059999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>
            <a:xfrm>
              <a:off x="158924" y="136361"/>
              <a:ext cx="2973600" cy="2973600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25000"/>
                      </a14:imgEffect>
                      <a14:imgEffect>
                        <a14:brightnessContrast bright="28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2081" y="105881"/>
              <a:ext cx="6634480" cy="6609325"/>
            </a:xfrm>
            <a:prstGeom prst="rect">
              <a:avLst/>
            </a:prstGeom>
          </p:spPr>
        </p:pic>
        <p:sp>
          <p:nvSpPr>
            <p:cNvPr id="22" name="Rectangle 21"/>
            <p:cNvSpPr>
              <a:spLocks/>
            </p:cNvSpPr>
            <p:nvPr/>
          </p:nvSpPr>
          <p:spPr>
            <a:xfrm>
              <a:off x="158923" y="136360"/>
              <a:ext cx="6033600" cy="6033600"/>
            </a:xfrm>
            <a:prstGeom prst="rect">
              <a:avLst/>
            </a:prstGeom>
            <a:noFill/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158576" y="136360"/>
              <a:ext cx="6537600" cy="6537600"/>
            </a:xfrm>
            <a:prstGeom prst="rect">
              <a:avLst/>
            </a:prstGeom>
            <a:noFill/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76402" y="510201"/>
              <a:ext cx="1191518" cy="1191135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9693" y="2575119"/>
              <a:ext cx="229923" cy="234605"/>
            </a:xfrm>
            <a:prstGeom prst="rect">
              <a:avLst/>
            </a:prstGeom>
            <a:solidFill>
              <a:srgbClr val="F8CBAD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342016" y="171618"/>
              <a:ext cx="2637600" cy="2638106"/>
            </a:xfrm>
            <a:prstGeom prst="rect">
              <a:avLst/>
            </a:prstGeom>
            <a:noFill/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342016" y="171618"/>
              <a:ext cx="1530210" cy="1529718"/>
            </a:xfrm>
            <a:prstGeom prst="rect">
              <a:avLst/>
            </a:prstGeom>
            <a:noFill/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127313" y="998045"/>
                  <a:ext cx="29290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</m:oMath>
                    </m:oMathPara>
                  </a14:m>
                  <a:endParaRPr lang="en-US" sz="140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7313" y="998045"/>
                  <a:ext cx="292901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14583" r="-208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/>
            <p:cNvSpPr/>
            <p:nvPr/>
          </p:nvSpPr>
          <p:spPr>
            <a:xfrm>
              <a:off x="8872226" y="1701336"/>
              <a:ext cx="873830" cy="873783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9183634" y="2044629"/>
                  <a:ext cx="29161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en-US" sz="140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3634" y="2044629"/>
                  <a:ext cx="291618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23404" r="-4255" b="-30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9765694" y="2572781"/>
                  <a:ext cx="213195" cy="2226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5694" y="2572781"/>
                  <a:ext cx="213195" cy="222625"/>
                </a:xfrm>
                <a:prstGeom prst="rect">
                  <a:avLst/>
                </a:prstGeom>
                <a:blipFill>
                  <a:blip r:embed="rId6"/>
                  <a:stretch>
                    <a:fillRect l="-22857" t="-18919" r="-45714" b="-1351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ectangle 32"/>
            <p:cNvSpPr/>
            <p:nvPr/>
          </p:nvSpPr>
          <p:spPr>
            <a:xfrm>
              <a:off x="9746057" y="510200"/>
              <a:ext cx="233559" cy="1191135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rot="16200000">
              <a:off x="8157534" y="2095032"/>
              <a:ext cx="233559" cy="1195824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983253" y="2809725"/>
              <a:ext cx="225559" cy="232034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975253" y="1701335"/>
              <a:ext cx="233559" cy="873783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16200000">
              <a:off x="9192028" y="2485550"/>
              <a:ext cx="233559" cy="881773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342016" y="172023"/>
              <a:ext cx="2866796" cy="2871194"/>
            </a:xfrm>
            <a:prstGeom prst="rect">
              <a:avLst/>
            </a:prstGeom>
            <a:noFill/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9992535" y="2790915"/>
                  <a:ext cx="216277" cy="2251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2535" y="2790915"/>
                  <a:ext cx="216277" cy="225126"/>
                </a:xfrm>
                <a:prstGeom prst="rect">
                  <a:avLst/>
                </a:prstGeom>
                <a:blipFill>
                  <a:blip r:embed="rId7"/>
                  <a:stretch>
                    <a:fillRect l="-27778" t="-21622" r="-50000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ectangle 39"/>
            <p:cNvSpPr/>
            <p:nvPr/>
          </p:nvSpPr>
          <p:spPr>
            <a:xfrm>
              <a:off x="7342016" y="171550"/>
              <a:ext cx="2400404" cy="2404023"/>
            </a:xfrm>
            <a:prstGeom prst="rect">
              <a:avLst/>
            </a:prstGeom>
            <a:noFill/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>
              <a:spLocks/>
            </p:cNvSpPr>
            <p:nvPr/>
          </p:nvSpPr>
          <p:spPr>
            <a:xfrm>
              <a:off x="161890" y="134123"/>
              <a:ext cx="6465600" cy="6465600"/>
            </a:xfrm>
            <a:prstGeom prst="rect">
              <a:avLst/>
            </a:prstGeom>
            <a:noFill/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342017" y="3461423"/>
              <a:ext cx="1107026" cy="1108800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7788834" y="3908101"/>
                  <a:ext cx="21339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8834" y="3908101"/>
                  <a:ext cx="213392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22857" r="-2857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Rectangle 46"/>
            <p:cNvSpPr/>
            <p:nvPr/>
          </p:nvSpPr>
          <p:spPr>
            <a:xfrm>
              <a:off x="8448701" y="3460356"/>
              <a:ext cx="234000" cy="1108800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7780547" y="4135001"/>
              <a:ext cx="234000" cy="1102309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681616" y="3460985"/>
              <a:ext cx="874800" cy="1342171"/>
            </a:xfrm>
            <a:prstGeom prst="rect">
              <a:avLst/>
            </a:prstGeom>
            <a:solidFill>
              <a:srgbClr val="EEEEEE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7577110" y="4572054"/>
              <a:ext cx="871986" cy="1342171"/>
            </a:xfrm>
            <a:prstGeom prst="rect">
              <a:avLst/>
            </a:prstGeom>
            <a:solidFill>
              <a:srgbClr val="EEEEEE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558369" y="4803156"/>
              <a:ext cx="233559" cy="875978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679458" y="4804334"/>
              <a:ext cx="873830" cy="874800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042865" y="5124148"/>
                  <a:ext cx="15452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2865" y="5124148"/>
                  <a:ext cx="154529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38462" r="-34615" b="-3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9596559" y="5692454"/>
                  <a:ext cx="154529" cy="2251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6559" y="5692454"/>
                  <a:ext cx="154529" cy="225126"/>
                </a:xfrm>
                <a:prstGeom prst="rect">
                  <a:avLst/>
                </a:prstGeom>
                <a:blipFill>
                  <a:blip r:embed="rId10"/>
                  <a:stretch>
                    <a:fillRect l="-38462" t="-21622" r="-69231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Rectangle 55"/>
            <p:cNvSpPr/>
            <p:nvPr/>
          </p:nvSpPr>
          <p:spPr>
            <a:xfrm rot="16200000">
              <a:off x="9003189" y="5359677"/>
              <a:ext cx="233559" cy="874800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342016" y="3459289"/>
              <a:ext cx="2449911" cy="2454568"/>
            </a:xfrm>
            <a:prstGeom prst="rect">
              <a:avLst/>
            </a:prstGeom>
            <a:noFill/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449009" y="4565143"/>
              <a:ext cx="233559" cy="234000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8465009" y="4563965"/>
                  <a:ext cx="217559" cy="2226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009" y="4563965"/>
                  <a:ext cx="217559" cy="222625"/>
                </a:xfrm>
                <a:prstGeom prst="rect">
                  <a:avLst/>
                </a:prstGeom>
                <a:blipFill>
                  <a:blip r:embed="rId11"/>
                  <a:stretch>
                    <a:fillRect l="-20000" t="-22222" r="-51429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0435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Straight Connector 141"/>
          <p:cNvCxnSpPr/>
          <p:nvPr/>
        </p:nvCxnSpPr>
        <p:spPr>
          <a:xfrm>
            <a:off x="2001057" y="3096077"/>
            <a:ext cx="1557739" cy="0"/>
          </a:xfrm>
          <a:prstGeom prst="line">
            <a:avLst/>
          </a:prstGeom>
          <a:ln w="44450">
            <a:solidFill>
              <a:srgbClr val="406F7C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H="1">
            <a:off x="1975199" y="2602439"/>
            <a:ext cx="1728067" cy="0"/>
          </a:xfrm>
          <a:prstGeom prst="line">
            <a:avLst/>
          </a:prstGeom>
          <a:ln w="38100">
            <a:solidFill>
              <a:srgbClr val="B4B4B4"/>
            </a:solidFill>
            <a:prstDash val="sysDash"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 flipH="1">
            <a:off x="714286" y="3015047"/>
            <a:ext cx="456534" cy="456533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11" name="Oval 110"/>
          <p:cNvSpPr/>
          <p:nvPr/>
        </p:nvSpPr>
        <p:spPr>
          <a:xfrm flipH="1">
            <a:off x="943017" y="3699421"/>
            <a:ext cx="561888" cy="561888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12" name="Oval 111"/>
          <p:cNvSpPr/>
          <p:nvPr/>
        </p:nvSpPr>
        <p:spPr>
          <a:xfrm flipH="1">
            <a:off x="1476136" y="4295742"/>
            <a:ext cx="700651" cy="700537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13" name="Oval 112"/>
          <p:cNvSpPr/>
          <p:nvPr/>
        </p:nvSpPr>
        <p:spPr>
          <a:xfrm flipH="1">
            <a:off x="3341763" y="2848348"/>
            <a:ext cx="478219" cy="478219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14" name="Oval 113"/>
          <p:cNvSpPr/>
          <p:nvPr/>
        </p:nvSpPr>
        <p:spPr>
          <a:xfrm flipH="1">
            <a:off x="2813783" y="2848348"/>
            <a:ext cx="478219" cy="478219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15" name="Oval 114"/>
          <p:cNvSpPr/>
          <p:nvPr/>
        </p:nvSpPr>
        <p:spPr>
          <a:xfrm flipH="1">
            <a:off x="2286776" y="2841273"/>
            <a:ext cx="478219" cy="478219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16" name="Oval 115"/>
          <p:cNvSpPr/>
          <p:nvPr/>
        </p:nvSpPr>
        <p:spPr>
          <a:xfrm flipH="1">
            <a:off x="1770956" y="2848348"/>
            <a:ext cx="478219" cy="478219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17" name="Oval 116"/>
          <p:cNvSpPr/>
          <p:nvPr/>
        </p:nvSpPr>
        <p:spPr>
          <a:xfrm flipH="1">
            <a:off x="3221003" y="2730723"/>
            <a:ext cx="713477" cy="713477"/>
          </a:xfrm>
          <a:prstGeom prst="ellipse">
            <a:avLst/>
          </a:prstGeom>
          <a:noFill/>
          <a:ln w="44450">
            <a:solidFill>
              <a:srgbClr val="4C9D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28" name="Oval 127"/>
          <p:cNvSpPr/>
          <p:nvPr/>
        </p:nvSpPr>
        <p:spPr>
          <a:xfrm flipH="1">
            <a:off x="2682108" y="2714256"/>
            <a:ext cx="732252" cy="732253"/>
          </a:xfrm>
          <a:prstGeom prst="ellipse">
            <a:avLst/>
          </a:prstGeom>
          <a:noFill/>
          <a:ln w="44450">
            <a:solidFill>
              <a:srgbClr val="4C9D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29" name="Oval 128"/>
          <p:cNvSpPr/>
          <p:nvPr/>
        </p:nvSpPr>
        <p:spPr>
          <a:xfrm flipH="1">
            <a:off x="2152020" y="2714256"/>
            <a:ext cx="732252" cy="732253"/>
          </a:xfrm>
          <a:prstGeom prst="ellipse">
            <a:avLst/>
          </a:prstGeom>
          <a:noFill/>
          <a:ln w="44450">
            <a:solidFill>
              <a:srgbClr val="4C9D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30" name="Oval 129"/>
          <p:cNvSpPr/>
          <p:nvPr/>
        </p:nvSpPr>
        <p:spPr>
          <a:xfrm flipH="1">
            <a:off x="1646849" y="2733879"/>
            <a:ext cx="713477" cy="713477"/>
          </a:xfrm>
          <a:prstGeom prst="ellipse">
            <a:avLst/>
          </a:prstGeom>
          <a:noFill/>
          <a:ln w="44450">
            <a:solidFill>
              <a:srgbClr val="4C9D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156" name="Straight Connector 155"/>
          <p:cNvCxnSpPr/>
          <p:nvPr/>
        </p:nvCxnSpPr>
        <p:spPr>
          <a:xfrm flipH="1" flipV="1">
            <a:off x="1962809" y="2602439"/>
            <a:ext cx="49709" cy="485019"/>
          </a:xfrm>
          <a:prstGeom prst="line">
            <a:avLst/>
          </a:prstGeom>
          <a:ln w="44450">
            <a:solidFill>
              <a:srgbClr val="335963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3579092" y="2609515"/>
            <a:ext cx="115682" cy="463923"/>
          </a:xfrm>
          <a:prstGeom prst="line">
            <a:avLst/>
          </a:prstGeom>
          <a:ln w="44450">
            <a:solidFill>
              <a:srgbClr val="335963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2527260" y="2614937"/>
            <a:ext cx="19249" cy="472520"/>
          </a:xfrm>
          <a:prstGeom prst="line">
            <a:avLst/>
          </a:prstGeom>
          <a:ln w="44450">
            <a:solidFill>
              <a:srgbClr val="335963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/>
          <p:cNvSpPr/>
          <p:nvPr/>
        </p:nvSpPr>
        <p:spPr>
          <a:xfrm flipH="1">
            <a:off x="1703958" y="1860642"/>
            <a:ext cx="432916" cy="432916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65" name="Oval 164"/>
          <p:cNvSpPr/>
          <p:nvPr/>
        </p:nvSpPr>
        <p:spPr>
          <a:xfrm flipH="1">
            <a:off x="2357256" y="1793093"/>
            <a:ext cx="432916" cy="432916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66" name="Oval 165"/>
          <p:cNvSpPr/>
          <p:nvPr/>
        </p:nvSpPr>
        <p:spPr>
          <a:xfrm flipH="1">
            <a:off x="2979802" y="1854392"/>
            <a:ext cx="432916" cy="432916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67" name="Oval 166"/>
          <p:cNvSpPr/>
          <p:nvPr/>
        </p:nvSpPr>
        <p:spPr>
          <a:xfrm flipH="1">
            <a:off x="3598232" y="1948667"/>
            <a:ext cx="432916" cy="432916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68" name="Oval 167"/>
          <p:cNvSpPr/>
          <p:nvPr/>
        </p:nvSpPr>
        <p:spPr>
          <a:xfrm flipH="1">
            <a:off x="1634353" y="1073185"/>
            <a:ext cx="413238" cy="413239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 dirty="0"/>
          </a:p>
        </p:txBody>
      </p:sp>
      <p:sp>
        <p:nvSpPr>
          <p:cNvPr id="169" name="Oval 168"/>
          <p:cNvSpPr/>
          <p:nvPr/>
        </p:nvSpPr>
        <p:spPr>
          <a:xfrm flipH="1">
            <a:off x="2386997" y="1001218"/>
            <a:ext cx="413238" cy="413239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70" name="Oval 169"/>
          <p:cNvSpPr/>
          <p:nvPr/>
        </p:nvSpPr>
        <p:spPr>
          <a:xfrm flipH="1">
            <a:off x="3094753" y="1131835"/>
            <a:ext cx="413238" cy="413239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71" name="Oval 170"/>
          <p:cNvSpPr/>
          <p:nvPr/>
        </p:nvSpPr>
        <p:spPr>
          <a:xfrm flipH="1">
            <a:off x="3757320" y="1370737"/>
            <a:ext cx="413238" cy="413239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72" name="Oval 171"/>
          <p:cNvSpPr>
            <a:spLocks noChangeAspect="1"/>
          </p:cNvSpPr>
          <p:nvPr/>
        </p:nvSpPr>
        <p:spPr>
          <a:xfrm flipH="1">
            <a:off x="1588928" y="342269"/>
            <a:ext cx="373882" cy="373882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73" name="Oval 172"/>
          <p:cNvSpPr>
            <a:spLocks noChangeAspect="1"/>
          </p:cNvSpPr>
          <p:nvPr/>
        </p:nvSpPr>
        <p:spPr>
          <a:xfrm flipH="1">
            <a:off x="2442694" y="196857"/>
            <a:ext cx="373882" cy="373882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74" name="Oval 173"/>
          <p:cNvSpPr>
            <a:spLocks noChangeAspect="1"/>
          </p:cNvSpPr>
          <p:nvPr/>
        </p:nvSpPr>
        <p:spPr>
          <a:xfrm flipH="1">
            <a:off x="3232066" y="338155"/>
            <a:ext cx="373882" cy="373882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75" name="Oval 174"/>
          <p:cNvSpPr>
            <a:spLocks noChangeAspect="1"/>
          </p:cNvSpPr>
          <p:nvPr/>
        </p:nvSpPr>
        <p:spPr>
          <a:xfrm flipH="1">
            <a:off x="3925832" y="833956"/>
            <a:ext cx="373882" cy="373882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76" name="Oval 175"/>
          <p:cNvSpPr>
            <a:spLocks noChangeAspect="1"/>
          </p:cNvSpPr>
          <p:nvPr/>
        </p:nvSpPr>
        <p:spPr>
          <a:xfrm flipH="1">
            <a:off x="2608517" y="5015054"/>
            <a:ext cx="905188" cy="905188"/>
          </a:xfrm>
          <a:prstGeom prst="ellipse">
            <a:avLst/>
          </a:prstGeom>
          <a:noFill/>
          <a:ln w="44450">
            <a:solidFill>
              <a:srgbClr val="4C9D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77" name="Oval 176"/>
          <p:cNvSpPr>
            <a:spLocks noChangeAspect="1"/>
          </p:cNvSpPr>
          <p:nvPr/>
        </p:nvSpPr>
        <p:spPr>
          <a:xfrm flipH="1">
            <a:off x="2102788" y="5015054"/>
            <a:ext cx="905188" cy="905188"/>
          </a:xfrm>
          <a:prstGeom prst="ellipse">
            <a:avLst/>
          </a:prstGeom>
          <a:noFill/>
          <a:ln w="44450">
            <a:solidFill>
              <a:srgbClr val="4C9D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78" name="Oval 177"/>
          <p:cNvSpPr>
            <a:spLocks noChangeAspect="1"/>
          </p:cNvSpPr>
          <p:nvPr/>
        </p:nvSpPr>
        <p:spPr>
          <a:xfrm flipH="1">
            <a:off x="2617391" y="5557018"/>
            <a:ext cx="905188" cy="905188"/>
          </a:xfrm>
          <a:prstGeom prst="ellipse">
            <a:avLst/>
          </a:prstGeom>
          <a:noFill/>
          <a:ln w="44450">
            <a:solidFill>
              <a:srgbClr val="4C9D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79" name="Oval 178"/>
          <p:cNvSpPr>
            <a:spLocks noChangeAspect="1"/>
          </p:cNvSpPr>
          <p:nvPr/>
        </p:nvSpPr>
        <p:spPr>
          <a:xfrm flipH="1">
            <a:off x="2093918" y="5539943"/>
            <a:ext cx="905186" cy="905188"/>
          </a:xfrm>
          <a:prstGeom prst="ellipse">
            <a:avLst/>
          </a:prstGeom>
          <a:noFill/>
          <a:ln w="44450">
            <a:solidFill>
              <a:srgbClr val="4C9D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180" name="Straight Connector 179"/>
          <p:cNvCxnSpPr/>
          <p:nvPr/>
        </p:nvCxnSpPr>
        <p:spPr>
          <a:xfrm flipV="1">
            <a:off x="3572355" y="1020897"/>
            <a:ext cx="536455" cy="2076612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V="1">
            <a:off x="3044805" y="526629"/>
            <a:ext cx="369555" cy="2573703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>
            <a:off x="2527262" y="387789"/>
            <a:ext cx="100445" cy="2699765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1770956" y="526629"/>
            <a:ext cx="237221" cy="2563739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Oval 183"/>
          <p:cNvSpPr/>
          <p:nvPr/>
        </p:nvSpPr>
        <p:spPr>
          <a:xfrm flipH="1">
            <a:off x="1522347" y="3774202"/>
            <a:ext cx="216458" cy="216459"/>
          </a:xfrm>
          <a:prstGeom prst="ellipse">
            <a:avLst/>
          </a:prstGeom>
          <a:noFill/>
          <a:ln w="44450">
            <a:solidFill>
              <a:srgbClr val="4C9D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185" name="Straight Connector 184"/>
          <p:cNvCxnSpPr/>
          <p:nvPr/>
        </p:nvCxnSpPr>
        <p:spPr>
          <a:xfrm>
            <a:off x="1223961" y="3979700"/>
            <a:ext cx="602498" cy="666312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H="1">
            <a:off x="1223962" y="3882431"/>
            <a:ext cx="398022" cy="97935"/>
          </a:xfrm>
          <a:prstGeom prst="line">
            <a:avLst/>
          </a:prstGeom>
          <a:ln w="44450">
            <a:solidFill>
              <a:srgbClr val="406F7C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 186"/>
          <p:cNvSpPr/>
          <p:nvPr/>
        </p:nvSpPr>
        <p:spPr>
          <a:xfrm rot="3223901" flipH="1">
            <a:off x="762116" y="2481105"/>
            <a:ext cx="387346" cy="396508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88" name="Oval 187"/>
          <p:cNvSpPr/>
          <p:nvPr/>
        </p:nvSpPr>
        <p:spPr>
          <a:xfrm rot="3223901" flipH="1">
            <a:off x="761739" y="2285222"/>
            <a:ext cx="314849" cy="314848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189" name="Straight Connector 188"/>
          <p:cNvCxnSpPr>
            <a:endCxn id="220" idx="2"/>
          </p:cNvCxnSpPr>
          <p:nvPr/>
        </p:nvCxnSpPr>
        <p:spPr>
          <a:xfrm>
            <a:off x="919162" y="2442646"/>
            <a:ext cx="28306" cy="279903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189"/>
          <p:cNvSpPr/>
          <p:nvPr/>
        </p:nvSpPr>
        <p:spPr>
          <a:xfrm flipH="1">
            <a:off x="1669038" y="3518125"/>
            <a:ext cx="314848" cy="314849"/>
          </a:xfrm>
          <a:prstGeom prst="ellipse">
            <a:avLst/>
          </a:prstGeom>
          <a:noFill/>
          <a:ln w="44450">
            <a:solidFill>
              <a:srgbClr val="4C9D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91" name="Oval 190"/>
          <p:cNvSpPr/>
          <p:nvPr/>
        </p:nvSpPr>
        <p:spPr>
          <a:xfrm flipH="1">
            <a:off x="2367050" y="4431114"/>
            <a:ext cx="863683" cy="863682"/>
          </a:xfrm>
          <a:prstGeom prst="ellipse">
            <a:avLst/>
          </a:prstGeom>
          <a:noFill/>
          <a:ln w="44450">
            <a:solidFill>
              <a:srgbClr val="4C9D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92" name="Oval 191"/>
          <p:cNvSpPr/>
          <p:nvPr/>
        </p:nvSpPr>
        <p:spPr>
          <a:xfrm flipH="1">
            <a:off x="2901233" y="4449889"/>
            <a:ext cx="826130" cy="826131"/>
          </a:xfrm>
          <a:prstGeom prst="ellipse">
            <a:avLst/>
          </a:prstGeom>
          <a:noFill/>
          <a:ln w="44450">
            <a:solidFill>
              <a:srgbClr val="4C9D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93" name="Oval 192"/>
          <p:cNvSpPr/>
          <p:nvPr/>
        </p:nvSpPr>
        <p:spPr>
          <a:xfrm flipH="1">
            <a:off x="1864921" y="4449889"/>
            <a:ext cx="826130" cy="826131"/>
          </a:xfrm>
          <a:prstGeom prst="ellipse">
            <a:avLst/>
          </a:prstGeom>
          <a:noFill/>
          <a:ln w="44450">
            <a:solidFill>
              <a:srgbClr val="4C9D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194" name="Straight Connector 193"/>
          <p:cNvCxnSpPr/>
          <p:nvPr/>
        </p:nvCxnSpPr>
        <p:spPr>
          <a:xfrm flipV="1">
            <a:off x="3319616" y="3087461"/>
            <a:ext cx="261257" cy="1799065"/>
          </a:xfrm>
          <a:prstGeom prst="line">
            <a:avLst/>
          </a:prstGeom>
          <a:ln w="44450">
            <a:solidFill>
              <a:srgbClr val="406F7C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2003589" y="3087458"/>
            <a:ext cx="264192" cy="1799068"/>
          </a:xfrm>
          <a:prstGeom prst="line">
            <a:avLst/>
          </a:prstGeom>
          <a:ln w="44450">
            <a:solidFill>
              <a:srgbClr val="406F7C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2804505" y="3087459"/>
            <a:ext cx="246372" cy="1799068"/>
          </a:xfrm>
          <a:prstGeom prst="line">
            <a:avLst/>
          </a:prstGeom>
          <a:ln w="44450">
            <a:solidFill>
              <a:srgbClr val="406F7C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H="1" flipV="1">
            <a:off x="2516611" y="3087458"/>
            <a:ext cx="282280" cy="1799068"/>
          </a:xfrm>
          <a:prstGeom prst="line">
            <a:avLst/>
          </a:prstGeom>
          <a:ln w="44450">
            <a:solidFill>
              <a:srgbClr val="406F7C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H="1" flipV="1">
            <a:off x="3052355" y="3087458"/>
            <a:ext cx="267262" cy="1799068"/>
          </a:xfrm>
          <a:prstGeom prst="line">
            <a:avLst/>
          </a:prstGeom>
          <a:ln w="44450">
            <a:solidFill>
              <a:srgbClr val="406F7C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2267781" y="3087458"/>
            <a:ext cx="252794" cy="1799068"/>
          </a:xfrm>
          <a:prstGeom prst="line">
            <a:avLst/>
          </a:prstGeom>
          <a:ln w="44450">
            <a:solidFill>
              <a:srgbClr val="406F7C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2267781" y="4886527"/>
            <a:ext cx="1051836" cy="0"/>
          </a:xfrm>
          <a:prstGeom prst="line">
            <a:avLst/>
          </a:prstGeom>
          <a:ln w="44450">
            <a:solidFill>
              <a:srgbClr val="406F7C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950884" y="2669470"/>
            <a:ext cx="0" cy="590397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2001057" y="2597413"/>
            <a:ext cx="541093" cy="500096"/>
          </a:xfrm>
          <a:prstGeom prst="line">
            <a:avLst/>
          </a:prstGeom>
          <a:ln w="38100">
            <a:solidFill>
              <a:srgbClr val="B4B4B4"/>
            </a:solidFill>
            <a:prstDash val="sysDash"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H="1" flipV="1">
            <a:off x="3061112" y="5475763"/>
            <a:ext cx="0" cy="564383"/>
          </a:xfrm>
          <a:prstGeom prst="line">
            <a:avLst/>
          </a:prstGeom>
          <a:ln w="44450">
            <a:solidFill>
              <a:srgbClr val="406F7C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H="1">
            <a:off x="2546509" y="6020241"/>
            <a:ext cx="514603" cy="0"/>
          </a:xfrm>
          <a:prstGeom prst="line">
            <a:avLst/>
          </a:prstGeom>
          <a:ln w="44450">
            <a:solidFill>
              <a:srgbClr val="406F7C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2546509" y="5475763"/>
            <a:ext cx="0" cy="564381"/>
          </a:xfrm>
          <a:prstGeom prst="line">
            <a:avLst/>
          </a:prstGeom>
          <a:ln w="44450">
            <a:solidFill>
              <a:srgbClr val="406F7C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2555382" y="5496009"/>
            <a:ext cx="505729" cy="0"/>
          </a:xfrm>
          <a:prstGeom prst="line">
            <a:avLst/>
          </a:prstGeom>
          <a:ln w="44450">
            <a:solidFill>
              <a:srgbClr val="406F7C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H="1">
            <a:off x="1826460" y="3673446"/>
            <a:ext cx="0" cy="972565"/>
          </a:xfrm>
          <a:prstGeom prst="line">
            <a:avLst/>
          </a:prstGeom>
          <a:ln w="44450">
            <a:solidFill>
              <a:srgbClr val="406F7C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Oval 209"/>
          <p:cNvSpPr/>
          <p:nvPr/>
        </p:nvSpPr>
        <p:spPr>
          <a:xfrm rot="5400000" flipH="1">
            <a:off x="1763414" y="4582052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 rot="5400000" flipH="1">
            <a:off x="2492321" y="5447075"/>
            <a:ext cx="98390" cy="98391"/>
          </a:xfrm>
          <a:prstGeom prst="ellipse">
            <a:avLst/>
          </a:prstGeom>
          <a:solidFill>
            <a:srgbClr val="406F7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 rot="5400000" flipH="1">
            <a:off x="3012969" y="5447075"/>
            <a:ext cx="98390" cy="98391"/>
          </a:xfrm>
          <a:prstGeom prst="ellipse">
            <a:avLst/>
          </a:prstGeom>
          <a:solidFill>
            <a:srgbClr val="406F7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 rot="5400000" flipH="1">
            <a:off x="3013698" y="5969174"/>
            <a:ext cx="98390" cy="98391"/>
          </a:xfrm>
          <a:prstGeom prst="ellipse">
            <a:avLst/>
          </a:prstGeom>
          <a:solidFill>
            <a:srgbClr val="406F7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 rot="5400000" flipH="1">
            <a:off x="2489809" y="5971046"/>
            <a:ext cx="98390" cy="98391"/>
          </a:xfrm>
          <a:prstGeom prst="ellipse">
            <a:avLst/>
          </a:prstGeom>
          <a:solidFill>
            <a:srgbClr val="406F7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 rot="5400000" flipH="1">
            <a:off x="2747334" y="4839157"/>
            <a:ext cx="98390" cy="98391"/>
          </a:xfrm>
          <a:prstGeom prst="ellipse">
            <a:avLst/>
          </a:prstGeom>
          <a:solidFill>
            <a:srgbClr val="406F7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 rot="5400000" flipH="1">
            <a:off x="898273" y="2624159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 rot="5400000" flipH="1">
            <a:off x="866421" y="2392570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 rot="5400000" flipH="1">
            <a:off x="2477537" y="3038570"/>
            <a:ext cx="98390" cy="98391"/>
          </a:xfrm>
          <a:prstGeom prst="ellipse">
            <a:avLst/>
          </a:prstGeom>
          <a:solidFill>
            <a:srgbClr val="406F7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 rot="5400000" flipH="1">
            <a:off x="4063175" y="971701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 rot="5400000" flipH="1">
            <a:off x="3919595" y="1529062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 rot="5400000" flipH="1">
            <a:off x="3765301" y="2115931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 rot="5400000" flipH="1">
            <a:off x="3373084" y="468046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 rot="5400000" flipH="1">
            <a:off x="3246755" y="1283590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 rot="5400000" flipH="1">
            <a:off x="3139419" y="2017030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 rot="5400000" flipH="1">
            <a:off x="2518286" y="1952833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 rot="5400000" flipH="1">
            <a:off x="2577485" y="331676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 rot="5400000" flipH="1">
            <a:off x="2547961" y="1159905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 rot="5400000" flipH="1">
            <a:off x="1719535" y="474109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 rot="5400000" flipH="1">
            <a:off x="1791176" y="1227583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 rot="5400000" flipH="1">
            <a:off x="1866194" y="2022645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9" name="Straight Connector 238"/>
          <p:cNvCxnSpPr/>
          <p:nvPr/>
        </p:nvCxnSpPr>
        <p:spPr>
          <a:xfrm>
            <a:off x="943017" y="3243312"/>
            <a:ext cx="280945" cy="736386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 rot="5400000" flipH="1">
            <a:off x="1174768" y="3932894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 rot="5400000" flipH="1">
            <a:off x="898273" y="3183054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2" name="Straight Connector 241"/>
          <p:cNvCxnSpPr>
            <a:stCxn id="218" idx="6"/>
            <a:endCxn id="210" idx="6"/>
          </p:cNvCxnSpPr>
          <p:nvPr/>
        </p:nvCxnSpPr>
        <p:spPr>
          <a:xfrm>
            <a:off x="1627165" y="3835521"/>
            <a:ext cx="185444" cy="746531"/>
          </a:xfrm>
          <a:prstGeom prst="line">
            <a:avLst/>
          </a:prstGeom>
          <a:ln w="44450">
            <a:solidFill>
              <a:srgbClr val="406F7C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105567" y="2596625"/>
            <a:ext cx="478241" cy="503399"/>
          </a:xfrm>
          <a:prstGeom prst="line">
            <a:avLst/>
          </a:prstGeom>
          <a:ln w="38100">
            <a:solidFill>
              <a:srgbClr val="B4B4B4"/>
            </a:solidFill>
            <a:prstDash val="sysDash"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2545590" y="2608252"/>
            <a:ext cx="501151" cy="488029"/>
          </a:xfrm>
          <a:prstGeom prst="line">
            <a:avLst/>
          </a:prstGeom>
          <a:ln w="38100">
            <a:solidFill>
              <a:srgbClr val="B4B4B4"/>
            </a:solidFill>
            <a:prstDash val="sysDash"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Oval 247"/>
          <p:cNvSpPr/>
          <p:nvPr/>
        </p:nvSpPr>
        <p:spPr>
          <a:xfrm rot="5400000" flipH="1">
            <a:off x="3003973" y="3047735"/>
            <a:ext cx="98390" cy="98391"/>
          </a:xfrm>
          <a:prstGeom prst="ellipse">
            <a:avLst/>
          </a:prstGeom>
          <a:solidFill>
            <a:srgbClr val="406F7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 flipH="1">
            <a:off x="3603670" y="2501688"/>
            <a:ext cx="199191" cy="199191"/>
          </a:xfrm>
          <a:prstGeom prst="ellipse">
            <a:avLst/>
          </a:prstGeom>
          <a:noFill/>
          <a:ln w="44450">
            <a:solidFill>
              <a:srgbClr val="4C9D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24" name="Oval 223"/>
          <p:cNvSpPr/>
          <p:nvPr/>
        </p:nvSpPr>
        <p:spPr>
          <a:xfrm rot="5400000" flipH="1">
            <a:off x="1922251" y="2547974"/>
            <a:ext cx="98390" cy="98391"/>
          </a:xfrm>
          <a:prstGeom prst="ellipse">
            <a:avLst/>
          </a:prstGeom>
          <a:solidFill>
            <a:srgbClr val="406F7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 rot="5400000" flipH="1">
            <a:off x="3650772" y="2552969"/>
            <a:ext cx="98390" cy="98391"/>
          </a:xfrm>
          <a:prstGeom prst="ellipse">
            <a:avLst/>
          </a:prstGeom>
          <a:solidFill>
            <a:srgbClr val="406F7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 rot="5400000" flipH="1">
            <a:off x="3069699" y="2545572"/>
            <a:ext cx="98390" cy="98391"/>
          </a:xfrm>
          <a:prstGeom prst="ellipse">
            <a:avLst/>
          </a:prstGeom>
          <a:solidFill>
            <a:srgbClr val="406F7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 rot="5400000" flipH="1">
            <a:off x="2494988" y="2550241"/>
            <a:ext cx="98390" cy="98391"/>
          </a:xfrm>
          <a:prstGeom prst="ellipse">
            <a:avLst/>
          </a:prstGeom>
          <a:solidFill>
            <a:srgbClr val="406F7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3575952" y="2574468"/>
            <a:ext cx="132444" cy="512693"/>
          </a:xfrm>
          <a:prstGeom prst="line">
            <a:avLst/>
          </a:prstGeom>
          <a:ln w="44450">
            <a:solidFill>
              <a:srgbClr val="406F7C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3047889" y="2616821"/>
            <a:ext cx="66562" cy="463561"/>
          </a:xfrm>
          <a:prstGeom prst="line">
            <a:avLst/>
          </a:prstGeom>
          <a:ln w="44450">
            <a:solidFill>
              <a:srgbClr val="406F7C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2528133" y="2616459"/>
            <a:ext cx="16986" cy="456548"/>
          </a:xfrm>
          <a:prstGeom prst="line">
            <a:avLst/>
          </a:prstGeom>
          <a:ln w="44450">
            <a:solidFill>
              <a:srgbClr val="406F7C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1964943" y="2613483"/>
            <a:ext cx="44973" cy="486046"/>
          </a:xfrm>
          <a:prstGeom prst="line">
            <a:avLst/>
          </a:prstGeom>
          <a:ln w="44450">
            <a:solidFill>
              <a:srgbClr val="406F7C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/>
          <p:cNvSpPr/>
          <p:nvPr/>
        </p:nvSpPr>
        <p:spPr>
          <a:xfrm flipH="1">
            <a:off x="3018094" y="2497817"/>
            <a:ext cx="199191" cy="199191"/>
          </a:xfrm>
          <a:prstGeom prst="ellipse">
            <a:avLst/>
          </a:prstGeom>
          <a:noFill/>
          <a:ln w="44450">
            <a:solidFill>
              <a:srgbClr val="4C9D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55" name="Oval 154"/>
          <p:cNvSpPr/>
          <p:nvPr/>
        </p:nvSpPr>
        <p:spPr>
          <a:xfrm flipH="1">
            <a:off x="1875603" y="2500345"/>
            <a:ext cx="199191" cy="199191"/>
          </a:xfrm>
          <a:prstGeom prst="ellipse">
            <a:avLst/>
          </a:prstGeom>
          <a:noFill/>
          <a:ln w="44450">
            <a:solidFill>
              <a:srgbClr val="4C9D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60" name="Oval 159"/>
          <p:cNvSpPr/>
          <p:nvPr/>
        </p:nvSpPr>
        <p:spPr>
          <a:xfrm flipH="1">
            <a:off x="2442553" y="2502569"/>
            <a:ext cx="199191" cy="199191"/>
          </a:xfrm>
          <a:prstGeom prst="ellipse">
            <a:avLst/>
          </a:prstGeom>
          <a:noFill/>
          <a:ln w="44450">
            <a:solidFill>
              <a:srgbClr val="4C9D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141" name="Straight Connector 140"/>
          <p:cNvCxnSpPr/>
          <p:nvPr/>
        </p:nvCxnSpPr>
        <p:spPr>
          <a:xfrm>
            <a:off x="2010065" y="3087457"/>
            <a:ext cx="1570807" cy="0"/>
          </a:xfrm>
          <a:prstGeom prst="line">
            <a:avLst/>
          </a:prstGeom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/>
          <p:cNvSpPr>
            <a:spLocks noChangeAspect="1"/>
          </p:cNvSpPr>
          <p:nvPr/>
        </p:nvSpPr>
        <p:spPr>
          <a:xfrm rot="5400000" flipH="1">
            <a:off x="3265086" y="4834748"/>
            <a:ext cx="107999" cy="108000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>
            <a:spLocks noChangeAspect="1"/>
          </p:cNvSpPr>
          <p:nvPr/>
        </p:nvSpPr>
        <p:spPr>
          <a:xfrm rot="5400000" flipH="1">
            <a:off x="2202143" y="4843286"/>
            <a:ext cx="107999" cy="108000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>
            <a:spLocks noChangeAspect="1"/>
          </p:cNvSpPr>
          <p:nvPr/>
        </p:nvSpPr>
        <p:spPr>
          <a:xfrm rot="5400000" flipH="1">
            <a:off x="1951544" y="3038262"/>
            <a:ext cx="107999" cy="108000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>
            <a:spLocks noChangeAspect="1"/>
          </p:cNvSpPr>
          <p:nvPr/>
        </p:nvSpPr>
        <p:spPr>
          <a:xfrm rot="5400000" flipH="1">
            <a:off x="3521951" y="3041232"/>
            <a:ext cx="107999" cy="108000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" name="Straight Connector 208"/>
          <p:cNvCxnSpPr/>
          <p:nvPr/>
        </p:nvCxnSpPr>
        <p:spPr>
          <a:xfrm flipH="1">
            <a:off x="1619895" y="3673446"/>
            <a:ext cx="206566" cy="208985"/>
          </a:xfrm>
          <a:prstGeom prst="line">
            <a:avLst/>
          </a:prstGeom>
          <a:ln w="38100">
            <a:solidFill>
              <a:srgbClr val="B4B4B4"/>
            </a:solidFill>
            <a:prstDash val="sysDash"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/>
          <p:cNvSpPr>
            <a:spLocks noChangeAspect="1"/>
          </p:cNvSpPr>
          <p:nvPr/>
        </p:nvSpPr>
        <p:spPr>
          <a:xfrm rot="5400000" flipH="1">
            <a:off x="1767658" y="3621795"/>
            <a:ext cx="107999" cy="108000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 rot="5400000" flipH="1">
            <a:off x="1577970" y="3835521"/>
            <a:ext cx="98390" cy="98391"/>
          </a:xfrm>
          <a:prstGeom prst="ellipse">
            <a:avLst/>
          </a:prstGeom>
          <a:solidFill>
            <a:srgbClr val="406F7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88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Straight Connector 169"/>
          <p:cNvCxnSpPr/>
          <p:nvPr/>
        </p:nvCxnSpPr>
        <p:spPr>
          <a:xfrm flipV="1">
            <a:off x="2523007" y="5493479"/>
            <a:ext cx="523160" cy="542760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964943" y="2613483"/>
            <a:ext cx="44973" cy="486046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2528133" y="2616459"/>
            <a:ext cx="16986" cy="456548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3047889" y="2616821"/>
            <a:ext cx="66562" cy="463561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105567" y="2596625"/>
            <a:ext cx="478241" cy="503399"/>
          </a:xfrm>
          <a:prstGeom prst="line">
            <a:avLst/>
          </a:prstGeom>
          <a:ln w="38100">
            <a:solidFill>
              <a:srgbClr val="C4B2BE"/>
            </a:solidFill>
            <a:prstDash val="solid"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3575952" y="2574468"/>
            <a:ext cx="132444" cy="512693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001057" y="3096077"/>
            <a:ext cx="1557739" cy="0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975199" y="2602439"/>
            <a:ext cx="1728067" cy="0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1962809" y="2602439"/>
            <a:ext cx="49709" cy="485019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579092" y="2609515"/>
            <a:ext cx="115682" cy="463923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527260" y="2614937"/>
            <a:ext cx="19249" cy="472520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572355" y="1020897"/>
            <a:ext cx="536455" cy="2076612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044805" y="526629"/>
            <a:ext cx="369555" cy="2573703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527262" y="387789"/>
            <a:ext cx="100445" cy="2699765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770956" y="526629"/>
            <a:ext cx="237221" cy="2563739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223961" y="3979700"/>
            <a:ext cx="602498" cy="666312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1223962" y="3882431"/>
            <a:ext cx="398022" cy="97935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71" idx="2"/>
          </p:cNvCxnSpPr>
          <p:nvPr/>
        </p:nvCxnSpPr>
        <p:spPr>
          <a:xfrm>
            <a:off x="919162" y="2442646"/>
            <a:ext cx="28306" cy="279903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3319616" y="3087461"/>
            <a:ext cx="261257" cy="1799065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003589" y="3087458"/>
            <a:ext cx="264192" cy="1799068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804505" y="3087459"/>
            <a:ext cx="246372" cy="1799068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2516611" y="3087458"/>
            <a:ext cx="282280" cy="1799068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3052355" y="3087458"/>
            <a:ext cx="267262" cy="1799068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2267781" y="3087458"/>
            <a:ext cx="252794" cy="1799068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267781" y="4886527"/>
            <a:ext cx="1051836" cy="0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950884" y="2669470"/>
            <a:ext cx="0" cy="590397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001057" y="2597413"/>
            <a:ext cx="541093" cy="500096"/>
          </a:xfrm>
          <a:prstGeom prst="line">
            <a:avLst/>
          </a:prstGeom>
          <a:ln w="38100">
            <a:solidFill>
              <a:srgbClr val="BFBFBF"/>
            </a:solidFill>
            <a:prstDash val="solid"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3061112" y="5475763"/>
            <a:ext cx="0" cy="564383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2546509" y="6020241"/>
            <a:ext cx="514603" cy="0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546509" y="5475763"/>
            <a:ext cx="0" cy="564381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555382" y="5496009"/>
            <a:ext cx="505729" cy="0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826460" y="3673446"/>
            <a:ext cx="0" cy="972565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 rot="5400000" flipH="1">
            <a:off x="1763414" y="4582052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 rot="5400000" flipH="1">
            <a:off x="3013698" y="5969174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 rot="5400000" flipH="1">
            <a:off x="2489809" y="5971046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rot="5400000" flipH="1">
            <a:off x="2747334" y="4839157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 rot="5400000" flipH="1">
            <a:off x="898273" y="2624159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rot="5400000" flipH="1">
            <a:off x="866421" y="2392570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rot="5400000" flipH="1">
            <a:off x="2477537" y="3038570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 rot="5400000" flipH="1">
            <a:off x="4063175" y="971701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 rot="5400000" flipH="1">
            <a:off x="3919595" y="1529062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 rot="5400000" flipH="1">
            <a:off x="3765301" y="2115931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 rot="5400000" flipH="1">
            <a:off x="3373084" y="468046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 rot="5400000" flipH="1">
            <a:off x="3246755" y="1283590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 rot="5400000" flipH="1">
            <a:off x="3139419" y="2017030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 rot="5400000" flipH="1">
            <a:off x="2518286" y="1952833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 rot="5400000" flipH="1">
            <a:off x="2577485" y="331676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 rot="5400000" flipH="1">
            <a:off x="2547961" y="1159905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 rot="5400000" flipH="1">
            <a:off x="1719535" y="474109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 rot="5400000" flipH="1">
            <a:off x="1791176" y="1227583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 rot="5400000" flipH="1">
            <a:off x="1866194" y="2022645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>
            <a:off x="943017" y="3243312"/>
            <a:ext cx="280945" cy="736386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 rot="5400000" flipH="1">
            <a:off x="1174768" y="3932894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 rot="5400000" flipH="1">
            <a:off x="898273" y="3183054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>
            <a:stCxn id="112" idx="6"/>
            <a:endCxn id="65" idx="6"/>
          </p:cNvCxnSpPr>
          <p:nvPr/>
        </p:nvCxnSpPr>
        <p:spPr>
          <a:xfrm>
            <a:off x="1627165" y="3835521"/>
            <a:ext cx="185444" cy="746531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545590" y="2608252"/>
            <a:ext cx="501151" cy="488029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 rot="5400000" flipH="1">
            <a:off x="3003973" y="3047735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 rot="5400000" flipH="1">
            <a:off x="1922251" y="2547974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 rot="5400000" flipH="1">
            <a:off x="3650772" y="2552969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 rot="5400000" flipH="1">
            <a:off x="3069699" y="2545572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 rot="5400000" flipH="1">
            <a:off x="2494988" y="2550241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2010065" y="3087457"/>
            <a:ext cx="1570807" cy="0"/>
          </a:xfrm>
          <a:prstGeom prst="line">
            <a:avLst/>
          </a:prstGeom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>
            <a:spLocks noChangeAspect="1"/>
          </p:cNvSpPr>
          <p:nvPr/>
        </p:nvSpPr>
        <p:spPr>
          <a:xfrm rot="5400000" flipH="1">
            <a:off x="3265086" y="4834748"/>
            <a:ext cx="107999" cy="108000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 rot="5400000" flipH="1">
            <a:off x="2202143" y="4843286"/>
            <a:ext cx="107999" cy="108000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 rot="5400000" flipH="1">
            <a:off x="1951544" y="3038262"/>
            <a:ext cx="107999" cy="108000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 rot="5400000" flipH="1">
            <a:off x="3521951" y="3041232"/>
            <a:ext cx="107999" cy="108000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 flipH="1">
            <a:off x="1619895" y="3673446"/>
            <a:ext cx="206566" cy="208985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>
            <a:spLocks noChangeAspect="1"/>
          </p:cNvSpPr>
          <p:nvPr/>
        </p:nvSpPr>
        <p:spPr>
          <a:xfrm rot="5400000" flipH="1">
            <a:off x="1767658" y="3621795"/>
            <a:ext cx="107999" cy="108000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 rot="5400000" flipH="1">
            <a:off x="1577970" y="3835521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5774867" y="1051930"/>
            <a:ext cx="158838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00B05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sz="1200" dirty="0">
                <a:solidFill>
                  <a:srgbClr val="3D8377"/>
                </a:solidFill>
              </a:rPr>
              <a:t>pinky-top = 0</a:t>
            </a:r>
          </a:p>
          <a:p>
            <a:r>
              <a:rPr lang="en-US" sz="1200" dirty="0">
                <a:solidFill>
                  <a:srgbClr val="3D8377"/>
                </a:solidFill>
              </a:rPr>
              <a:t>pinky-middle = 1</a:t>
            </a:r>
          </a:p>
          <a:p>
            <a:r>
              <a:rPr lang="en-US" sz="1200" dirty="0">
                <a:solidFill>
                  <a:srgbClr val="3D8377"/>
                </a:solidFill>
              </a:rPr>
              <a:t>pinky-bottom = 2</a:t>
            </a:r>
          </a:p>
          <a:p>
            <a:r>
              <a:rPr lang="en-US" sz="1200" dirty="0">
                <a:solidFill>
                  <a:srgbClr val="3D8377"/>
                </a:solidFill>
              </a:rPr>
              <a:t>pinky-base = 3</a:t>
            </a:r>
          </a:p>
          <a:p>
            <a:endParaRPr lang="en-US" sz="1200" dirty="0">
              <a:solidFill>
                <a:srgbClr val="3D8377"/>
              </a:solidFill>
            </a:endParaRPr>
          </a:p>
          <a:p>
            <a:r>
              <a:rPr lang="en-US" sz="1200" dirty="0">
                <a:solidFill>
                  <a:srgbClr val="3D8377"/>
                </a:solidFill>
              </a:rPr>
              <a:t>ring-top = 4</a:t>
            </a:r>
          </a:p>
          <a:p>
            <a:r>
              <a:rPr lang="en-US" sz="1200" dirty="0">
                <a:solidFill>
                  <a:srgbClr val="3D8377"/>
                </a:solidFill>
              </a:rPr>
              <a:t>ring-middle = 5</a:t>
            </a:r>
          </a:p>
          <a:p>
            <a:r>
              <a:rPr lang="en-US" sz="1200" dirty="0">
                <a:solidFill>
                  <a:srgbClr val="3D8377"/>
                </a:solidFill>
              </a:rPr>
              <a:t>ring-bottom = 6</a:t>
            </a:r>
          </a:p>
          <a:p>
            <a:r>
              <a:rPr lang="en-US" sz="1200" dirty="0">
                <a:solidFill>
                  <a:srgbClr val="3D8377"/>
                </a:solidFill>
              </a:rPr>
              <a:t>ring-base = 7</a:t>
            </a:r>
          </a:p>
          <a:p>
            <a:endParaRPr lang="en-US" sz="1200" dirty="0">
              <a:solidFill>
                <a:srgbClr val="3D8377"/>
              </a:solidFill>
            </a:endParaRPr>
          </a:p>
          <a:p>
            <a:r>
              <a:rPr lang="en-US" sz="1200" dirty="0">
                <a:solidFill>
                  <a:srgbClr val="3D8377"/>
                </a:solidFill>
              </a:rPr>
              <a:t>middle-top = 8</a:t>
            </a:r>
          </a:p>
          <a:p>
            <a:r>
              <a:rPr lang="en-US" sz="1200" dirty="0">
                <a:solidFill>
                  <a:srgbClr val="3D8377"/>
                </a:solidFill>
              </a:rPr>
              <a:t>middle-middle = 9</a:t>
            </a:r>
          </a:p>
          <a:p>
            <a:r>
              <a:rPr lang="en-US" sz="1200" dirty="0">
                <a:solidFill>
                  <a:srgbClr val="3D8377"/>
                </a:solidFill>
              </a:rPr>
              <a:t>middle-bottom = 10</a:t>
            </a:r>
          </a:p>
          <a:p>
            <a:r>
              <a:rPr lang="en-US" sz="1200" dirty="0">
                <a:solidFill>
                  <a:srgbClr val="3D8377"/>
                </a:solidFill>
              </a:rPr>
              <a:t>middle-base = 11</a:t>
            </a:r>
          </a:p>
          <a:p>
            <a:endParaRPr lang="en-US" sz="1200" dirty="0">
              <a:solidFill>
                <a:srgbClr val="3D8377"/>
              </a:solidFill>
            </a:endParaRPr>
          </a:p>
          <a:p>
            <a:r>
              <a:rPr lang="en-US" sz="1200" dirty="0">
                <a:solidFill>
                  <a:srgbClr val="3D8377"/>
                </a:solidFill>
              </a:rPr>
              <a:t>thumb-top = 16</a:t>
            </a:r>
          </a:p>
          <a:p>
            <a:r>
              <a:rPr lang="en-US" sz="1200" dirty="0">
                <a:solidFill>
                  <a:srgbClr val="3D8377"/>
                </a:solidFill>
              </a:rPr>
              <a:t>thumb-middle = 17</a:t>
            </a:r>
          </a:p>
          <a:p>
            <a:r>
              <a:rPr lang="en-US" sz="1200" dirty="0">
                <a:solidFill>
                  <a:srgbClr val="3D8377"/>
                </a:solidFill>
              </a:rPr>
              <a:t>thumb-bottom = 18</a:t>
            </a:r>
          </a:p>
          <a:p>
            <a:r>
              <a:rPr lang="en-US" sz="1200" dirty="0">
                <a:solidFill>
                  <a:srgbClr val="3D8377"/>
                </a:solidFill>
              </a:rPr>
              <a:t>thumb-base = 19</a:t>
            </a:r>
          </a:p>
          <a:p>
            <a:endParaRPr lang="en-US" sz="1200" dirty="0">
              <a:solidFill>
                <a:srgbClr val="3D8377"/>
              </a:solidFill>
            </a:endParaRPr>
          </a:p>
          <a:p>
            <a:r>
              <a:rPr lang="en-US" sz="1200" dirty="0">
                <a:solidFill>
                  <a:srgbClr val="3D8377"/>
                </a:solidFill>
              </a:rPr>
              <a:t>index-top = 12</a:t>
            </a:r>
          </a:p>
          <a:p>
            <a:r>
              <a:rPr lang="en-US" sz="1200" dirty="0">
                <a:solidFill>
                  <a:srgbClr val="3D8377"/>
                </a:solidFill>
              </a:rPr>
              <a:t>index-middle = 13</a:t>
            </a:r>
          </a:p>
          <a:p>
            <a:r>
              <a:rPr lang="en-US" sz="1200" dirty="0">
                <a:solidFill>
                  <a:srgbClr val="3D8377"/>
                </a:solidFill>
              </a:rPr>
              <a:t>index-bottom = 14</a:t>
            </a:r>
          </a:p>
          <a:p>
            <a:r>
              <a:rPr lang="en-US" sz="1200" dirty="0">
                <a:solidFill>
                  <a:srgbClr val="3D8377"/>
                </a:solidFill>
              </a:rPr>
              <a:t>index-base = 15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207989" y="1131835"/>
            <a:ext cx="185666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448C6A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sz="1200" dirty="0">
                <a:solidFill>
                  <a:srgbClr val="3D8377"/>
                </a:solidFill>
              </a:rPr>
              <a:t>palm-pinky = 20</a:t>
            </a:r>
          </a:p>
          <a:p>
            <a:r>
              <a:rPr lang="en-US" sz="1200" dirty="0">
                <a:solidFill>
                  <a:srgbClr val="3D8377"/>
                </a:solidFill>
              </a:rPr>
              <a:t>palm-ring = 21</a:t>
            </a:r>
          </a:p>
          <a:p>
            <a:r>
              <a:rPr lang="en-US" sz="1200" dirty="0">
                <a:solidFill>
                  <a:srgbClr val="3D8377"/>
                </a:solidFill>
              </a:rPr>
              <a:t>palm-middle = 22</a:t>
            </a:r>
          </a:p>
          <a:p>
            <a:r>
              <a:rPr lang="en-US" sz="1200" dirty="0">
                <a:solidFill>
                  <a:srgbClr val="3D8377"/>
                </a:solidFill>
              </a:rPr>
              <a:t>palm-index = 23</a:t>
            </a:r>
          </a:p>
          <a:p>
            <a:r>
              <a:rPr lang="en-US" sz="1200" dirty="0">
                <a:solidFill>
                  <a:srgbClr val="3D8377"/>
                </a:solidFill>
              </a:rPr>
              <a:t>palm-thumb = 24</a:t>
            </a:r>
          </a:p>
          <a:p>
            <a:endParaRPr lang="en-US" sz="1200" dirty="0">
              <a:solidFill>
                <a:srgbClr val="3D8377"/>
              </a:solidFill>
            </a:endParaRPr>
          </a:p>
          <a:p>
            <a:r>
              <a:rPr lang="en-US" sz="1200" dirty="0">
                <a:solidFill>
                  <a:srgbClr val="3D8377"/>
                </a:solidFill>
              </a:rPr>
              <a:t>palm-back = 25</a:t>
            </a:r>
          </a:p>
          <a:p>
            <a:r>
              <a:rPr lang="en-US" sz="1200" dirty="0">
                <a:solidFill>
                  <a:srgbClr val="3D8377"/>
                </a:solidFill>
              </a:rPr>
              <a:t>palm-right = 26</a:t>
            </a:r>
          </a:p>
          <a:p>
            <a:r>
              <a:rPr lang="en-US" sz="1200" dirty="0">
                <a:solidFill>
                  <a:srgbClr val="3D8377"/>
                </a:solidFill>
              </a:rPr>
              <a:t>palm-left = 27</a:t>
            </a:r>
          </a:p>
          <a:p>
            <a:endParaRPr lang="en-US" sz="1200" dirty="0">
              <a:solidFill>
                <a:srgbClr val="3D8377"/>
              </a:solidFill>
            </a:endParaRPr>
          </a:p>
          <a:p>
            <a:r>
              <a:rPr lang="en-US" sz="1200" dirty="0">
                <a:solidFill>
                  <a:srgbClr val="3D8377"/>
                </a:solidFill>
              </a:rPr>
              <a:t>pinky-membrane = 28</a:t>
            </a:r>
          </a:p>
          <a:p>
            <a:r>
              <a:rPr lang="en-US" sz="1200" dirty="0">
                <a:solidFill>
                  <a:srgbClr val="3D8377"/>
                </a:solidFill>
              </a:rPr>
              <a:t>ring-membrane = 29</a:t>
            </a:r>
          </a:p>
          <a:p>
            <a:r>
              <a:rPr lang="en-US" sz="1200" dirty="0">
                <a:solidFill>
                  <a:srgbClr val="3D8377"/>
                </a:solidFill>
              </a:rPr>
              <a:t>middle-membrane = 30</a:t>
            </a:r>
          </a:p>
          <a:p>
            <a:r>
              <a:rPr lang="en-US" sz="1200" dirty="0">
                <a:solidFill>
                  <a:srgbClr val="3D8377"/>
                </a:solidFill>
              </a:rPr>
              <a:t>index-membrane = 31</a:t>
            </a:r>
          </a:p>
          <a:p>
            <a:endParaRPr lang="en-US" sz="1200" dirty="0">
              <a:solidFill>
                <a:srgbClr val="3D8377"/>
              </a:solidFill>
            </a:endParaRPr>
          </a:p>
          <a:p>
            <a:r>
              <a:rPr lang="en-US" sz="1200" dirty="0">
                <a:solidFill>
                  <a:srgbClr val="3D8377"/>
                </a:solidFill>
              </a:rPr>
              <a:t>thumb-additional = 32</a:t>
            </a:r>
          </a:p>
          <a:p>
            <a:r>
              <a:rPr lang="en-US" sz="1200" dirty="0">
                <a:solidFill>
                  <a:srgbClr val="3D8377"/>
                </a:solidFill>
              </a:rPr>
              <a:t>thumb-fold = 33</a:t>
            </a:r>
          </a:p>
          <a:p>
            <a:endParaRPr lang="en-US" sz="1200" dirty="0">
              <a:solidFill>
                <a:srgbClr val="3D8377"/>
              </a:solidFill>
            </a:endParaRPr>
          </a:p>
          <a:p>
            <a:r>
              <a:rPr lang="en-US" sz="1200" dirty="0">
                <a:solidFill>
                  <a:srgbClr val="3D8377"/>
                </a:solidFill>
              </a:rPr>
              <a:t>wrist-top-left = 34</a:t>
            </a:r>
          </a:p>
          <a:p>
            <a:r>
              <a:rPr lang="en-US" sz="1200" dirty="0">
                <a:solidFill>
                  <a:srgbClr val="3D8377"/>
                </a:solidFill>
              </a:rPr>
              <a:t>wrist-top-right = 35</a:t>
            </a:r>
          </a:p>
          <a:p>
            <a:r>
              <a:rPr lang="en-US" sz="1200" dirty="0">
                <a:solidFill>
                  <a:srgbClr val="3D8377"/>
                </a:solidFill>
              </a:rPr>
              <a:t>wrist-bottom-left = 36</a:t>
            </a:r>
          </a:p>
          <a:p>
            <a:r>
              <a:rPr lang="en-US" sz="1200" dirty="0">
                <a:solidFill>
                  <a:srgbClr val="3D8377"/>
                </a:solidFill>
              </a:rPr>
              <a:t>wrist-bottom-right = 37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5707368" y="-49116"/>
            <a:ext cx="367325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solidFill>
                  <a:srgbClr val="B3516D"/>
                </a:solidFill>
                <a:latin typeface="Cambria" panose="02040503050406030204" pitchFamily="18" charset="0"/>
              </a:rPr>
              <a:t>Centers</a:t>
            </a:r>
          </a:p>
        </p:txBody>
      </p:sp>
      <p:sp>
        <p:nvSpPr>
          <p:cNvPr id="24" name="Oval 23"/>
          <p:cNvSpPr/>
          <p:nvPr/>
        </p:nvSpPr>
        <p:spPr>
          <a:xfrm flipH="1">
            <a:off x="3598232" y="1948667"/>
            <a:ext cx="432916" cy="432916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>
              <a:solidFill>
                <a:srgbClr val="D99A8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 flipH="1">
            <a:off x="3757320" y="1370737"/>
            <a:ext cx="413238" cy="413239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>
              <a:solidFill>
                <a:srgbClr val="D99A8F"/>
              </a:solidFill>
            </a:endParaRP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 flipH="1">
            <a:off x="3925832" y="833956"/>
            <a:ext cx="373882" cy="373882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>
              <a:solidFill>
                <a:srgbClr val="D99A8F"/>
              </a:solidFill>
            </a:endParaRPr>
          </a:p>
        </p:txBody>
      </p:sp>
      <p:sp>
        <p:nvSpPr>
          <p:cNvPr id="183" name="Oval 182"/>
          <p:cNvSpPr/>
          <p:nvPr/>
        </p:nvSpPr>
        <p:spPr>
          <a:xfrm flipH="1">
            <a:off x="2357256" y="1793093"/>
            <a:ext cx="432916" cy="432916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>
              <a:solidFill>
                <a:srgbClr val="D99A8F"/>
              </a:solidFill>
            </a:endParaRPr>
          </a:p>
        </p:txBody>
      </p:sp>
      <p:sp>
        <p:nvSpPr>
          <p:cNvPr id="184" name="Oval 183"/>
          <p:cNvSpPr/>
          <p:nvPr/>
        </p:nvSpPr>
        <p:spPr>
          <a:xfrm flipH="1">
            <a:off x="2386997" y="1001218"/>
            <a:ext cx="413238" cy="413239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>
              <a:solidFill>
                <a:srgbClr val="D99A8F"/>
              </a:solidFill>
            </a:endParaRPr>
          </a:p>
        </p:txBody>
      </p:sp>
      <p:sp>
        <p:nvSpPr>
          <p:cNvPr id="185" name="Oval 184"/>
          <p:cNvSpPr>
            <a:spLocks noChangeAspect="1"/>
          </p:cNvSpPr>
          <p:nvPr/>
        </p:nvSpPr>
        <p:spPr>
          <a:xfrm flipH="1">
            <a:off x="2442694" y="196857"/>
            <a:ext cx="373882" cy="373882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>
              <a:solidFill>
                <a:srgbClr val="D99A8F"/>
              </a:solidFill>
            </a:endParaRPr>
          </a:p>
        </p:txBody>
      </p:sp>
      <p:sp>
        <p:nvSpPr>
          <p:cNvPr id="186" name="Oval 185"/>
          <p:cNvSpPr/>
          <p:nvPr/>
        </p:nvSpPr>
        <p:spPr>
          <a:xfrm flipH="1">
            <a:off x="2979802" y="1854392"/>
            <a:ext cx="432916" cy="432916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87" name="Oval 186"/>
          <p:cNvSpPr/>
          <p:nvPr/>
        </p:nvSpPr>
        <p:spPr>
          <a:xfrm flipH="1">
            <a:off x="3094753" y="1131835"/>
            <a:ext cx="413238" cy="413239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>
              <a:solidFill>
                <a:srgbClr val="D99A8F"/>
              </a:solidFill>
            </a:endParaRPr>
          </a:p>
        </p:txBody>
      </p:sp>
      <p:sp>
        <p:nvSpPr>
          <p:cNvPr id="188" name="Oval 187"/>
          <p:cNvSpPr>
            <a:spLocks noChangeAspect="1"/>
          </p:cNvSpPr>
          <p:nvPr/>
        </p:nvSpPr>
        <p:spPr>
          <a:xfrm flipH="1">
            <a:off x="3232066" y="338155"/>
            <a:ext cx="373882" cy="373882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>
              <a:solidFill>
                <a:srgbClr val="D99A8F"/>
              </a:solidFill>
            </a:endParaRPr>
          </a:p>
        </p:txBody>
      </p:sp>
      <p:sp>
        <p:nvSpPr>
          <p:cNvPr id="192" name="Oval 191"/>
          <p:cNvSpPr/>
          <p:nvPr/>
        </p:nvSpPr>
        <p:spPr>
          <a:xfrm flipH="1">
            <a:off x="1703958" y="1860642"/>
            <a:ext cx="432916" cy="432916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>
              <a:solidFill>
                <a:srgbClr val="D99A8F"/>
              </a:solidFill>
            </a:endParaRPr>
          </a:p>
        </p:txBody>
      </p:sp>
      <p:sp>
        <p:nvSpPr>
          <p:cNvPr id="193" name="Oval 192"/>
          <p:cNvSpPr/>
          <p:nvPr/>
        </p:nvSpPr>
        <p:spPr>
          <a:xfrm flipH="1">
            <a:off x="1634353" y="1073185"/>
            <a:ext cx="413238" cy="413239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 dirty="0">
              <a:solidFill>
                <a:srgbClr val="D99A8F"/>
              </a:solidFill>
            </a:endParaRPr>
          </a:p>
        </p:txBody>
      </p:sp>
      <p:sp>
        <p:nvSpPr>
          <p:cNvPr id="194" name="Oval 193"/>
          <p:cNvSpPr>
            <a:spLocks noChangeAspect="1"/>
          </p:cNvSpPr>
          <p:nvPr/>
        </p:nvSpPr>
        <p:spPr>
          <a:xfrm flipH="1">
            <a:off x="1588928" y="342269"/>
            <a:ext cx="373882" cy="373882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>
              <a:solidFill>
                <a:srgbClr val="D99A8F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399274" y="341069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12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1450696" y="1112782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13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525455" y="1911689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14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3716317" y="1387205"/>
            <a:ext cx="298480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1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3854240" y="839635"/>
            <a:ext cx="298480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0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3564396" y="1971968"/>
            <a:ext cx="298480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2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3162696" y="358401"/>
            <a:ext cx="298480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4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3046666" y="1167450"/>
            <a:ext cx="298480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3D8377"/>
                </a:solidFill>
                <a:latin typeface="Cambria" panose="02040503050406030204" pitchFamily="18" charset="0"/>
              </a:rPr>
              <a:t>5</a:t>
            </a:r>
            <a:endParaRPr lang="fr-CH" sz="1500" b="1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2931102" y="1890172"/>
            <a:ext cx="298480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6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369299" y="231472"/>
            <a:ext cx="298480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8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2330554" y="1046793"/>
            <a:ext cx="298480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9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2194347" y="1825387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10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207" name="Oval 206"/>
          <p:cNvSpPr/>
          <p:nvPr/>
        </p:nvSpPr>
        <p:spPr>
          <a:xfrm flipH="1">
            <a:off x="3603670" y="2501688"/>
            <a:ext cx="199191" cy="199191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08" name="Oval 207"/>
          <p:cNvSpPr/>
          <p:nvPr/>
        </p:nvSpPr>
        <p:spPr>
          <a:xfrm flipH="1">
            <a:off x="3018094" y="2497817"/>
            <a:ext cx="199191" cy="199191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09" name="Oval 208"/>
          <p:cNvSpPr/>
          <p:nvPr/>
        </p:nvSpPr>
        <p:spPr>
          <a:xfrm flipH="1">
            <a:off x="1875603" y="2500345"/>
            <a:ext cx="199191" cy="199191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10" name="Oval 209"/>
          <p:cNvSpPr/>
          <p:nvPr/>
        </p:nvSpPr>
        <p:spPr>
          <a:xfrm flipH="1">
            <a:off x="2442553" y="2502569"/>
            <a:ext cx="199191" cy="199191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11" name="TextBox 210"/>
          <p:cNvSpPr txBox="1"/>
          <p:nvPr/>
        </p:nvSpPr>
        <p:spPr>
          <a:xfrm>
            <a:off x="3330696" y="2433612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28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2779291" y="2432326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29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2182058" y="2434336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30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1634855" y="2430434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31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223" name="Oval 222"/>
          <p:cNvSpPr/>
          <p:nvPr/>
        </p:nvSpPr>
        <p:spPr>
          <a:xfrm flipH="1">
            <a:off x="3341763" y="2848348"/>
            <a:ext cx="478219" cy="478219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24" name="Oval 223"/>
          <p:cNvSpPr/>
          <p:nvPr/>
        </p:nvSpPr>
        <p:spPr>
          <a:xfrm flipH="1">
            <a:off x="3221003" y="2730723"/>
            <a:ext cx="713477" cy="713477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25" name="Oval 224"/>
          <p:cNvSpPr/>
          <p:nvPr/>
        </p:nvSpPr>
        <p:spPr>
          <a:xfrm flipH="1">
            <a:off x="2813783" y="2848348"/>
            <a:ext cx="478219" cy="478219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26" name="Oval 225"/>
          <p:cNvSpPr/>
          <p:nvPr/>
        </p:nvSpPr>
        <p:spPr>
          <a:xfrm flipH="1">
            <a:off x="2682108" y="2714256"/>
            <a:ext cx="732252" cy="732253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27" name="Oval 226"/>
          <p:cNvSpPr/>
          <p:nvPr/>
        </p:nvSpPr>
        <p:spPr>
          <a:xfrm flipH="1">
            <a:off x="2286776" y="2841273"/>
            <a:ext cx="478219" cy="478219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29" name="Oval 228"/>
          <p:cNvSpPr/>
          <p:nvPr/>
        </p:nvSpPr>
        <p:spPr>
          <a:xfrm flipH="1">
            <a:off x="2152020" y="2714256"/>
            <a:ext cx="732252" cy="732253"/>
          </a:xfrm>
          <a:prstGeom prst="ellipse">
            <a:avLst/>
          </a:prstGeom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31" name="Oval 230"/>
          <p:cNvSpPr/>
          <p:nvPr/>
        </p:nvSpPr>
        <p:spPr>
          <a:xfrm flipH="1">
            <a:off x="1770956" y="2848348"/>
            <a:ext cx="478219" cy="478219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32" name="Oval 231"/>
          <p:cNvSpPr/>
          <p:nvPr/>
        </p:nvSpPr>
        <p:spPr>
          <a:xfrm flipH="1">
            <a:off x="1646849" y="2733879"/>
            <a:ext cx="713477" cy="713477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33" name="TextBox 232"/>
          <p:cNvSpPr txBox="1"/>
          <p:nvPr/>
        </p:nvSpPr>
        <p:spPr>
          <a:xfrm>
            <a:off x="3322529" y="2816339"/>
            <a:ext cx="298480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3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1652520" y="2815943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15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2809484" y="2824566"/>
            <a:ext cx="298480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7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2195275" y="2813984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11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3334780" y="3044220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00B05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3D8377"/>
                </a:solidFill>
              </a:rPr>
              <a:t>20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2855011" y="3046614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00B05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3D8377"/>
                </a:solidFill>
              </a:rPr>
              <a:t>21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2304144" y="3054275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00B05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3D8377"/>
                </a:solidFill>
              </a:rPr>
              <a:t>22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1804800" y="3047802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00B05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3D8377"/>
                </a:solidFill>
              </a:rPr>
              <a:t>23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247" name="Oval 246"/>
          <p:cNvSpPr/>
          <p:nvPr/>
        </p:nvSpPr>
        <p:spPr>
          <a:xfrm flipH="1">
            <a:off x="714286" y="3015047"/>
            <a:ext cx="456534" cy="456533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48" name="Oval 247"/>
          <p:cNvSpPr/>
          <p:nvPr/>
        </p:nvSpPr>
        <p:spPr>
          <a:xfrm flipH="1">
            <a:off x="943017" y="3699421"/>
            <a:ext cx="561888" cy="561888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49" name="Oval 248"/>
          <p:cNvSpPr/>
          <p:nvPr/>
        </p:nvSpPr>
        <p:spPr>
          <a:xfrm rot="3223901" flipH="1">
            <a:off x="762116" y="2481105"/>
            <a:ext cx="387346" cy="396508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50" name="Oval 249"/>
          <p:cNvSpPr/>
          <p:nvPr/>
        </p:nvSpPr>
        <p:spPr>
          <a:xfrm rot="3223901" flipH="1">
            <a:off x="761739" y="2285222"/>
            <a:ext cx="314849" cy="314848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51" name="Oval 250"/>
          <p:cNvSpPr/>
          <p:nvPr/>
        </p:nvSpPr>
        <p:spPr>
          <a:xfrm flipH="1">
            <a:off x="1669038" y="3518125"/>
            <a:ext cx="314848" cy="314849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53" name="Oval 252"/>
          <p:cNvSpPr/>
          <p:nvPr/>
        </p:nvSpPr>
        <p:spPr>
          <a:xfrm flipH="1">
            <a:off x="1522347" y="3774202"/>
            <a:ext cx="216458" cy="216459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54" name="TextBox 253"/>
          <p:cNvSpPr txBox="1"/>
          <p:nvPr/>
        </p:nvSpPr>
        <p:spPr>
          <a:xfrm>
            <a:off x="573217" y="2230987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32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590762" y="2507540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16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611669" y="3075774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17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877250" y="3878373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18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1773153" y="3518799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00B05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3D8377"/>
                </a:solidFill>
              </a:rPr>
              <a:t>24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1332227" y="3545598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33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268" name="Oval 267"/>
          <p:cNvSpPr/>
          <p:nvPr/>
        </p:nvSpPr>
        <p:spPr>
          <a:xfrm flipH="1">
            <a:off x="1476136" y="4295742"/>
            <a:ext cx="700651" cy="700537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69" name="Oval 268"/>
          <p:cNvSpPr>
            <a:spLocks noChangeAspect="1"/>
          </p:cNvSpPr>
          <p:nvPr/>
        </p:nvSpPr>
        <p:spPr>
          <a:xfrm flipH="1">
            <a:off x="2608517" y="5015054"/>
            <a:ext cx="905188" cy="905188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70" name="Oval 269"/>
          <p:cNvSpPr>
            <a:spLocks noChangeAspect="1"/>
          </p:cNvSpPr>
          <p:nvPr/>
        </p:nvSpPr>
        <p:spPr>
          <a:xfrm flipH="1">
            <a:off x="2102788" y="5015054"/>
            <a:ext cx="905188" cy="905188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71" name="Oval 270"/>
          <p:cNvSpPr>
            <a:spLocks noChangeAspect="1"/>
          </p:cNvSpPr>
          <p:nvPr/>
        </p:nvSpPr>
        <p:spPr>
          <a:xfrm flipH="1">
            <a:off x="2617391" y="5557018"/>
            <a:ext cx="905188" cy="905188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72" name="Oval 271"/>
          <p:cNvSpPr>
            <a:spLocks noChangeAspect="1"/>
          </p:cNvSpPr>
          <p:nvPr/>
        </p:nvSpPr>
        <p:spPr>
          <a:xfrm flipH="1">
            <a:off x="2093918" y="5539943"/>
            <a:ext cx="905186" cy="905188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73" name="Oval 272"/>
          <p:cNvSpPr/>
          <p:nvPr/>
        </p:nvSpPr>
        <p:spPr>
          <a:xfrm flipH="1">
            <a:off x="2367050" y="4431114"/>
            <a:ext cx="863683" cy="863682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74" name="Oval 273"/>
          <p:cNvSpPr/>
          <p:nvPr/>
        </p:nvSpPr>
        <p:spPr>
          <a:xfrm flipH="1">
            <a:off x="2901233" y="4449889"/>
            <a:ext cx="826130" cy="826131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75" name="Oval 274"/>
          <p:cNvSpPr/>
          <p:nvPr/>
        </p:nvSpPr>
        <p:spPr>
          <a:xfrm flipH="1">
            <a:off x="1864921" y="4449889"/>
            <a:ext cx="826130" cy="826131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76" name="TextBox 275"/>
          <p:cNvSpPr txBox="1"/>
          <p:nvPr/>
        </p:nvSpPr>
        <p:spPr>
          <a:xfrm>
            <a:off x="1517736" y="4576362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19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2630708" y="4591890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00B05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3D8377"/>
                </a:solidFill>
              </a:rPr>
              <a:t>25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3263565" y="4597993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26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1922424" y="4596026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27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2181984" y="5854522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36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3014857" y="5848029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37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66" name="Oval 65"/>
          <p:cNvSpPr/>
          <p:nvPr/>
        </p:nvSpPr>
        <p:spPr>
          <a:xfrm rot="5400000" flipH="1">
            <a:off x="2492321" y="5447075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 rot="5400000" flipH="1">
            <a:off x="3012969" y="5447075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TextBox 283"/>
          <p:cNvSpPr txBox="1"/>
          <p:nvPr/>
        </p:nvSpPr>
        <p:spPr>
          <a:xfrm>
            <a:off x="2187323" y="5299837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34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3007995" y="5313571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35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575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>
            <a:spLocks noChangeAspect="1"/>
          </p:cNvSpPr>
          <p:nvPr/>
        </p:nvSpPr>
        <p:spPr>
          <a:xfrm flipH="1">
            <a:off x="2608517" y="5015054"/>
            <a:ext cx="905188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 flipH="1">
            <a:off x="2102788" y="5015054"/>
            <a:ext cx="905188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 flipH="1">
            <a:off x="2617391" y="5557018"/>
            <a:ext cx="905188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 flipH="1">
            <a:off x="2093918" y="5539943"/>
            <a:ext cx="905186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1" name="Oval 40"/>
          <p:cNvSpPr/>
          <p:nvPr/>
        </p:nvSpPr>
        <p:spPr>
          <a:xfrm flipH="1">
            <a:off x="1522347" y="3774202"/>
            <a:ext cx="216458" cy="21645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7" name="Oval 6"/>
          <p:cNvSpPr/>
          <p:nvPr/>
        </p:nvSpPr>
        <p:spPr>
          <a:xfrm flipH="1">
            <a:off x="714286" y="3015047"/>
            <a:ext cx="456534" cy="456533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8" name="Oval 7"/>
          <p:cNvSpPr/>
          <p:nvPr/>
        </p:nvSpPr>
        <p:spPr>
          <a:xfrm flipH="1">
            <a:off x="943017" y="3699421"/>
            <a:ext cx="561888" cy="5618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9" name="Oval 8"/>
          <p:cNvSpPr/>
          <p:nvPr/>
        </p:nvSpPr>
        <p:spPr>
          <a:xfrm flipH="1">
            <a:off x="1476136" y="4295742"/>
            <a:ext cx="700651" cy="700537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4" name="Oval 43"/>
          <p:cNvSpPr/>
          <p:nvPr/>
        </p:nvSpPr>
        <p:spPr>
          <a:xfrm rot="3223901" flipH="1">
            <a:off x="762116" y="2481105"/>
            <a:ext cx="387346" cy="39650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5" name="Oval 44"/>
          <p:cNvSpPr/>
          <p:nvPr/>
        </p:nvSpPr>
        <p:spPr>
          <a:xfrm rot="3223901" flipH="1">
            <a:off x="761739" y="2285222"/>
            <a:ext cx="314849" cy="31484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7" name="Oval 46"/>
          <p:cNvSpPr/>
          <p:nvPr/>
        </p:nvSpPr>
        <p:spPr>
          <a:xfrm flipH="1">
            <a:off x="1669038" y="3518125"/>
            <a:ext cx="314848" cy="31484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8" name="Oval 47"/>
          <p:cNvSpPr/>
          <p:nvPr/>
        </p:nvSpPr>
        <p:spPr>
          <a:xfrm flipH="1">
            <a:off x="2367050" y="4431114"/>
            <a:ext cx="863683" cy="8636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9" name="Oval 48"/>
          <p:cNvSpPr/>
          <p:nvPr/>
        </p:nvSpPr>
        <p:spPr>
          <a:xfrm flipH="1">
            <a:off x="2901233" y="4449889"/>
            <a:ext cx="826130" cy="82613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50" name="Oval 49"/>
          <p:cNvSpPr/>
          <p:nvPr/>
        </p:nvSpPr>
        <p:spPr>
          <a:xfrm flipH="1">
            <a:off x="1864921" y="4449889"/>
            <a:ext cx="826130" cy="82613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1" name="Oval 10"/>
          <p:cNvSpPr/>
          <p:nvPr/>
        </p:nvSpPr>
        <p:spPr>
          <a:xfrm flipH="1">
            <a:off x="2813783" y="2848348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5" name="Oval 14"/>
          <p:cNvSpPr/>
          <p:nvPr/>
        </p:nvSpPr>
        <p:spPr>
          <a:xfrm flipH="1">
            <a:off x="2682108" y="2714256"/>
            <a:ext cx="732252" cy="732253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2" name="Oval 11"/>
          <p:cNvSpPr/>
          <p:nvPr/>
        </p:nvSpPr>
        <p:spPr>
          <a:xfrm flipH="1">
            <a:off x="2286776" y="2841273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3" name="Oval 12"/>
          <p:cNvSpPr/>
          <p:nvPr/>
        </p:nvSpPr>
        <p:spPr>
          <a:xfrm flipH="1">
            <a:off x="1770956" y="2848348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6" name="Oval 15"/>
          <p:cNvSpPr/>
          <p:nvPr/>
        </p:nvSpPr>
        <p:spPr>
          <a:xfrm flipH="1">
            <a:off x="2152020" y="2714256"/>
            <a:ext cx="732252" cy="732253"/>
          </a:xfrm>
          <a:prstGeom prst="ellips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7" name="Oval 16"/>
          <p:cNvSpPr/>
          <p:nvPr/>
        </p:nvSpPr>
        <p:spPr>
          <a:xfrm flipH="1">
            <a:off x="1646849" y="2733879"/>
            <a:ext cx="713477" cy="713477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0" name="Oval 9"/>
          <p:cNvSpPr/>
          <p:nvPr/>
        </p:nvSpPr>
        <p:spPr>
          <a:xfrm flipH="1">
            <a:off x="3341763" y="2848348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4" name="Oval 13"/>
          <p:cNvSpPr/>
          <p:nvPr/>
        </p:nvSpPr>
        <p:spPr>
          <a:xfrm flipH="1">
            <a:off x="3221003" y="2730723"/>
            <a:ext cx="713477" cy="713477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2804505" y="3087459"/>
            <a:ext cx="246372" cy="1799068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001057" y="3096077"/>
            <a:ext cx="1557739" cy="0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 flipH="1">
            <a:off x="3603670" y="2501688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02" name="Oval 101"/>
          <p:cNvSpPr/>
          <p:nvPr/>
        </p:nvSpPr>
        <p:spPr>
          <a:xfrm flipH="1">
            <a:off x="3018094" y="2497817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03" name="Oval 102"/>
          <p:cNvSpPr/>
          <p:nvPr/>
        </p:nvSpPr>
        <p:spPr>
          <a:xfrm flipH="1">
            <a:off x="1875603" y="2500345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04" name="Oval 103"/>
          <p:cNvSpPr/>
          <p:nvPr/>
        </p:nvSpPr>
        <p:spPr>
          <a:xfrm flipH="1">
            <a:off x="2442553" y="2502569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" name="Rectangle 3"/>
          <p:cNvSpPr/>
          <p:nvPr/>
        </p:nvSpPr>
        <p:spPr>
          <a:xfrm>
            <a:off x="5230446" y="593440"/>
            <a:ext cx="125547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0: (1, 0)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1: (2, 1)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2: (3, 2)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3: (5, 4)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4: (6, 5)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5: (7, 6)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6: (9, 8)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7: (10, 9)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8: (11, 10)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9: (13, 12)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10: (14, 13)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11: (15, 14)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12: (17, 16)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13: (18, 17)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14: (19, 18, 33)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15: (26, 21, 20)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16: (25, 26, 21)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17: (25, 22, 21)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18: (25, 27, 22)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19: (27, 22, 23)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20: (20, 29, 28)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21: (21, 20, 29)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22: (21, 30, 29)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23: (22, 21, 30)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24: (22, 23, 30)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25: (23, 30, 31)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26: (19, 33, 24)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27: (16, 32)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28: (36, 34, 35)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29: (37, 36, 35)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975199" y="2602439"/>
            <a:ext cx="1728067" cy="0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1962809" y="2602439"/>
            <a:ext cx="49709" cy="485019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579092" y="2609515"/>
            <a:ext cx="115682" cy="463923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 flipH="1">
            <a:off x="1703958" y="1860642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2" name="Oval 21"/>
          <p:cNvSpPr/>
          <p:nvPr/>
        </p:nvSpPr>
        <p:spPr>
          <a:xfrm flipH="1">
            <a:off x="2357256" y="1793093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3" name="Oval 22"/>
          <p:cNvSpPr/>
          <p:nvPr/>
        </p:nvSpPr>
        <p:spPr>
          <a:xfrm flipH="1">
            <a:off x="2979802" y="1854392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4" name="Oval 23"/>
          <p:cNvSpPr/>
          <p:nvPr/>
        </p:nvSpPr>
        <p:spPr>
          <a:xfrm flipH="1">
            <a:off x="3598232" y="1948667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5" name="Oval 24"/>
          <p:cNvSpPr/>
          <p:nvPr/>
        </p:nvSpPr>
        <p:spPr>
          <a:xfrm flipH="1">
            <a:off x="1634353" y="1073185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 dirty="0"/>
          </a:p>
        </p:txBody>
      </p:sp>
      <p:sp>
        <p:nvSpPr>
          <p:cNvPr id="26" name="Oval 25"/>
          <p:cNvSpPr/>
          <p:nvPr/>
        </p:nvSpPr>
        <p:spPr>
          <a:xfrm flipH="1">
            <a:off x="2386997" y="1001218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7" name="Oval 26"/>
          <p:cNvSpPr/>
          <p:nvPr/>
        </p:nvSpPr>
        <p:spPr>
          <a:xfrm flipH="1">
            <a:off x="3094753" y="1131835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8" name="Oval 27"/>
          <p:cNvSpPr/>
          <p:nvPr/>
        </p:nvSpPr>
        <p:spPr>
          <a:xfrm flipH="1">
            <a:off x="3757320" y="1370737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 flipH="1">
            <a:off x="1588928" y="342269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 flipH="1">
            <a:off x="2442694" y="196857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 flipH="1">
            <a:off x="3232066" y="338155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 flipH="1">
            <a:off x="3925832" y="833956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3572355" y="1020897"/>
            <a:ext cx="536455" cy="2076612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044805" y="526629"/>
            <a:ext cx="369555" cy="2573703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527262" y="387789"/>
            <a:ext cx="100445" cy="2699765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770956" y="526629"/>
            <a:ext cx="237221" cy="2563739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223961" y="3979700"/>
            <a:ext cx="602498" cy="666312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1223962" y="3882431"/>
            <a:ext cx="398022" cy="97935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71" idx="2"/>
          </p:cNvCxnSpPr>
          <p:nvPr/>
        </p:nvCxnSpPr>
        <p:spPr>
          <a:xfrm>
            <a:off x="919162" y="2442646"/>
            <a:ext cx="28306" cy="279903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3319616" y="3087461"/>
            <a:ext cx="261257" cy="1799065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003589" y="3087458"/>
            <a:ext cx="264192" cy="1799068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2516611" y="3087458"/>
            <a:ext cx="282280" cy="1799068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3052355" y="3087458"/>
            <a:ext cx="267262" cy="1799068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2267781" y="3087458"/>
            <a:ext cx="252794" cy="1799068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267781" y="4886527"/>
            <a:ext cx="1051836" cy="0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950884" y="2669470"/>
            <a:ext cx="0" cy="590397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001057" y="2597413"/>
            <a:ext cx="541093" cy="500096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3061112" y="5475763"/>
            <a:ext cx="0" cy="564383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2546509" y="6020241"/>
            <a:ext cx="514603" cy="0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546509" y="5475763"/>
            <a:ext cx="0" cy="564381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555382" y="5496009"/>
            <a:ext cx="505729" cy="0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826460" y="3673446"/>
            <a:ext cx="0" cy="972565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 rot="5400000" flipH="1">
            <a:off x="1763414" y="4582052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rot="5400000" flipH="1">
            <a:off x="2747334" y="4839157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 rot="5400000" flipH="1">
            <a:off x="898273" y="2624159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rot="5400000" flipH="1">
            <a:off x="866421" y="2392570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rot="5400000" flipH="1">
            <a:off x="2477537" y="3038570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 rot="5400000" flipH="1">
            <a:off x="4063175" y="971701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 rot="5400000" flipH="1">
            <a:off x="3919595" y="1529062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 rot="5400000" flipH="1">
            <a:off x="3765301" y="2115931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 rot="5400000" flipH="1">
            <a:off x="3373084" y="468046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 rot="5400000" flipH="1">
            <a:off x="3246755" y="1283590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 rot="5400000" flipH="1">
            <a:off x="3139419" y="2017030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 rot="5400000" flipH="1">
            <a:off x="2518286" y="1952833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 rot="5400000" flipH="1">
            <a:off x="2577485" y="331676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 rot="5400000" flipH="1">
            <a:off x="2547961" y="115990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 rot="5400000" flipH="1">
            <a:off x="1719535" y="474109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 rot="5400000" flipH="1">
            <a:off x="1791176" y="1227583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 rot="5400000" flipH="1">
            <a:off x="1866194" y="202264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>
            <a:off x="943017" y="3243312"/>
            <a:ext cx="280945" cy="736386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 rot="5400000" flipH="1">
            <a:off x="1174768" y="393289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 rot="5400000" flipH="1">
            <a:off x="898273" y="318305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>
            <a:stCxn id="112" idx="6"/>
            <a:endCxn id="65" idx="6"/>
          </p:cNvCxnSpPr>
          <p:nvPr/>
        </p:nvCxnSpPr>
        <p:spPr>
          <a:xfrm>
            <a:off x="1627165" y="3835521"/>
            <a:ext cx="185444" cy="746531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105567" y="2596625"/>
            <a:ext cx="478241" cy="503399"/>
          </a:xfrm>
          <a:prstGeom prst="line">
            <a:avLst/>
          </a:prstGeom>
          <a:ln w="38100">
            <a:solidFill>
              <a:srgbClr val="B3516D"/>
            </a:solidFill>
            <a:prstDash val="solid"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545590" y="2608252"/>
            <a:ext cx="501151" cy="488029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 rot="5400000" flipH="1">
            <a:off x="3003973" y="304773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 rot="5400000" flipH="1">
            <a:off x="1922251" y="254797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 rot="5400000" flipH="1">
            <a:off x="3650772" y="2552969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 rot="5400000" flipH="1">
            <a:off x="3069699" y="2545572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 rot="5400000" flipH="1">
            <a:off x="2494988" y="2550241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2010065" y="3087457"/>
            <a:ext cx="1570807" cy="0"/>
          </a:xfrm>
          <a:prstGeom prst="line">
            <a:avLst/>
          </a:prstGeom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>
            <a:spLocks noChangeAspect="1"/>
          </p:cNvSpPr>
          <p:nvPr/>
        </p:nvSpPr>
        <p:spPr>
          <a:xfrm rot="5400000" flipH="1">
            <a:off x="3265086" y="4834748"/>
            <a:ext cx="107999" cy="108000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 rot="5400000" flipH="1">
            <a:off x="2202143" y="4843286"/>
            <a:ext cx="107999" cy="108000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 rot="5400000" flipH="1">
            <a:off x="1951544" y="3038262"/>
            <a:ext cx="107999" cy="108000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 rot="5400000" flipH="1">
            <a:off x="3521951" y="3041232"/>
            <a:ext cx="107999" cy="108000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 flipH="1">
            <a:off x="1619895" y="3673446"/>
            <a:ext cx="206566" cy="208985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>
            <a:spLocks noChangeAspect="1"/>
          </p:cNvSpPr>
          <p:nvPr/>
        </p:nvSpPr>
        <p:spPr>
          <a:xfrm rot="5400000" flipH="1">
            <a:off x="1767658" y="3621795"/>
            <a:ext cx="107999" cy="108000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 rot="5400000" flipH="1">
            <a:off x="1577970" y="3835521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7628715" y="1051930"/>
            <a:ext cx="158838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00B05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sz="1200" dirty="0">
                <a:solidFill>
                  <a:srgbClr val="3D8377"/>
                </a:solidFill>
              </a:rPr>
              <a:t>pinky-top = 0</a:t>
            </a:r>
          </a:p>
          <a:p>
            <a:r>
              <a:rPr lang="en-US" sz="1200" dirty="0">
                <a:solidFill>
                  <a:srgbClr val="3D8377"/>
                </a:solidFill>
              </a:rPr>
              <a:t>pinky-middle = 1</a:t>
            </a:r>
          </a:p>
          <a:p>
            <a:r>
              <a:rPr lang="en-US" sz="1200" dirty="0">
                <a:solidFill>
                  <a:srgbClr val="3D8377"/>
                </a:solidFill>
              </a:rPr>
              <a:t>pinky-bottom = 2</a:t>
            </a:r>
          </a:p>
          <a:p>
            <a:r>
              <a:rPr lang="en-US" sz="1200" dirty="0">
                <a:solidFill>
                  <a:srgbClr val="3D8377"/>
                </a:solidFill>
              </a:rPr>
              <a:t>pinky-base = 3</a:t>
            </a:r>
          </a:p>
          <a:p>
            <a:endParaRPr lang="en-US" sz="1200" dirty="0">
              <a:solidFill>
                <a:srgbClr val="3D8377"/>
              </a:solidFill>
            </a:endParaRPr>
          </a:p>
          <a:p>
            <a:r>
              <a:rPr lang="en-US" sz="1200" dirty="0">
                <a:solidFill>
                  <a:srgbClr val="3D8377"/>
                </a:solidFill>
              </a:rPr>
              <a:t>ring-top = 4</a:t>
            </a:r>
          </a:p>
          <a:p>
            <a:r>
              <a:rPr lang="en-US" sz="1200" dirty="0">
                <a:solidFill>
                  <a:srgbClr val="3D8377"/>
                </a:solidFill>
              </a:rPr>
              <a:t>ring-middle = 5</a:t>
            </a:r>
          </a:p>
          <a:p>
            <a:r>
              <a:rPr lang="en-US" sz="1200" dirty="0">
                <a:solidFill>
                  <a:srgbClr val="3D8377"/>
                </a:solidFill>
              </a:rPr>
              <a:t>ring-bottom = 6</a:t>
            </a:r>
          </a:p>
          <a:p>
            <a:r>
              <a:rPr lang="en-US" sz="1200" dirty="0">
                <a:solidFill>
                  <a:srgbClr val="3D8377"/>
                </a:solidFill>
              </a:rPr>
              <a:t>ring-base = 7</a:t>
            </a:r>
          </a:p>
          <a:p>
            <a:endParaRPr lang="en-US" sz="1200" dirty="0">
              <a:solidFill>
                <a:srgbClr val="3D8377"/>
              </a:solidFill>
            </a:endParaRPr>
          </a:p>
          <a:p>
            <a:r>
              <a:rPr lang="en-US" sz="1200" dirty="0">
                <a:solidFill>
                  <a:srgbClr val="3D8377"/>
                </a:solidFill>
              </a:rPr>
              <a:t>middle-top = 8</a:t>
            </a:r>
          </a:p>
          <a:p>
            <a:r>
              <a:rPr lang="en-US" sz="1200" dirty="0">
                <a:solidFill>
                  <a:srgbClr val="3D8377"/>
                </a:solidFill>
              </a:rPr>
              <a:t>middle-middle = 9</a:t>
            </a:r>
          </a:p>
          <a:p>
            <a:r>
              <a:rPr lang="en-US" sz="1200" dirty="0">
                <a:solidFill>
                  <a:srgbClr val="3D8377"/>
                </a:solidFill>
              </a:rPr>
              <a:t>middle-bottom = 10</a:t>
            </a:r>
          </a:p>
          <a:p>
            <a:r>
              <a:rPr lang="en-US" sz="1200" dirty="0">
                <a:solidFill>
                  <a:srgbClr val="3D8377"/>
                </a:solidFill>
              </a:rPr>
              <a:t>middle-base = 11</a:t>
            </a:r>
          </a:p>
          <a:p>
            <a:endParaRPr lang="en-US" sz="1200" dirty="0">
              <a:solidFill>
                <a:srgbClr val="3D8377"/>
              </a:solidFill>
            </a:endParaRPr>
          </a:p>
          <a:p>
            <a:r>
              <a:rPr lang="en-US" sz="1200" dirty="0">
                <a:solidFill>
                  <a:srgbClr val="3D8377"/>
                </a:solidFill>
              </a:rPr>
              <a:t>thumb-top = 16</a:t>
            </a:r>
          </a:p>
          <a:p>
            <a:r>
              <a:rPr lang="en-US" sz="1200" dirty="0">
                <a:solidFill>
                  <a:srgbClr val="3D8377"/>
                </a:solidFill>
              </a:rPr>
              <a:t>thumb-middle = 17</a:t>
            </a:r>
          </a:p>
          <a:p>
            <a:r>
              <a:rPr lang="en-US" sz="1200" dirty="0">
                <a:solidFill>
                  <a:srgbClr val="3D8377"/>
                </a:solidFill>
              </a:rPr>
              <a:t>thumb-bottom = 18</a:t>
            </a:r>
          </a:p>
          <a:p>
            <a:r>
              <a:rPr lang="en-US" sz="1200" dirty="0">
                <a:solidFill>
                  <a:srgbClr val="3D8377"/>
                </a:solidFill>
              </a:rPr>
              <a:t>thumb-base = 19</a:t>
            </a:r>
          </a:p>
          <a:p>
            <a:endParaRPr lang="en-US" sz="1200" dirty="0">
              <a:solidFill>
                <a:srgbClr val="3D8377"/>
              </a:solidFill>
            </a:endParaRPr>
          </a:p>
          <a:p>
            <a:r>
              <a:rPr lang="en-US" sz="1200" dirty="0">
                <a:solidFill>
                  <a:srgbClr val="3D8377"/>
                </a:solidFill>
              </a:rPr>
              <a:t>index-top = 12</a:t>
            </a:r>
          </a:p>
          <a:p>
            <a:r>
              <a:rPr lang="en-US" sz="1200" dirty="0">
                <a:solidFill>
                  <a:srgbClr val="3D8377"/>
                </a:solidFill>
              </a:rPr>
              <a:t>index-middle = 13</a:t>
            </a:r>
          </a:p>
          <a:p>
            <a:r>
              <a:rPr lang="en-US" sz="1200" dirty="0">
                <a:solidFill>
                  <a:srgbClr val="3D8377"/>
                </a:solidFill>
              </a:rPr>
              <a:t>index-bottom = 14</a:t>
            </a:r>
          </a:p>
          <a:p>
            <a:r>
              <a:rPr lang="en-US" sz="1200" dirty="0">
                <a:solidFill>
                  <a:srgbClr val="3D8377"/>
                </a:solidFill>
              </a:rPr>
              <a:t>index-base = 15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0061837" y="1131835"/>
            <a:ext cx="185666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448C6A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sz="1200" dirty="0">
                <a:solidFill>
                  <a:srgbClr val="3D8377"/>
                </a:solidFill>
              </a:rPr>
              <a:t>palm-pinky = 20</a:t>
            </a:r>
          </a:p>
          <a:p>
            <a:r>
              <a:rPr lang="en-US" sz="1200" dirty="0">
                <a:solidFill>
                  <a:srgbClr val="3D8377"/>
                </a:solidFill>
              </a:rPr>
              <a:t>palm-ring = 21</a:t>
            </a:r>
          </a:p>
          <a:p>
            <a:r>
              <a:rPr lang="en-US" sz="1200" dirty="0">
                <a:solidFill>
                  <a:srgbClr val="3D8377"/>
                </a:solidFill>
              </a:rPr>
              <a:t>palm-middle = 22</a:t>
            </a:r>
          </a:p>
          <a:p>
            <a:r>
              <a:rPr lang="en-US" sz="1200" dirty="0">
                <a:solidFill>
                  <a:srgbClr val="3D8377"/>
                </a:solidFill>
              </a:rPr>
              <a:t>palm-index = 23</a:t>
            </a:r>
          </a:p>
          <a:p>
            <a:r>
              <a:rPr lang="en-US" sz="1200" dirty="0">
                <a:solidFill>
                  <a:srgbClr val="3D8377"/>
                </a:solidFill>
              </a:rPr>
              <a:t>palm-thumb = 24</a:t>
            </a:r>
          </a:p>
          <a:p>
            <a:endParaRPr lang="en-US" sz="1200" dirty="0">
              <a:solidFill>
                <a:srgbClr val="3D8377"/>
              </a:solidFill>
            </a:endParaRPr>
          </a:p>
          <a:p>
            <a:r>
              <a:rPr lang="en-US" sz="1200" dirty="0">
                <a:solidFill>
                  <a:srgbClr val="3D8377"/>
                </a:solidFill>
              </a:rPr>
              <a:t>palm-back = 25</a:t>
            </a:r>
          </a:p>
          <a:p>
            <a:r>
              <a:rPr lang="en-US" sz="1200" dirty="0">
                <a:solidFill>
                  <a:srgbClr val="3D8377"/>
                </a:solidFill>
              </a:rPr>
              <a:t>palm-right = 26</a:t>
            </a:r>
          </a:p>
          <a:p>
            <a:r>
              <a:rPr lang="en-US" sz="1200" dirty="0">
                <a:solidFill>
                  <a:srgbClr val="3D8377"/>
                </a:solidFill>
              </a:rPr>
              <a:t>palm-left = 27</a:t>
            </a:r>
          </a:p>
          <a:p>
            <a:endParaRPr lang="en-US" sz="1200" dirty="0">
              <a:solidFill>
                <a:srgbClr val="3D8377"/>
              </a:solidFill>
            </a:endParaRPr>
          </a:p>
          <a:p>
            <a:r>
              <a:rPr lang="en-US" sz="1200" dirty="0">
                <a:solidFill>
                  <a:srgbClr val="3D8377"/>
                </a:solidFill>
              </a:rPr>
              <a:t>pinky-membrane = 28</a:t>
            </a:r>
          </a:p>
          <a:p>
            <a:r>
              <a:rPr lang="en-US" sz="1200" dirty="0">
                <a:solidFill>
                  <a:srgbClr val="3D8377"/>
                </a:solidFill>
              </a:rPr>
              <a:t>ring-membrane = 29</a:t>
            </a:r>
          </a:p>
          <a:p>
            <a:r>
              <a:rPr lang="en-US" sz="1200" dirty="0">
                <a:solidFill>
                  <a:srgbClr val="3D8377"/>
                </a:solidFill>
              </a:rPr>
              <a:t>middle-membrane = 30</a:t>
            </a:r>
          </a:p>
          <a:p>
            <a:r>
              <a:rPr lang="en-US" sz="1200" dirty="0">
                <a:solidFill>
                  <a:srgbClr val="3D8377"/>
                </a:solidFill>
              </a:rPr>
              <a:t>index-membrane = 31</a:t>
            </a:r>
          </a:p>
          <a:p>
            <a:endParaRPr lang="en-US" sz="1200" dirty="0">
              <a:solidFill>
                <a:srgbClr val="3D8377"/>
              </a:solidFill>
            </a:endParaRPr>
          </a:p>
          <a:p>
            <a:r>
              <a:rPr lang="en-US" sz="1200" dirty="0">
                <a:solidFill>
                  <a:srgbClr val="3D8377"/>
                </a:solidFill>
              </a:rPr>
              <a:t>thumb-additional = 32</a:t>
            </a:r>
          </a:p>
          <a:p>
            <a:r>
              <a:rPr lang="en-US" sz="1200" dirty="0">
                <a:solidFill>
                  <a:srgbClr val="3D8377"/>
                </a:solidFill>
              </a:rPr>
              <a:t>thumb-fold = 33</a:t>
            </a:r>
          </a:p>
          <a:p>
            <a:endParaRPr lang="en-US" sz="1200" dirty="0">
              <a:solidFill>
                <a:srgbClr val="3D8377"/>
              </a:solidFill>
            </a:endParaRPr>
          </a:p>
          <a:p>
            <a:r>
              <a:rPr lang="en-US" sz="1200" dirty="0">
                <a:solidFill>
                  <a:srgbClr val="3D8377"/>
                </a:solidFill>
              </a:rPr>
              <a:t>wrist-top-left = 34</a:t>
            </a:r>
          </a:p>
          <a:p>
            <a:r>
              <a:rPr lang="en-US" sz="1200" dirty="0">
                <a:solidFill>
                  <a:srgbClr val="3D8377"/>
                </a:solidFill>
              </a:rPr>
              <a:t>wrist-top-right = 35</a:t>
            </a:r>
          </a:p>
          <a:p>
            <a:r>
              <a:rPr lang="en-US" sz="1200" dirty="0">
                <a:solidFill>
                  <a:srgbClr val="3D8377"/>
                </a:solidFill>
              </a:rPr>
              <a:t>wrist-bottom-left = 36</a:t>
            </a:r>
          </a:p>
          <a:p>
            <a:r>
              <a:rPr lang="en-US" sz="1200" dirty="0">
                <a:solidFill>
                  <a:srgbClr val="3D8377"/>
                </a:solidFill>
              </a:rPr>
              <a:t>wrist-bottom-right = 37</a:t>
            </a:r>
          </a:p>
        </p:txBody>
      </p:sp>
      <p:cxnSp>
        <p:nvCxnSpPr>
          <p:cNvPr id="170" name="Straight Connector 169"/>
          <p:cNvCxnSpPr/>
          <p:nvPr/>
        </p:nvCxnSpPr>
        <p:spPr>
          <a:xfrm flipV="1">
            <a:off x="2523007" y="5493479"/>
            <a:ext cx="523160" cy="542760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5707368" y="-49116"/>
            <a:ext cx="367325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solidFill>
                  <a:srgbClr val="B3516D"/>
                </a:solidFill>
                <a:latin typeface="Cambria" panose="02040503050406030204" pitchFamily="18" charset="0"/>
              </a:rPr>
              <a:t>Blocks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629656" y="1675540"/>
            <a:ext cx="298480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1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782277" y="1095450"/>
            <a:ext cx="298480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0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476935" y="2254482"/>
            <a:ext cx="298480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2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3096840" y="728878"/>
            <a:ext cx="298480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3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994077" y="1523516"/>
            <a:ext cx="298480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3D8377"/>
                </a:solidFill>
                <a:latin typeface="Cambria" panose="02040503050406030204" pitchFamily="18" charset="0"/>
              </a:rPr>
              <a:t>4</a:t>
            </a:r>
            <a:endParaRPr lang="fr-CH" sz="1500" b="1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2890134" y="2214234"/>
            <a:ext cx="298480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3D8377"/>
                </a:solidFill>
                <a:latin typeface="Cambria" panose="02040503050406030204" pitchFamily="18" charset="0"/>
              </a:rPr>
              <a:t>5</a:t>
            </a:r>
            <a:endParaRPr lang="fr-CH" sz="1500" b="1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2354322" y="611929"/>
            <a:ext cx="298480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6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335725" y="1420996"/>
            <a:ext cx="298480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7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300360" y="2191995"/>
            <a:ext cx="298480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3D8377"/>
                </a:solidFill>
                <a:latin typeface="Cambria" panose="02040503050406030204" pitchFamily="18" charset="0"/>
              </a:rPr>
              <a:t>8</a:t>
            </a:r>
            <a:endParaRPr lang="fr-CH" sz="1500" b="1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549655" y="750494"/>
            <a:ext cx="298480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9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519914" y="1504428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10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582238" y="2231740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11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3106079" y="3424287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15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2850809" y="4019153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16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2577484" y="3432681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17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2317344" y="4016506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18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049285" y="3424287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19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286345" y="2586956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00B05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3D8377"/>
                </a:solidFill>
              </a:rPr>
              <a:t>20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025029" y="2789847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00B05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3D8377"/>
                </a:solidFill>
              </a:rPr>
              <a:t>21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2707917" y="2591177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00B05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3D8377"/>
                </a:solidFill>
              </a:rPr>
              <a:t>22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478060" y="2791891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00B05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3D8377"/>
                </a:solidFill>
              </a:rPr>
              <a:t>23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156792" y="2792521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00B05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3D8377"/>
                </a:solidFill>
              </a:rPr>
              <a:t>24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933990" y="2595600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00B05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3D8377"/>
                </a:solidFill>
              </a:rPr>
              <a:t>25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 rot="5400000" flipH="1">
            <a:off x="2492321" y="544707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 rot="5400000" flipH="1">
            <a:off x="3012969" y="544707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 rot="5400000" flipH="1">
            <a:off x="3013698" y="596917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 rot="5400000" flipH="1">
            <a:off x="2489809" y="5971046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547352" y="2753491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12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725079" y="3478004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13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356254" y="3990660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14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521922" y="2368069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27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2484905" y="5489574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28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2678126" y="5732644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29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539564" y="3748541"/>
            <a:ext cx="4122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26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218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Oval 92"/>
          <p:cNvSpPr/>
          <p:nvPr/>
        </p:nvSpPr>
        <p:spPr>
          <a:xfrm flipH="1">
            <a:off x="3007908" y="2840798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02" name="Oval 101"/>
          <p:cNvSpPr/>
          <p:nvPr/>
        </p:nvSpPr>
        <p:spPr>
          <a:xfrm flipH="1">
            <a:off x="2422332" y="2836927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03" name="Oval 102"/>
          <p:cNvSpPr/>
          <p:nvPr/>
        </p:nvSpPr>
        <p:spPr>
          <a:xfrm flipH="1">
            <a:off x="1279841" y="2839455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04" name="Oval 103"/>
          <p:cNvSpPr/>
          <p:nvPr/>
        </p:nvSpPr>
        <p:spPr>
          <a:xfrm flipH="1">
            <a:off x="1846791" y="2841679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87" name="Oval 286"/>
          <p:cNvSpPr>
            <a:spLocks noChangeAspect="1"/>
          </p:cNvSpPr>
          <p:nvPr/>
        </p:nvSpPr>
        <p:spPr>
          <a:xfrm flipH="1">
            <a:off x="2012755" y="5354164"/>
            <a:ext cx="905188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00" name="Oval 299"/>
          <p:cNvSpPr>
            <a:spLocks noChangeAspect="1"/>
          </p:cNvSpPr>
          <p:nvPr/>
        </p:nvSpPr>
        <p:spPr>
          <a:xfrm flipH="1">
            <a:off x="2021629" y="5896128"/>
            <a:ext cx="905188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01" name="Oval 300"/>
          <p:cNvSpPr>
            <a:spLocks noChangeAspect="1"/>
          </p:cNvSpPr>
          <p:nvPr/>
        </p:nvSpPr>
        <p:spPr>
          <a:xfrm flipH="1">
            <a:off x="1498156" y="5879053"/>
            <a:ext cx="905186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02" name="Oval 301"/>
          <p:cNvSpPr>
            <a:spLocks noChangeAspect="1"/>
          </p:cNvSpPr>
          <p:nvPr/>
        </p:nvSpPr>
        <p:spPr>
          <a:xfrm flipH="1">
            <a:off x="1447151" y="5355893"/>
            <a:ext cx="905188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54" name="Rectangle 153"/>
          <p:cNvSpPr/>
          <p:nvPr/>
        </p:nvSpPr>
        <p:spPr>
          <a:xfrm>
            <a:off x="642443" y="5398"/>
            <a:ext cx="2843125" cy="46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400" dirty="0">
                <a:solidFill>
                  <a:srgbClr val="B3516D"/>
                </a:solidFill>
                <a:latin typeface="Cambria" panose="02040503050406030204" pitchFamily="18" charset="0"/>
              </a:rPr>
              <a:t>Phalanges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1672019" y="3426568"/>
            <a:ext cx="252794" cy="1799068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2456593" y="3426568"/>
            <a:ext cx="267262" cy="1799068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1927245" y="5832589"/>
            <a:ext cx="523160" cy="542760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369181" y="2952593"/>
            <a:ext cx="44973" cy="486046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1932371" y="2955569"/>
            <a:ext cx="16986" cy="456548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2452127" y="2955931"/>
            <a:ext cx="66562" cy="463561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509805" y="2935735"/>
            <a:ext cx="478241" cy="503399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2980190" y="2913578"/>
            <a:ext cx="132444" cy="512693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379437" y="2941549"/>
            <a:ext cx="1728067" cy="0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Oval 6"/>
          <p:cNvSpPr/>
          <p:nvPr/>
        </p:nvSpPr>
        <p:spPr>
          <a:xfrm flipH="1">
            <a:off x="118524" y="3354157"/>
            <a:ext cx="456534" cy="456533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8" name="Oval 7"/>
          <p:cNvSpPr/>
          <p:nvPr/>
        </p:nvSpPr>
        <p:spPr>
          <a:xfrm flipH="1">
            <a:off x="347255" y="4038531"/>
            <a:ext cx="561888" cy="5618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9" name="Oval 8"/>
          <p:cNvSpPr/>
          <p:nvPr/>
        </p:nvSpPr>
        <p:spPr>
          <a:xfrm flipH="1">
            <a:off x="880374" y="4634852"/>
            <a:ext cx="700651" cy="700537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0" name="Oval 9"/>
          <p:cNvSpPr/>
          <p:nvPr/>
        </p:nvSpPr>
        <p:spPr>
          <a:xfrm flipH="1">
            <a:off x="2746001" y="3187458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1" name="Oval 10"/>
          <p:cNvSpPr/>
          <p:nvPr/>
        </p:nvSpPr>
        <p:spPr>
          <a:xfrm flipH="1">
            <a:off x="2218021" y="3187458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2" name="Oval 11"/>
          <p:cNvSpPr/>
          <p:nvPr/>
        </p:nvSpPr>
        <p:spPr>
          <a:xfrm flipH="1">
            <a:off x="1691014" y="3180383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3" name="Oval 12"/>
          <p:cNvSpPr/>
          <p:nvPr/>
        </p:nvSpPr>
        <p:spPr>
          <a:xfrm flipH="1">
            <a:off x="1175194" y="3187458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4" name="Oval 13"/>
          <p:cNvSpPr/>
          <p:nvPr/>
        </p:nvSpPr>
        <p:spPr>
          <a:xfrm flipH="1">
            <a:off x="2625241" y="3069833"/>
            <a:ext cx="713477" cy="713477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5" name="Oval 14"/>
          <p:cNvSpPr/>
          <p:nvPr/>
        </p:nvSpPr>
        <p:spPr>
          <a:xfrm flipH="1">
            <a:off x="2086346" y="3053366"/>
            <a:ext cx="732252" cy="732253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6" name="Oval 15"/>
          <p:cNvSpPr/>
          <p:nvPr/>
        </p:nvSpPr>
        <p:spPr>
          <a:xfrm flipH="1">
            <a:off x="1556258" y="3053366"/>
            <a:ext cx="732252" cy="732253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7" name="Oval 16"/>
          <p:cNvSpPr/>
          <p:nvPr/>
        </p:nvSpPr>
        <p:spPr>
          <a:xfrm flipH="1">
            <a:off x="1051087" y="3072989"/>
            <a:ext cx="713477" cy="713477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1367047" y="2941549"/>
            <a:ext cx="49709" cy="485019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983330" y="2948625"/>
            <a:ext cx="115682" cy="463923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931498" y="2954047"/>
            <a:ext cx="19249" cy="472520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 flipH="1">
            <a:off x="1108196" y="2199752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2" name="Oval 21"/>
          <p:cNvSpPr/>
          <p:nvPr/>
        </p:nvSpPr>
        <p:spPr>
          <a:xfrm flipH="1">
            <a:off x="1761494" y="2132203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3" name="Oval 22"/>
          <p:cNvSpPr/>
          <p:nvPr/>
        </p:nvSpPr>
        <p:spPr>
          <a:xfrm flipH="1">
            <a:off x="2384040" y="2193502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4" name="Oval 23"/>
          <p:cNvSpPr/>
          <p:nvPr/>
        </p:nvSpPr>
        <p:spPr>
          <a:xfrm flipH="1">
            <a:off x="3002470" y="2287777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5" name="Oval 24"/>
          <p:cNvSpPr/>
          <p:nvPr/>
        </p:nvSpPr>
        <p:spPr>
          <a:xfrm flipH="1">
            <a:off x="1038591" y="1412295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 dirty="0"/>
          </a:p>
        </p:txBody>
      </p:sp>
      <p:sp>
        <p:nvSpPr>
          <p:cNvPr id="26" name="Oval 25"/>
          <p:cNvSpPr/>
          <p:nvPr/>
        </p:nvSpPr>
        <p:spPr>
          <a:xfrm flipH="1">
            <a:off x="1791235" y="1340328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7" name="Oval 26"/>
          <p:cNvSpPr/>
          <p:nvPr/>
        </p:nvSpPr>
        <p:spPr>
          <a:xfrm flipH="1">
            <a:off x="2498991" y="1470945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8" name="Oval 27"/>
          <p:cNvSpPr/>
          <p:nvPr/>
        </p:nvSpPr>
        <p:spPr>
          <a:xfrm flipH="1">
            <a:off x="3161558" y="1709847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 flipH="1">
            <a:off x="993166" y="681379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 flipH="1">
            <a:off x="1846932" y="535967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 flipH="1">
            <a:off x="2636304" y="677265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 flipH="1">
            <a:off x="3330070" y="1173066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2976593" y="1360007"/>
            <a:ext cx="536455" cy="2076612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449043" y="865739"/>
            <a:ext cx="369555" cy="2573703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931500" y="726899"/>
            <a:ext cx="100445" cy="2699765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175194" y="865739"/>
            <a:ext cx="237221" cy="2563739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 flipH="1">
            <a:off x="926585" y="4113312"/>
            <a:ext cx="216458" cy="21645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42" name="Straight Connector 41"/>
          <p:cNvCxnSpPr/>
          <p:nvPr/>
        </p:nvCxnSpPr>
        <p:spPr>
          <a:xfrm>
            <a:off x="628199" y="4318810"/>
            <a:ext cx="602498" cy="666312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28200" y="4221541"/>
            <a:ext cx="398022" cy="97935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Oval 43"/>
          <p:cNvSpPr/>
          <p:nvPr/>
        </p:nvSpPr>
        <p:spPr>
          <a:xfrm rot="3223901" flipH="1">
            <a:off x="166354" y="2820215"/>
            <a:ext cx="387346" cy="39650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5" name="Oval 44"/>
          <p:cNvSpPr/>
          <p:nvPr/>
        </p:nvSpPr>
        <p:spPr>
          <a:xfrm rot="3223901" flipH="1">
            <a:off x="165977" y="2624332"/>
            <a:ext cx="314849" cy="31484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46" name="Straight Connector 45"/>
          <p:cNvCxnSpPr>
            <a:endCxn id="71" idx="2"/>
          </p:cNvCxnSpPr>
          <p:nvPr/>
        </p:nvCxnSpPr>
        <p:spPr>
          <a:xfrm>
            <a:off x="323400" y="2781756"/>
            <a:ext cx="28306" cy="279903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Oval 46"/>
          <p:cNvSpPr/>
          <p:nvPr/>
        </p:nvSpPr>
        <p:spPr>
          <a:xfrm flipH="1">
            <a:off x="1073276" y="3857235"/>
            <a:ext cx="314848" cy="31484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8" name="Oval 47"/>
          <p:cNvSpPr/>
          <p:nvPr/>
        </p:nvSpPr>
        <p:spPr>
          <a:xfrm flipH="1">
            <a:off x="1771288" y="4770224"/>
            <a:ext cx="863683" cy="8636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9" name="Oval 48"/>
          <p:cNvSpPr/>
          <p:nvPr/>
        </p:nvSpPr>
        <p:spPr>
          <a:xfrm flipH="1">
            <a:off x="2305471" y="4788999"/>
            <a:ext cx="826130" cy="82613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50" name="Oval 49"/>
          <p:cNvSpPr/>
          <p:nvPr/>
        </p:nvSpPr>
        <p:spPr>
          <a:xfrm flipH="1">
            <a:off x="1269159" y="4788999"/>
            <a:ext cx="826130" cy="82613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2723854" y="3426571"/>
            <a:ext cx="261257" cy="1799065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407827" y="3426568"/>
            <a:ext cx="264192" cy="1799068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208743" y="3426569"/>
            <a:ext cx="246372" cy="1799068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1920849" y="3426568"/>
            <a:ext cx="282280" cy="1799068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672019" y="5225637"/>
            <a:ext cx="1051836" cy="0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355122" y="3008580"/>
            <a:ext cx="0" cy="590397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405295" y="2936523"/>
            <a:ext cx="541093" cy="500096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2465350" y="5814873"/>
            <a:ext cx="0" cy="564383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1950747" y="6359351"/>
            <a:ext cx="514603" cy="0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1950747" y="5814873"/>
            <a:ext cx="0" cy="564381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959620" y="5835119"/>
            <a:ext cx="505729" cy="0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230698" y="4012556"/>
            <a:ext cx="0" cy="972565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Oval 64"/>
          <p:cNvSpPr/>
          <p:nvPr/>
        </p:nvSpPr>
        <p:spPr>
          <a:xfrm rot="5400000" flipH="1">
            <a:off x="1167652" y="4921162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 rot="5400000" flipH="1">
            <a:off x="1896559" y="578618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 rot="5400000" flipH="1">
            <a:off x="2417207" y="578618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 rot="5400000" flipH="1">
            <a:off x="2417936" y="630828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 rot="5400000" flipH="1">
            <a:off x="1894047" y="6310156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rot="5400000" flipH="1">
            <a:off x="2151572" y="5178267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 rot="5400000" flipH="1">
            <a:off x="302511" y="2963269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rot="5400000" flipH="1">
            <a:off x="270659" y="2731680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 rot="5400000" flipH="1">
            <a:off x="3467413" y="1310811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 rot="5400000" flipH="1">
            <a:off x="3323833" y="1868172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 rot="5400000" flipH="1">
            <a:off x="3169539" y="2455041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 rot="5400000" flipH="1">
            <a:off x="2777322" y="807156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 rot="5400000" flipH="1">
            <a:off x="2650993" y="1622700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 rot="5400000" flipH="1">
            <a:off x="2543657" y="2356140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 rot="5400000" flipH="1">
            <a:off x="1922524" y="2291943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 rot="5400000" flipH="1">
            <a:off x="1981723" y="670786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 rot="5400000" flipH="1">
            <a:off x="1952199" y="149901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 rot="5400000" flipH="1">
            <a:off x="1123773" y="813219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 rot="5400000" flipH="1">
            <a:off x="1195414" y="1566693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 rot="5400000" flipH="1">
            <a:off x="1270432" y="236175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>
            <a:off x="347255" y="3582422"/>
            <a:ext cx="280945" cy="736386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 rot="5400000" flipH="1">
            <a:off x="579006" y="427200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 rot="5400000" flipH="1">
            <a:off x="302511" y="352216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>
            <a:stCxn id="112" idx="6"/>
            <a:endCxn id="65" idx="6"/>
          </p:cNvCxnSpPr>
          <p:nvPr/>
        </p:nvCxnSpPr>
        <p:spPr>
          <a:xfrm>
            <a:off x="1031403" y="4174631"/>
            <a:ext cx="185444" cy="746531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949828" y="2947362"/>
            <a:ext cx="501151" cy="488029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Oval 93"/>
          <p:cNvSpPr/>
          <p:nvPr/>
        </p:nvSpPr>
        <p:spPr>
          <a:xfrm rot="5400000" flipH="1">
            <a:off x="1326489" y="288708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 rot="5400000" flipH="1">
            <a:off x="3055010" y="2892079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 rot="5400000" flipH="1">
            <a:off x="2473937" y="2884682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 rot="5400000" flipH="1">
            <a:off x="1899226" y="2889351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 flipH="1">
            <a:off x="1024133" y="4012556"/>
            <a:ext cx="206566" cy="208985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1" name="Oval 110"/>
          <p:cNvSpPr>
            <a:spLocks noChangeAspect="1"/>
          </p:cNvSpPr>
          <p:nvPr/>
        </p:nvSpPr>
        <p:spPr>
          <a:xfrm rot="5400000" flipH="1">
            <a:off x="1171896" y="3960905"/>
            <a:ext cx="107999" cy="108000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 rot="5400000" flipH="1">
            <a:off x="982208" y="4174631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595298" y="2548393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10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300535" y="2563197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7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824967" y="2573981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4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956738" y="2576257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13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902099" y="1843538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14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816125" y="1025640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B3516D"/>
                </a:solidFill>
                <a:latin typeface="Cambria" panose="02040503050406030204" pitchFamily="18" charset="0"/>
              </a:rPr>
              <a:t>15</a:t>
            </a:r>
            <a:endParaRPr lang="fr-CH" sz="1500" b="1" dirty="0">
              <a:solidFill>
                <a:srgbClr val="B3516D"/>
              </a:solidFill>
              <a:latin typeface="Cambria" panose="02040503050406030204" pitchFamily="18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662538" y="912068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12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2500439" y="1059194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9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3150528" y="1415854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6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675748" y="4536105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235417" y="3799322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2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2999120" y="1994163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B3516D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5</a:t>
            </a:r>
            <a:endParaRPr lang="fr-CH" dirty="0"/>
          </a:p>
        </p:txBody>
      </p:sp>
      <p:sp>
        <p:nvSpPr>
          <p:cNvPr id="235" name="TextBox 234"/>
          <p:cNvSpPr txBox="1"/>
          <p:nvPr/>
        </p:nvSpPr>
        <p:spPr>
          <a:xfrm>
            <a:off x="2389842" y="1865502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8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1634846" y="1770642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11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59714" y="3107850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3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 rot="5400000" flipH="1">
            <a:off x="1606381" y="5182396"/>
            <a:ext cx="107999" cy="108000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 rot="5400000" flipH="1">
            <a:off x="2669324" y="5173858"/>
            <a:ext cx="107999" cy="108000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414303" y="3426567"/>
            <a:ext cx="1570807" cy="0"/>
          </a:xfrm>
          <a:prstGeom prst="line">
            <a:avLst/>
          </a:prstGeom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405295" y="3435187"/>
            <a:ext cx="1557739" cy="0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2" name="Oval 91"/>
          <p:cNvSpPr/>
          <p:nvPr/>
        </p:nvSpPr>
        <p:spPr>
          <a:xfrm rot="5400000" flipH="1">
            <a:off x="2408211" y="338684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>
            <a:spLocks noChangeAspect="1"/>
          </p:cNvSpPr>
          <p:nvPr/>
        </p:nvSpPr>
        <p:spPr>
          <a:xfrm rot="5400000" flipH="1">
            <a:off x="2926189" y="3380342"/>
            <a:ext cx="107999" cy="108000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rot="5400000" flipH="1">
            <a:off x="1881775" y="3377680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>
            <a:spLocks noChangeAspect="1"/>
          </p:cNvSpPr>
          <p:nvPr/>
        </p:nvSpPr>
        <p:spPr>
          <a:xfrm rot="5400000" flipH="1">
            <a:off x="1362045" y="3377372"/>
            <a:ext cx="107999" cy="108000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Rectangle 141"/>
              <p:cNvSpPr/>
              <p:nvPr/>
            </p:nvSpPr>
            <p:spPr>
              <a:xfrm>
                <a:off x="8418895" y="1274528"/>
                <a:ext cx="3763865" cy="4455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200" b="1" dirty="0">
                    <a:solidFill>
                      <a:schemeClr val="bg1">
                        <a:lumMod val="65000"/>
                      </a:schemeClr>
                    </a:solidFill>
                    <a:latin typeface="Cambria" panose="02040503050406030204" pitchFamily="18" charset="0"/>
                  </a:rPr>
                  <a:t>phalange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chemeClr val="bg1">
                        <a:lumMod val="65000"/>
                      </a:schemeClr>
                    </a:solidFill>
                    <a:latin typeface="Cambria" panose="02040503050406030204" pitchFamily="18" charset="0"/>
                  </a:rPr>
                  <a:t> thetas its shape depends on</a:t>
                </a:r>
              </a:p>
              <a:p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0: “Hand” </a:t>
                </a:r>
                <a14:m>
                  <m:oMath xmlns:m="http://schemas.openxmlformats.org/officeDocument/2006/math">
                    <m:r>
                      <a:rPr lang="en-US" sz="1500" b="1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0, 1, 2, 3, 4, 5</a:t>
                </a:r>
                <a:endParaRPr lang="en-US" sz="1200" b="1" dirty="0">
                  <a:solidFill>
                    <a:srgbClr val="B3516D"/>
                  </a:solidFill>
                  <a:latin typeface="Cambria" panose="02040503050406030204" pitchFamily="18" charset="0"/>
                </a:endParaRP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1: “HandThumb1”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9,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10,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0, 1, 2, 3, 4, 5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2: “</a:t>
                </a:r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HandThumb2</a:t>
                </a:r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11,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 9,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10,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0, 1, 2, 3, 4, 5</a:t>
                </a:r>
                <a:endParaRPr lang="en-US" sz="1200" b="1" dirty="0">
                  <a:solidFill>
                    <a:srgbClr val="9F9F9F"/>
                  </a:solidFill>
                  <a:latin typeface="Cambria" panose="02040503050406030204" pitchFamily="18" charset="0"/>
                </a:endParaRP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3: “</a:t>
                </a:r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HandThumb3</a:t>
                </a:r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12, 11,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 9,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10,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0, 1, 2, 3, 4, 5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4: “</a:t>
                </a:r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HandPinky1</a:t>
                </a:r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25,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26, 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0, 1, 2, 3, 4, 5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5: “</a:t>
                </a:r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HandPinky2</a:t>
                </a:r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” </a:t>
                </a:r>
                <a14:m>
                  <m:oMath xmlns:m="http://schemas.openxmlformats.org/officeDocument/2006/math">
                    <m:r>
                      <a:rPr lang="en-US" sz="1500" b="1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27,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 25,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26, 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0, 1, 2, 3, 4, 5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6: “</a:t>
                </a:r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HandPinky3</a:t>
                </a:r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28, 27,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25,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26, 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0, 1, 2, 3, 4, 5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7: “HandRing1”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21,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22,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0, 1, 2, 3, 4, 5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8: “HandRing2”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23,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 21,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22,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0, 1, 2, 3, 4, 5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9: “HandRing3”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23, 24,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 21,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22, 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0, 1, 2, 3, 4, 5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10: “HandMiddle1”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17,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18, 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0, 1, 2, 3, 4, 5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11: “HandMiddle2”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19,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 17,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18, 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0, 1, 2, 3, 4, 5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12: “HandMiddle3”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20, 19,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17,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18, 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0, 1, 2, 3, 4, 5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13: “HandIndex1”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13,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14, 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0, 1, 2, 3, 4, 5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14: “</a:t>
                </a:r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HandIndex2</a:t>
                </a:r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“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15,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 13,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14, 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0, 1, 2, 3, 4, 5</a:t>
                </a:r>
              </a:p>
              <a:p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15: “</a:t>
                </a:r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HandIndex3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16, 15,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13,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14, 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0, 1, 2, 3, 4, 5</a:t>
                </a:r>
              </a:p>
              <a:p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16: “Wrist”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99CDB5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7,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 8,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0, 1, 2, 3, 4, 5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</a:p>
              <a:p>
                <a:endParaRPr lang="en-US" sz="1200" b="1" dirty="0">
                  <a:solidFill>
                    <a:srgbClr val="448C6A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895" y="1274528"/>
                <a:ext cx="3763865" cy="44557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0" name="Rectangle 319"/>
          <p:cNvSpPr/>
          <p:nvPr/>
        </p:nvSpPr>
        <p:spPr>
          <a:xfrm>
            <a:off x="8197518" y="-1471"/>
            <a:ext cx="4016415" cy="819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400" dirty="0">
                <a:solidFill>
                  <a:srgbClr val="B3516D"/>
                </a:solidFill>
                <a:latin typeface="Cambria" panose="02040503050406030204" pitchFamily="18" charset="0"/>
              </a:rPr>
              <a:t>Kinematic Chains (Chain of Thetas)</a:t>
            </a:r>
          </a:p>
        </p:txBody>
      </p:sp>
      <p:cxnSp>
        <p:nvCxnSpPr>
          <p:cNvPr id="323" name="Straight Connector 322"/>
          <p:cNvCxnSpPr/>
          <p:nvPr/>
        </p:nvCxnSpPr>
        <p:spPr>
          <a:xfrm flipV="1">
            <a:off x="6399282" y="5830222"/>
            <a:ext cx="523160" cy="542760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4" name="Straight Connector 323"/>
          <p:cNvCxnSpPr/>
          <p:nvPr/>
        </p:nvCxnSpPr>
        <p:spPr>
          <a:xfrm>
            <a:off x="5841218" y="2950226"/>
            <a:ext cx="44973" cy="486046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 flipH="1">
            <a:off x="6404408" y="2953202"/>
            <a:ext cx="16986" cy="456548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>
            <a:cxnSpLocks noChangeAspect="1"/>
            <a:endCxn id="401" idx="2"/>
          </p:cNvCxnSpPr>
          <p:nvPr/>
        </p:nvCxnSpPr>
        <p:spPr>
          <a:xfrm flipV="1">
            <a:off x="6924164" y="903180"/>
            <a:ext cx="374390" cy="2513946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>
            <a:off x="6981842" y="2933368"/>
            <a:ext cx="478241" cy="503399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8" name="Straight Connector 327"/>
          <p:cNvCxnSpPr/>
          <p:nvPr/>
        </p:nvCxnSpPr>
        <p:spPr>
          <a:xfrm flipV="1">
            <a:off x="7452227" y="2911211"/>
            <a:ext cx="132444" cy="512693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 flipH="1">
            <a:off x="5851474" y="2939182"/>
            <a:ext cx="1728067" cy="0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1" name="Oval 330"/>
          <p:cNvSpPr/>
          <p:nvPr/>
        </p:nvSpPr>
        <p:spPr>
          <a:xfrm flipH="1">
            <a:off x="4590561" y="3351790"/>
            <a:ext cx="456534" cy="456533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2" name="Oval 331"/>
          <p:cNvSpPr/>
          <p:nvPr/>
        </p:nvSpPr>
        <p:spPr>
          <a:xfrm flipH="1">
            <a:off x="4819292" y="4036164"/>
            <a:ext cx="561888" cy="5618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3" name="Oval 332"/>
          <p:cNvSpPr/>
          <p:nvPr/>
        </p:nvSpPr>
        <p:spPr>
          <a:xfrm flipH="1">
            <a:off x="5352411" y="4632485"/>
            <a:ext cx="700651" cy="700537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4" name="Oval 333"/>
          <p:cNvSpPr/>
          <p:nvPr/>
        </p:nvSpPr>
        <p:spPr>
          <a:xfrm flipH="1">
            <a:off x="7218038" y="3185091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5" name="Oval 334"/>
          <p:cNvSpPr/>
          <p:nvPr/>
        </p:nvSpPr>
        <p:spPr>
          <a:xfrm flipH="1">
            <a:off x="6690058" y="3185091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6" name="Oval 335"/>
          <p:cNvSpPr/>
          <p:nvPr/>
        </p:nvSpPr>
        <p:spPr>
          <a:xfrm flipH="1">
            <a:off x="6163051" y="3178016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7" name="Oval 336"/>
          <p:cNvSpPr/>
          <p:nvPr/>
        </p:nvSpPr>
        <p:spPr>
          <a:xfrm flipH="1">
            <a:off x="5647231" y="3185091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8" name="Oval 337"/>
          <p:cNvSpPr/>
          <p:nvPr/>
        </p:nvSpPr>
        <p:spPr>
          <a:xfrm flipH="1">
            <a:off x="7097278" y="3067466"/>
            <a:ext cx="713477" cy="713477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9" name="Oval 338"/>
          <p:cNvSpPr/>
          <p:nvPr/>
        </p:nvSpPr>
        <p:spPr>
          <a:xfrm flipH="1">
            <a:off x="6558383" y="3050999"/>
            <a:ext cx="732252" cy="732253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40" name="Oval 339"/>
          <p:cNvSpPr/>
          <p:nvPr/>
        </p:nvSpPr>
        <p:spPr>
          <a:xfrm flipH="1">
            <a:off x="6028295" y="3050999"/>
            <a:ext cx="732252" cy="732253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>
              <a:solidFill>
                <a:schemeClr val="lt1"/>
              </a:solidFill>
            </a:endParaRPr>
          </a:p>
        </p:txBody>
      </p:sp>
      <p:sp>
        <p:nvSpPr>
          <p:cNvPr id="341" name="Oval 340"/>
          <p:cNvSpPr/>
          <p:nvPr/>
        </p:nvSpPr>
        <p:spPr>
          <a:xfrm flipH="1">
            <a:off x="5523124" y="3070622"/>
            <a:ext cx="713477" cy="713477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42" name="Straight Connector 341"/>
          <p:cNvCxnSpPr/>
          <p:nvPr/>
        </p:nvCxnSpPr>
        <p:spPr>
          <a:xfrm flipH="1" flipV="1">
            <a:off x="5839084" y="2939182"/>
            <a:ext cx="49709" cy="485019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7455367" y="2946258"/>
            <a:ext cx="115682" cy="463923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6403535" y="2951680"/>
            <a:ext cx="19249" cy="472520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Oval 344"/>
          <p:cNvSpPr/>
          <p:nvPr/>
        </p:nvSpPr>
        <p:spPr>
          <a:xfrm flipH="1">
            <a:off x="5580233" y="2197385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46" name="Oval 345"/>
          <p:cNvSpPr/>
          <p:nvPr/>
        </p:nvSpPr>
        <p:spPr>
          <a:xfrm flipH="1">
            <a:off x="6233531" y="2129836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47" name="Oval 346"/>
          <p:cNvSpPr/>
          <p:nvPr/>
        </p:nvSpPr>
        <p:spPr>
          <a:xfrm flipH="1">
            <a:off x="6856077" y="2191135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48" name="Oval 347"/>
          <p:cNvSpPr/>
          <p:nvPr/>
        </p:nvSpPr>
        <p:spPr>
          <a:xfrm flipH="1">
            <a:off x="7474507" y="2285410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49" name="Oval 348"/>
          <p:cNvSpPr/>
          <p:nvPr/>
        </p:nvSpPr>
        <p:spPr>
          <a:xfrm flipH="1">
            <a:off x="5510628" y="1409928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 dirty="0"/>
          </a:p>
        </p:txBody>
      </p:sp>
      <p:sp>
        <p:nvSpPr>
          <p:cNvPr id="350" name="Oval 349"/>
          <p:cNvSpPr/>
          <p:nvPr/>
        </p:nvSpPr>
        <p:spPr>
          <a:xfrm flipH="1">
            <a:off x="6263272" y="1337961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1" name="Oval 350"/>
          <p:cNvSpPr/>
          <p:nvPr/>
        </p:nvSpPr>
        <p:spPr>
          <a:xfrm flipH="1">
            <a:off x="6971028" y="1468578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2" name="Oval 351"/>
          <p:cNvSpPr/>
          <p:nvPr/>
        </p:nvSpPr>
        <p:spPr>
          <a:xfrm flipH="1">
            <a:off x="7633595" y="1707480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3" name="Oval 352"/>
          <p:cNvSpPr>
            <a:spLocks noChangeAspect="1"/>
          </p:cNvSpPr>
          <p:nvPr/>
        </p:nvSpPr>
        <p:spPr>
          <a:xfrm flipH="1">
            <a:off x="5465203" y="679012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4" name="Oval 353"/>
          <p:cNvSpPr>
            <a:spLocks noChangeAspect="1"/>
          </p:cNvSpPr>
          <p:nvPr/>
        </p:nvSpPr>
        <p:spPr>
          <a:xfrm flipH="1">
            <a:off x="6318969" y="533600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5" name="Oval 354"/>
          <p:cNvSpPr>
            <a:spLocks noChangeAspect="1"/>
          </p:cNvSpPr>
          <p:nvPr/>
        </p:nvSpPr>
        <p:spPr>
          <a:xfrm flipH="1">
            <a:off x="7108341" y="674898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6" name="Oval 355"/>
          <p:cNvSpPr>
            <a:spLocks noChangeAspect="1"/>
          </p:cNvSpPr>
          <p:nvPr/>
        </p:nvSpPr>
        <p:spPr>
          <a:xfrm flipH="1">
            <a:off x="7802107" y="1170699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7" name="Oval 356"/>
          <p:cNvSpPr>
            <a:spLocks noChangeAspect="1"/>
          </p:cNvSpPr>
          <p:nvPr/>
        </p:nvSpPr>
        <p:spPr>
          <a:xfrm flipH="1">
            <a:off x="6484792" y="5351797"/>
            <a:ext cx="905188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8" name="Oval 357"/>
          <p:cNvSpPr>
            <a:spLocks noChangeAspect="1"/>
          </p:cNvSpPr>
          <p:nvPr/>
        </p:nvSpPr>
        <p:spPr>
          <a:xfrm flipH="1">
            <a:off x="5979063" y="5351797"/>
            <a:ext cx="905188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9" name="Oval 358"/>
          <p:cNvSpPr>
            <a:spLocks noChangeAspect="1"/>
          </p:cNvSpPr>
          <p:nvPr/>
        </p:nvSpPr>
        <p:spPr>
          <a:xfrm flipH="1">
            <a:off x="6493666" y="5893761"/>
            <a:ext cx="905188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60" name="Oval 359"/>
          <p:cNvSpPr>
            <a:spLocks noChangeAspect="1"/>
          </p:cNvSpPr>
          <p:nvPr/>
        </p:nvSpPr>
        <p:spPr>
          <a:xfrm flipH="1">
            <a:off x="5970193" y="5876686"/>
            <a:ext cx="905186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 dirty="0"/>
          </a:p>
        </p:txBody>
      </p:sp>
      <p:cxnSp>
        <p:nvCxnSpPr>
          <p:cNvPr id="361" name="Straight Connector 360"/>
          <p:cNvCxnSpPr/>
          <p:nvPr/>
        </p:nvCxnSpPr>
        <p:spPr>
          <a:xfrm flipV="1">
            <a:off x="7448630" y="1357640"/>
            <a:ext cx="536455" cy="2076612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 flipH="1">
            <a:off x="6403537" y="724532"/>
            <a:ext cx="100445" cy="2699765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>
            <a:off x="5647231" y="863372"/>
            <a:ext cx="237221" cy="2563739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Oval 364"/>
          <p:cNvSpPr/>
          <p:nvPr/>
        </p:nvSpPr>
        <p:spPr>
          <a:xfrm flipH="1">
            <a:off x="5398622" y="4110945"/>
            <a:ext cx="216458" cy="21645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66" name="Straight Connector 365"/>
          <p:cNvCxnSpPr/>
          <p:nvPr/>
        </p:nvCxnSpPr>
        <p:spPr>
          <a:xfrm>
            <a:off x="5100236" y="4316443"/>
            <a:ext cx="602498" cy="666312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 flipH="1">
            <a:off x="5100237" y="4219174"/>
            <a:ext cx="398022" cy="97935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8" name="Oval 367"/>
          <p:cNvSpPr/>
          <p:nvPr/>
        </p:nvSpPr>
        <p:spPr>
          <a:xfrm rot="3223901" flipH="1">
            <a:off x="4638391" y="2817848"/>
            <a:ext cx="387346" cy="39650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69" name="Oval 368"/>
          <p:cNvSpPr/>
          <p:nvPr/>
        </p:nvSpPr>
        <p:spPr>
          <a:xfrm rot="3223901" flipH="1">
            <a:off x="4638014" y="2621965"/>
            <a:ext cx="314849" cy="31484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70" name="Straight Connector 369"/>
          <p:cNvCxnSpPr>
            <a:endCxn id="395" idx="2"/>
          </p:cNvCxnSpPr>
          <p:nvPr/>
        </p:nvCxnSpPr>
        <p:spPr>
          <a:xfrm>
            <a:off x="4795437" y="2779389"/>
            <a:ext cx="28306" cy="279903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1" name="Oval 370"/>
          <p:cNvSpPr/>
          <p:nvPr/>
        </p:nvSpPr>
        <p:spPr>
          <a:xfrm flipH="1">
            <a:off x="5545313" y="3854868"/>
            <a:ext cx="314848" cy="31484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72" name="Oval 371"/>
          <p:cNvSpPr/>
          <p:nvPr/>
        </p:nvSpPr>
        <p:spPr>
          <a:xfrm flipH="1">
            <a:off x="6243325" y="4767857"/>
            <a:ext cx="863683" cy="8636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73" name="Oval 372"/>
          <p:cNvSpPr/>
          <p:nvPr/>
        </p:nvSpPr>
        <p:spPr>
          <a:xfrm flipH="1">
            <a:off x="6777508" y="4786632"/>
            <a:ext cx="826130" cy="82613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74" name="Oval 373"/>
          <p:cNvSpPr/>
          <p:nvPr/>
        </p:nvSpPr>
        <p:spPr>
          <a:xfrm flipH="1">
            <a:off x="5741196" y="4786632"/>
            <a:ext cx="826130" cy="82613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75" name="Straight Connector 374"/>
          <p:cNvCxnSpPr/>
          <p:nvPr/>
        </p:nvCxnSpPr>
        <p:spPr>
          <a:xfrm flipV="1">
            <a:off x="7195891" y="3424204"/>
            <a:ext cx="261257" cy="1799065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6" name="Straight Connector 375"/>
          <p:cNvCxnSpPr/>
          <p:nvPr/>
        </p:nvCxnSpPr>
        <p:spPr>
          <a:xfrm>
            <a:off x="5879864" y="3424201"/>
            <a:ext cx="264192" cy="1799068"/>
          </a:xfrm>
          <a:prstGeom prst="line">
            <a:avLst/>
          </a:prstGeom>
          <a:solidFill>
            <a:srgbClr val="F8CBAD"/>
          </a:solidFill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1" name="Straight Connector 380"/>
          <p:cNvCxnSpPr/>
          <p:nvPr/>
        </p:nvCxnSpPr>
        <p:spPr>
          <a:xfrm>
            <a:off x="6144056" y="5223270"/>
            <a:ext cx="1051836" cy="0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2" name="Straight Connector 381"/>
          <p:cNvCxnSpPr/>
          <p:nvPr/>
        </p:nvCxnSpPr>
        <p:spPr>
          <a:xfrm flipH="1">
            <a:off x="4827159" y="3006213"/>
            <a:ext cx="0" cy="590397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 flipV="1">
            <a:off x="5877332" y="2934156"/>
            <a:ext cx="541093" cy="500096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4" name="Straight Connector 383"/>
          <p:cNvCxnSpPr/>
          <p:nvPr/>
        </p:nvCxnSpPr>
        <p:spPr>
          <a:xfrm flipH="1" flipV="1">
            <a:off x="6937387" y="5812506"/>
            <a:ext cx="0" cy="564383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5" name="Straight Connector 384"/>
          <p:cNvCxnSpPr/>
          <p:nvPr/>
        </p:nvCxnSpPr>
        <p:spPr>
          <a:xfrm flipH="1">
            <a:off x="6422784" y="6356984"/>
            <a:ext cx="514603" cy="0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6" name="Straight Connector 385"/>
          <p:cNvCxnSpPr/>
          <p:nvPr/>
        </p:nvCxnSpPr>
        <p:spPr>
          <a:xfrm flipH="1">
            <a:off x="6422784" y="5812506"/>
            <a:ext cx="0" cy="564381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7" name="Straight Connector 386"/>
          <p:cNvCxnSpPr/>
          <p:nvPr/>
        </p:nvCxnSpPr>
        <p:spPr>
          <a:xfrm>
            <a:off x="6431657" y="5832752"/>
            <a:ext cx="505729" cy="0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8" name="Straight Connector 387"/>
          <p:cNvCxnSpPr/>
          <p:nvPr/>
        </p:nvCxnSpPr>
        <p:spPr>
          <a:xfrm flipH="1">
            <a:off x="5702735" y="4010189"/>
            <a:ext cx="0" cy="972565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9" name="Oval 388"/>
          <p:cNvSpPr/>
          <p:nvPr/>
        </p:nvSpPr>
        <p:spPr>
          <a:xfrm rot="5400000" flipH="1">
            <a:off x="5639689" y="4918795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Oval 389"/>
          <p:cNvSpPr/>
          <p:nvPr/>
        </p:nvSpPr>
        <p:spPr>
          <a:xfrm rot="5400000" flipH="1">
            <a:off x="6368596" y="5783818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Oval 390"/>
          <p:cNvSpPr/>
          <p:nvPr/>
        </p:nvSpPr>
        <p:spPr>
          <a:xfrm rot="5400000" flipH="1">
            <a:off x="6889244" y="5783818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Oval 391"/>
          <p:cNvSpPr/>
          <p:nvPr/>
        </p:nvSpPr>
        <p:spPr>
          <a:xfrm rot="5400000" flipH="1">
            <a:off x="6889973" y="6305917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Oval 392"/>
          <p:cNvSpPr/>
          <p:nvPr/>
        </p:nvSpPr>
        <p:spPr>
          <a:xfrm rot="5400000" flipH="1">
            <a:off x="6366084" y="6307789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Oval 393"/>
          <p:cNvSpPr/>
          <p:nvPr/>
        </p:nvSpPr>
        <p:spPr>
          <a:xfrm rot="5400000" flipH="1">
            <a:off x="6623609" y="5175900"/>
            <a:ext cx="98390" cy="98391"/>
          </a:xfrm>
          <a:prstGeom prst="ellipse">
            <a:avLst/>
          </a:prstGeom>
          <a:solidFill>
            <a:srgbClr val="3D8377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Oval 394"/>
          <p:cNvSpPr/>
          <p:nvPr/>
        </p:nvSpPr>
        <p:spPr>
          <a:xfrm rot="5400000" flipH="1">
            <a:off x="4774548" y="2960902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Oval 395"/>
          <p:cNvSpPr/>
          <p:nvPr/>
        </p:nvSpPr>
        <p:spPr>
          <a:xfrm rot="5400000" flipH="1">
            <a:off x="4742696" y="2729313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397"/>
          <p:cNvSpPr/>
          <p:nvPr/>
        </p:nvSpPr>
        <p:spPr>
          <a:xfrm rot="5400000" flipH="1">
            <a:off x="7939450" y="1308444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Oval 398"/>
          <p:cNvSpPr/>
          <p:nvPr/>
        </p:nvSpPr>
        <p:spPr>
          <a:xfrm rot="5400000" flipH="1">
            <a:off x="7795870" y="1865805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/>
          <p:cNvSpPr/>
          <p:nvPr/>
        </p:nvSpPr>
        <p:spPr>
          <a:xfrm rot="5400000" flipH="1">
            <a:off x="7641576" y="2452674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/>
          <p:cNvSpPr/>
          <p:nvPr/>
        </p:nvSpPr>
        <p:spPr>
          <a:xfrm rot="5400000" flipH="1">
            <a:off x="7249359" y="804789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Oval 401"/>
          <p:cNvSpPr/>
          <p:nvPr/>
        </p:nvSpPr>
        <p:spPr>
          <a:xfrm rot="5400000" flipH="1">
            <a:off x="7123030" y="1620333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Oval 402"/>
          <p:cNvSpPr/>
          <p:nvPr/>
        </p:nvSpPr>
        <p:spPr>
          <a:xfrm rot="5400000" flipH="1">
            <a:off x="7015694" y="2353773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/>
          <p:cNvSpPr/>
          <p:nvPr/>
        </p:nvSpPr>
        <p:spPr>
          <a:xfrm rot="5400000" flipH="1">
            <a:off x="6394561" y="2289576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Oval 404"/>
          <p:cNvSpPr/>
          <p:nvPr/>
        </p:nvSpPr>
        <p:spPr>
          <a:xfrm rot="5400000" flipH="1">
            <a:off x="6453760" y="668419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Oval 405"/>
          <p:cNvSpPr/>
          <p:nvPr/>
        </p:nvSpPr>
        <p:spPr>
          <a:xfrm rot="5400000" flipH="1">
            <a:off x="6424236" y="1496648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/>
          <p:cNvSpPr/>
          <p:nvPr/>
        </p:nvSpPr>
        <p:spPr>
          <a:xfrm rot="5400000" flipH="1">
            <a:off x="5595810" y="810852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Oval 407"/>
          <p:cNvSpPr/>
          <p:nvPr/>
        </p:nvSpPr>
        <p:spPr>
          <a:xfrm rot="5400000" flipH="1">
            <a:off x="5667451" y="1564326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Oval 408"/>
          <p:cNvSpPr/>
          <p:nvPr/>
        </p:nvSpPr>
        <p:spPr>
          <a:xfrm rot="5400000" flipH="1">
            <a:off x="5742469" y="2359388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0" name="Straight Connector 409"/>
          <p:cNvCxnSpPr/>
          <p:nvPr/>
        </p:nvCxnSpPr>
        <p:spPr>
          <a:xfrm>
            <a:off x="4819292" y="3580055"/>
            <a:ext cx="280945" cy="736386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Oval 410"/>
          <p:cNvSpPr/>
          <p:nvPr/>
        </p:nvSpPr>
        <p:spPr>
          <a:xfrm rot="5400000" flipH="1">
            <a:off x="5051043" y="4269637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Oval 411"/>
          <p:cNvSpPr/>
          <p:nvPr/>
        </p:nvSpPr>
        <p:spPr>
          <a:xfrm rot="5400000" flipH="1">
            <a:off x="4774548" y="3519797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3" name="Straight Connector 412"/>
          <p:cNvCxnSpPr>
            <a:stCxn id="429" idx="6"/>
            <a:endCxn id="389" idx="6"/>
          </p:cNvCxnSpPr>
          <p:nvPr/>
        </p:nvCxnSpPr>
        <p:spPr>
          <a:xfrm>
            <a:off x="5503440" y="4172264"/>
            <a:ext cx="185444" cy="746531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4" name="Straight Connector 413"/>
          <p:cNvCxnSpPr/>
          <p:nvPr/>
        </p:nvCxnSpPr>
        <p:spPr>
          <a:xfrm>
            <a:off x="6421865" y="2944995"/>
            <a:ext cx="501151" cy="488029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6" name="Oval 415"/>
          <p:cNvSpPr/>
          <p:nvPr/>
        </p:nvSpPr>
        <p:spPr>
          <a:xfrm flipH="1">
            <a:off x="7479945" y="2838431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17" name="Oval 416"/>
          <p:cNvSpPr/>
          <p:nvPr/>
        </p:nvSpPr>
        <p:spPr>
          <a:xfrm rot="5400000" flipH="1">
            <a:off x="5798526" y="2884717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/>
          <p:cNvSpPr/>
          <p:nvPr/>
        </p:nvSpPr>
        <p:spPr>
          <a:xfrm rot="5400000" flipH="1">
            <a:off x="7527047" y="2889712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/>
          <p:cNvSpPr/>
          <p:nvPr/>
        </p:nvSpPr>
        <p:spPr>
          <a:xfrm rot="5400000" flipH="1">
            <a:off x="6945974" y="2882315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419"/>
          <p:cNvSpPr/>
          <p:nvPr/>
        </p:nvSpPr>
        <p:spPr>
          <a:xfrm rot="5400000" flipH="1">
            <a:off x="6371263" y="2886984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420"/>
          <p:cNvSpPr/>
          <p:nvPr/>
        </p:nvSpPr>
        <p:spPr>
          <a:xfrm flipH="1">
            <a:off x="6894369" y="2834560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22" name="Oval 421"/>
          <p:cNvSpPr/>
          <p:nvPr/>
        </p:nvSpPr>
        <p:spPr>
          <a:xfrm flipH="1">
            <a:off x="5751878" y="2837088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23" name="Oval 422"/>
          <p:cNvSpPr/>
          <p:nvPr/>
        </p:nvSpPr>
        <p:spPr>
          <a:xfrm flipH="1">
            <a:off x="6318828" y="2839312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424" name="Straight Connector 423"/>
          <p:cNvCxnSpPr/>
          <p:nvPr/>
        </p:nvCxnSpPr>
        <p:spPr>
          <a:xfrm>
            <a:off x="5886340" y="3424200"/>
            <a:ext cx="1570807" cy="0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Oval 424"/>
          <p:cNvSpPr>
            <a:spLocks noChangeAspect="1"/>
          </p:cNvSpPr>
          <p:nvPr/>
        </p:nvSpPr>
        <p:spPr>
          <a:xfrm rot="5400000" flipH="1">
            <a:off x="7141361" y="5171491"/>
            <a:ext cx="107999" cy="108000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Oval 425"/>
          <p:cNvSpPr>
            <a:spLocks noChangeAspect="1"/>
          </p:cNvSpPr>
          <p:nvPr/>
        </p:nvSpPr>
        <p:spPr>
          <a:xfrm rot="5400000" flipH="1">
            <a:off x="6078418" y="5180029"/>
            <a:ext cx="107999" cy="108000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7" name="Straight Connector 426"/>
          <p:cNvCxnSpPr/>
          <p:nvPr/>
        </p:nvCxnSpPr>
        <p:spPr>
          <a:xfrm flipH="1">
            <a:off x="5496170" y="4010189"/>
            <a:ext cx="206566" cy="208985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8" name="Oval 427"/>
          <p:cNvSpPr>
            <a:spLocks noChangeAspect="1"/>
          </p:cNvSpPr>
          <p:nvPr/>
        </p:nvSpPr>
        <p:spPr>
          <a:xfrm rot="5400000" flipH="1">
            <a:off x="5643933" y="3958538"/>
            <a:ext cx="107999" cy="108000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Oval 428"/>
          <p:cNvSpPr/>
          <p:nvPr/>
        </p:nvSpPr>
        <p:spPr>
          <a:xfrm rot="5400000" flipH="1">
            <a:off x="5454245" y="4172264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9" name="Straight Connector 328"/>
          <p:cNvCxnSpPr/>
          <p:nvPr/>
        </p:nvCxnSpPr>
        <p:spPr>
          <a:xfrm>
            <a:off x="5877332" y="3432820"/>
            <a:ext cx="1557739" cy="0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5" name="Oval 414"/>
          <p:cNvSpPr/>
          <p:nvPr/>
        </p:nvSpPr>
        <p:spPr>
          <a:xfrm rot="5400000" flipH="1">
            <a:off x="6880248" y="3384478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Oval 396"/>
          <p:cNvSpPr/>
          <p:nvPr/>
        </p:nvSpPr>
        <p:spPr>
          <a:xfrm rot="5400000" flipH="1">
            <a:off x="6353812" y="3375313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Oval 447"/>
          <p:cNvSpPr>
            <a:spLocks noChangeAspect="1"/>
          </p:cNvSpPr>
          <p:nvPr/>
        </p:nvSpPr>
        <p:spPr>
          <a:xfrm rot="5400000" flipH="1">
            <a:off x="7398226" y="3377975"/>
            <a:ext cx="107999" cy="108000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Oval 449"/>
          <p:cNvSpPr>
            <a:spLocks noChangeAspect="1"/>
          </p:cNvSpPr>
          <p:nvPr/>
        </p:nvSpPr>
        <p:spPr>
          <a:xfrm rot="5400000" flipH="1">
            <a:off x="5834082" y="3375005"/>
            <a:ext cx="107999" cy="108000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/>
          <p:cNvSpPr/>
          <p:nvPr/>
        </p:nvSpPr>
        <p:spPr>
          <a:xfrm>
            <a:off x="5986004" y="2172"/>
            <a:ext cx="1541042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400" dirty="0">
                <a:solidFill>
                  <a:srgbClr val="B3516D"/>
                </a:solidFill>
                <a:latin typeface="Cambria" panose="02040503050406030204" pitchFamily="18" charset="0"/>
              </a:rPr>
              <a:t>Thetas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3506216" y="3958538"/>
            <a:ext cx="86868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/>
              <p:cNvSpPr txBox="1"/>
              <p:nvPr/>
            </p:nvSpPr>
            <p:spPr>
              <a:xfrm>
                <a:off x="2028012" y="4123828"/>
                <a:ext cx="34176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3D8377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H" dirty="0">
                  <a:solidFill>
                    <a:srgbClr val="3D8377"/>
                  </a:solidFill>
                </a:endParaRPr>
              </a:p>
            </p:txBody>
          </p:sp>
        </mc:Choice>
        <mc:Fallback xmlns="">
          <p:sp>
            <p:nvSpPr>
              <p:cNvPr id="273" name="TextBox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012" y="4123828"/>
                <a:ext cx="341760" cy="3231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5" name="Straight Arrow Connector 274"/>
          <p:cNvCxnSpPr>
            <a:cxnSpLocks/>
          </p:cNvCxnSpPr>
          <p:nvPr/>
        </p:nvCxnSpPr>
        <p:spPr>
          <a:xfrm flipV="1">
            <a:off x="3931363" y="5247843"/>
            <a:ext cx="0" cy="461003"/>
          </a:xfrm>
          <a:prstGeom prst="straightConnector1">
            <a:avLst/>
          </a:prstGeom>
          <a:ln w="28575"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cxnSpLocks/>
          </p:cNvCxnSpPr>
          <p:nvPr/>
        </p:nvCxnSpPr>
        <p:spPr>
          <a:xfrm>
            <a:off x="3959537" y="5741978"/>
            <a:ext cx="477481" cy="0"/>
          </a:xfrm>
          <a:prstGeom prst="straightConnector1">
            <a:avLst/>
          </a:prstGeom>
          <a:ln w="28575"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cxnSpLocks/>
          </p:cNvCxnSpPr>
          <p:nvPr/>
        </p:nvCxnSpPr>
        <p:spPr>
          <a:xfrm flipH="1">
            <a:off x="3632804" y="5758205"/>
            <a:ext cx="273096" cy="299800"/>
          </a:xfrm>
          <a:prstGeom prst="straightConnector1">
            <a:avLst/>
          </a:prstGeom>
          <a:ln w="28575"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/>
          <p:nvPr/>
        </p:nvSpPr>
        <p:spPr>
          <a:xfrm>
            <a:off x="4483196" y="5571285"/>
            <a:ext cx="721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[1, 0, 0]</a:t>
            </a:r>
            <a:endParaRPr lang="fr-CH" sz="120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3279640" y="5279045"/>
            <a:ext cx="776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[0, 1, 0]</a:t>
            </a:r>
            <a:endParaRPr lang="fr-CH" sz="1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3279640" y="6085713"/>
            <a:ext cx="886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[0, 0, 1]</a:t>
            </a:r>
            <a:endParaRPr lang="fr-CH" sz="1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4278684" y="5751214"/>
            <a:ext cx="1105494" cy="28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00B050"/>
                </a:solidFill>
                <a:latin typeface="Cambria" panose="02040503050406030204" pitchFamily="18" charset="0"/>
              </a:defRPr>
            </a:lvl1pPr>
          </a:lstStyle>
          <a:p>
            <a:pPr algn="ctr"/>
            <a:r>
              <a:rPr lang="en-US" sz="1200" dirty="0">
                <a:solidFill>
                  <a:srgbClr val="3D8377"/>
                </a:solidFill>
              </a:rPr>
              <a:t>flexion (X)</a:t>
            </a:r>
            <a:endParaRPr lang="fr-CH" sz="1200" dirty="0">
              <a:solidFill>
                <a:srgbClr val="3D8377"/>
              </a:solidFill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2944233" y="6268925"/>
            <a:ext cx="1381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abduction (Z)</a:t>
            </a:r>
            <a:endParaRPr lang="fr-CH" sz="1200" b="1" dirty="0">
              <a:solidFill>
                <a:srgbClr val="B3516D"/>
              </a:solidFill>
              <a:latin typeface="Cambria" panose="02040503050406030204" pitchFamily="18" charset="0"/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6287217" y="5001117"/>
            <a:ext cx="298480" cy="222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500" b="1" dirty="0">
                <a:solidFill>
                  <a:srgbClr val="B3516D"/>
                </a:solidFill>
                <a:latin typeface="Cambria" panose="02040503050406030204" pitchFamily="18" charset="0"/>
              </a:rPr>
              <a:t>2</a:t>
            </a:r>
            <a:endParaRPr lang="fr-CH" sz="1500" b="1" dirty="0">
              <a:solidFill>
                <a:srgbClr val="B3516D"/>
              </a:solidFill>
              <a:latin typeface="Cambria" panose="02040503050406030204" pitchFamily="18" charset="0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6287217" y="4763725"/>
            <a:ext cx="298480" cy="222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500" b="1" dirty="0">
                <a:solidFill>
                  <a:srgbClr val="D99A8F"/>
                </a:solidFill>
                <a:latin typeface="Cambria" panose="02040503050406030204" pitchFamily="18" charset="0"/>
              </a:rPr>
              <a:t>1</a:t>
            </a:r>
            <a:endParaRPr lang="fr-CH" sz="1500" b="1" dirty="0">
              <a:solidFill>
                <a:srgbClr val="D99A8F"/>
              </a:solidFill>
              <a:latin typeface="Cambria" panose="02040503050406030204" pitchFamily="18" charset="0"/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6275620" y="4535992"/>
            <a:ext cx="298480" cy="222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0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6734443" y="4548923"/>
            <a:ext cx="298480" cy="222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3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6734443" y="4777456"/>
            <a:ext cx="298480" cy="222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500" b="1" dirty="0">
                <a:solidFill>
                  <a:srgbClr val="D99A8F"/>
                </a:solidFill>
                <a:latin typeface="Cambria" panose="02040503050406030204" pitchFamily="18" charset="0"/>
              </a:rPr>
              <a:t>4</a:t>
            </a:r>
            <a:endParaRPr lang="fr-CH" sz="1500" b="1" dirty="0">
              <a:solidFill>
                <a:srgbClr val="D99A8F"/>
              </a:solidFill>
              <a:latin typeface="Cambria" panose="02040503050406030204" pitchFamily="18" charset="0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6735470" y="5015413"/>
            <a:ext cx="298480" cy="222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500" b="1" dirty="0">
                <a:solidFill>
                  <a:srgbClr val="B3516D"/>
                </a:solidFill>
                <a:latin typeface="Cambria" panose="02040503050406030204" pitchFamily="18" charset="0"/>
              </a:rPr>
              <a:t>5</a:t>
            </a:r>
            <a:endParaRPr lang="fr-CH" sz="1500" b="1" dirty="0">
              <a:solidFill>
                <a:srgbClr val="B3516D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3" name="TextBox 302"/>
              <p:cNvSpPr txBox="1"/>
              <p:nvPr/>
            </p:nvSpPr>
            <p:spPr>
              <a:xfrm>
                <a:off x="1944823" y="6343320"/>
                <a:ext cx="47445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B3516D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US" b="1" dirty="0">
                  <a:solidFill>
                    <a:srgbClr val="B3516D"/>
                  </a:solidFill>
                </a:endParaRPr>
              </a:p>
              <a:p>
                <a:pPr/>
                <a:endParaRPr lang="fr-CH" dirty="0">
                  <a:solidFill>
                    <a:srgbClr val="B3516D"/>
                  </a:solidFill>
                </a:endParaRPr>
              </a:p>
            </p:txBody>
          </p:sp>
        </mc:Choice>
        <mc:Fallback>
          <p:sp>
            <p:nvSpPr>
              <p:cNvPr id="303" name="TextBox 3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823" y="6343320"/>
                <a:ext cx="474457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4" name="Oval 303"/>
          <p:cNvSpPr/>
          <p:nvPr/>
        </p:nvSpPr>
        <p:spPr>
          <a:xfrm rot="5400000" flipH="1">
            <a:off x="6627556" y="5783556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TextBox 378"/>
          <p:cNvSpPr txBox="1"/>
          <p:nvPr/>
        </p:nvSpPr>
        <p:spPr>
          <a:xfrm>
            <a:off x="5385252" y="2246306"/>
            <a:ext cx="412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3D8377"/>
                </a:solidFill>
              </a:rPr>
              <a:t>15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380" name="TextBox 379"/>
          <p:cNvSpPr txBox="1"/>
          <p:nvPr/>
        </p:nvSpPr>
        <p:spPr>
          <a:xfrm>
            <a:off x="5320175" y="1460373"/>
            <a:ext cx="412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16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439" name="TextBox 438"/>
          <p:cNvSpPr txBox="1"/>
          <p:nvPr/>
        </p:nvSpPr>
        <p:spPr>
          <a:xfrm>
            <a:off x="6075135" y="1386682"/>
            <a:ext cx="412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3D8377"/>
                </a:solidFill>
              </a:rPr>
              <a:t>20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440" name="TextBox 439"/>
          <p:cNvSpPr txBox="1"/>
          <p:nvPr/>
        </p:nvSpPr>
        <p:spPr>
          <a:xfrm>
            <a:off x="6784931" y="1510284"/>
            <a:ext cx="4811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fr-CH" dirty="0">
                <a:solidFill>
                  <a:srgbClr val="3D8377"/>
                </a:solidFill>
              </a:rPr>
              <a:t>24</a:t>
            </a:r>
          </a:p>
        </p:txBody>
      </p:sp>
      <p:sp>
        <p:nvSpPr>
          <p:cNvPr id="441" name="TextBox 440"/>
          <p:cNvSpPr txBox="1"/>
          <p:nvPr/>
        </p:nvSpPr>
        <p:spPr>
          <a:xfrm>
            <a:off x="7443242" y="1742330"/>
            <a:ext cx="4351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fr-CH" dirty="0">
                <a:solidFill>
                  <a:srgbClr val="3D8377"/>
                </a:solidFill>
              </a:rPr>
              <a:t>28</a:t>
            </a:r>
          </a:p>
        </p:txBody>
      </p:sp>
      <p:sp>
        <p:nvSpPr>
          <p:cNvPr id="442" name="TextBox 441"/>
          <p:cNvSpPr txBox="1"/>
          <p:nvPr/>
        </p:nvSpPr>
        <p:spPr>
          <a:xfrm>
            <a:off x="7276971" y="2321647"/>
            <a:ext cx="5368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B3516D"/>
                </a:solidFill>
                <a:latin typeface="Cambria" panose="02040503050406030204" pitchFamily="18" charset="0"/>
              </a:defRPr>
            </a:lvl1pPr>
          </a:lstStyle>
          <a:p>
            <a:r>
              <a:rPr lang="fr-CH" dirty="0">
                <a:solidFill>
                  <a:srgbClr val="3D8377"/>
                </a:solidFill>
              </a:rPr>
              <a:t>27</a:t>
            </a:r>
          </a:p>
        </p:txBody>
      </p:sp>
      <p:sp>
        <p:nvSpPr>
          <p:cNvPr id="443" name="TextBox 442"/>
          <p:cNvSpPr txBox="1"/>
          <p:nvPr/>
        </p:nvSpPr>
        <p:spPr>
          <a:xfrm>
            <a:off x="6673323" y="2241819"/>
            <a:ext cx="5091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3D8377"/>
                </a:solidFill>
              </a:rPr>
              <a:t>23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445" name="TextBox 444"/>
          <p:cNvSpPr txBox="1"/>
          <p:nvPr/>
        </p:nvSpPr>
        <p:spPr>
          <a:xfrm>
            <a:off x="6041467" y="2202024"/>
            <a:ext cx="412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3D8377"/>
                </a:solidFill>
              </a:rPr>
              <a:t>19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446" name="TextBox 445"/>
          <p:cNvSpPr txBox="1"/>
          <p:nvPr/>
        </p:nvSpPr>
        <p:spPr>
          <a:xfrm>
            <a:off x="5346430" y="4786323"/>
            <a:ext cx="4122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B3516D"/>
                </a:solidFill>
              </a:rPr>
              <a:t>9</a:t>
            </a:r>
          </a:p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3D8377"/>
                </a:solidFill>
              </a:rPr>
              <a:t>10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447" name="TextBox 446"/>
          <p:cNvSpPr txBox="1"/>
          <p:nvPr/>
        </p:nvSpPr>
        <p:spPr>
          <a:xfrm>
            <a:off x="4745826" y="4177891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fr-CH" dirty="0">
                <a:solidFill>
                  <a:srgbClr val="3D8377"/>
                </a:solidFill>
              </a:rPr>
              <a:t>11</a:t>
            </a:r>
          </a:p>
        </p:txBody>
      </p:sp>
      <p:sp>
        <p:nvSpPr>
          <p:cNvPr id="449" name="TextBox 448"/>
          <p:cNvSpPr txBox="1"/>
          <p:nvPr/>
        </p:nvSpPr>
        <p:spPr>
          <a:xfrm>
            <a:off x="4395032" y="3449225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fr-CH" dirty="0">
                <a:solidFill>
                  <a:srgbClr val="3D8377"/>
                </a:solidFill>
              </a:rPr>
              <a:t>12</a:t>
            </a:r>
          </a:p>
        </p:txBody>
      </p:sp>
      <p:sp>
        <p:nvSpPr>
          <p:cNvPr id="456" name="TextBox 455"/>
          <p:cNvSpPr txBox="1"/>
          <p:nvPr/>
        </p:nvSpPr>
        <p:spPr>
          <a:xfrm>
            <a:off x="7083299" y="3209110"/>
            <a:ext cx="4122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B3516D"/>
                </a:solidFill>
              </a:rPr>
              <a:t>25</a:t>
            </a:r>
          </a:p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3D8377"/>
                </a:solidFill>
              </a:rPr>
              <a:t>26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457" name="TextBox 456"/>
          <p:cNvSpPr txBox="1"/>
          <p:nvPr/>
        </p:nvSpPr>
        <p:spPr>
          <a:xfrm>
            <a:off x="6070216" y="3217368"/>
            <a:ext cx="4122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B3516D"/>
                </a:solidFill>
              </a:rPr>
              <a:t>17</a:t>
            </a:r>
          </a:p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3D8377"/>
                </a:solidFill>
              </a:rPr>
              <a:t>18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459" name="TextBox 458"/>
          <p:cNvSpPr txBox="1"/>
          <p:nvPr/>
        </p:nvSpPr>
        <p:spPr>
          <a:xfrm>
            <a:off x="6588700" y="3208860"/>
            <a:ext cx="4122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B3516D"/>
                </a:solidFill>
              </a:rPr>
              <a:t>21</a:t>
            </a:r>
          </a:p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3D8377"/>
                </a:solidFill>
              </a:rPr>
              <a:t>22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460" name="TextBox 459"/>
          <p:cNvSpPr txBox="1"/>
          <p:nvPr/>
        </p:nvSpPr>
        <p:spPr>
          <a:xfrm>
            <a:off x="5552265" y="3210985"/>
            <a:ext cx="4122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B3516D"/>
                </a:solidFill>
              </a:rPr>
              <a:t>13</a:t>
            </a:r>
          </a:p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3D8377"/>
                </a:solidFill>
              </a:rPr>
              <a:t>14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461" name="TextBox 460"/>
          <p:cNvSpPr txBox="1"/>
          <p:nvPr/>
        </p:nvSpPr>
        <p:spPr>
          <a:xfrm>
            <a:off x="6523200" y="5351065"/>
            <a:ext cx="298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B3516D"/>
                </a:solidFill>
              </a:rPr>
              <a:t>7</a:t>
            </a:r>
          </a:p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3D8377"/>
                </a:solidFill>
              </a:rPr>
              <a:t>8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462" name="TextBox 461"/>
          <p:cNvSpPr txBox="1"/>
          <p:nvPr/>
        </p:nvSpPr>
        <p:spPr>
          <a:xfrm>
            <a:off x="3442197" y="4995929"/>
            <a:ext cx="1105494" cy="28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00B050"/>
                </a:solidFill>
                <a:latin typeface="Cambria" panose="02040503050406030204" pitchFamily="18" charset="0"/>
              </a:defRPr>
            </a:lvl1pPr>
          </a:lstStyle>
          <a:p>
            <a:pPr algn="ctr"/>
            <a:r>
              <a:rPr lang="en-US" sz="1200" dirty="0">
                <a:solidFill>
                  <a:srgbClr val="D99A8F"/>
                </a:solidFill>
              </a:rPr>
              <a:t>twist (Y)</a:t>
            </a:r>
            <a:endParaRPr lang="fr-CH" sz="1200" dirty="0">
              <a:solidFill>
                <a:srgbClr val="D99A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009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Oval 92"/>
          <p:cNvSpPr/>
          <p:nvPr/>
        </p:nvSpPr>
        <p:spPr>
          <a:xfrm flipH="1">
            <a:off x="3007908" y="2840798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02" name="Oval 101"/>
          <p:cNvSpPr/>
          <p:nvPr/>
        </p:nvSpPr>
        <p:spPr>
          <a:xfrm flipH="1">
            <a:off x="2422332" y="2836927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03" name="Oval 102"/>
          <p:cNvSpPr/>
          <p:nvPr/>
        </p:nvSpPr>
        <p:spPr>
          <a:xfrm flipH="1">
            <a:off x="1279841" y="2839455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04" name="Oval 103"/>
          <p:cNvSpPr/>
          <p:nvPr/>
        </p:nvSpPr>
        <p:spPr>
          <a:xfrm flipH="1">
            <a:off x="1846791" y="2841679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54" name="Rectangle 153"/>
          <p:cNvSpPr/>
          <p:nvPr/>
        </p:nvSpPr>
        <p:spPr>
          <a:xfrm>
            <a:off x="642443" y="5398"/>
            <a:ext cx="2843125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400" dirty="0">
                <a:solidFill>
                  <a:srgbClr val="B3516D"/>
                </a:solidFill>
                <a:latin typeface="Cambria" panose="02040503050406030204" pitchFamily="18" charset="0"/>
              </a:rPr>
              <a:t>Shape Units</a:t>
            </a:r>
          </a:p>
        </p:txBody>
      </p:sp>
      <p:cxnSp>
        <p:nvCxnSpPr>
          <p:cNvPr id="170" name="Straight Connector 169"/>
          <p:cNvCxnSpPr/>
          <p:nvPr/>
        </p:nvCxnSpPr>
        <p:spPr>
          <a:xfrm flipV="1">
            <a:off x="1927245" y="5832589"/>
            <a:ext cx="523160" cy="542760"/>
          </a:xfrm>
          <a:prstGeom prst="lin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369181" y="2952593"/>
            <a:ext cx="44973" cy="486046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1932371" y="2955569"/>
            <a:ext cx="16986" cy="456548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2452127" y="2955931"/>
            <a:ext cx="66562" cy="463561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509805" y="2935735"/>
            <a:ext cx="478241" cy="503399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2980190" y="2913578"/>
            <a:ext cx="132444" cy="512693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379437" y="2941549"/>
            <a:ext cx="1728067" cy="0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Oval 6"/>
          <p:cNvSpPr/>
          <p:nvPr/>
        </p:nvSpPr>
        <p:spPr>
          <a:xfrm flipH="1">
            <a:off x="118524" y="3354157"/>
            <a:ext cx="456534" cy="456533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8" name="Oval 7"/>
          <p:cNvSpPr/>
          <p:nvPr/>
        </p:nvSpPr>
        <p:spPr>
          <a:xfrm flipH="1">
            <a:off x="347255" y="4038531"/>
            <a:ext cx="561888" cy="5618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9" name="Oval 8"/>
          <p:cNvSpPr/>
          <p:nvPr/>
        </p:nvSpPr>
        <p:spPr>
          <a:xfrm flipH="1">
            <a:off x="880374" y="4634852"/>
            <a:ext cx="700651" cy="700537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0" name="Oval 9"/>
          <p:cNvSpPr/>
          <p:nvPr/>
        </p:nvSpPr>
        <p:spPr>
          <a:xfrm flipH="1">
            <a:off x="2746001" y="3187458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1" name="Oval 10"/>
          <p:cNvSpPr/>
          <p:nvPr/>
        </p:nvSpPr>
        <p:spPr>
          <a:xfrm flipH="1">
            <a:off x="2218021" y="3187458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2" name="Oval 11"/>
          <p:cNvSpPr/>
          <p:nvPr/>
        </p:nvSpPr>
        <p:spPr>
          <a:xfrm flipH="1">
            <a:off x="1691014" y="3180383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3" name="Oval 12"/>
          <p:cNvSpPr/>
          <p:nvPr/>
        </p:nvSpPr>
        <p:spPr>
          <a:xfrm flipH="1">
            <a:off x="1175194" y="3187458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4" name="Oval 13"/>
          <p:cNvSpPr/>
          <p:nvPr/>
        </p:nvSpPr>
        <p:spPr>
          <a:xfrm flipH="1">
            <a:off x="2625241" y="3069833"/>
            <a:ext cx="713477" cy="713477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5" name="Oval 14"/>
          <p:cNvSpPr/>
          <p:nvPr/>
        </p:nvSpPr>
        <p:spPr>
          <a:xfrm flipH="1">
            <a:off x="2086346" y="3053366"/>
            <a:ext cx="732252" cy="732253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6" name="Oval 15"/>
          <p:cNvSpPr/>
          <p:nvPr/>
        </p:nvSpPr>
        <p:spPr>
          <a:xfrm flipH="1">
            <a:off x="1556258" y="3053366"/>
            <a:ext cx="732252" cy="732253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7" name="Oval 16"/>
          <p:cNvSpPr/>
          <p:nvPr/>
        </p:nvSpPr>
        <p:spPr>
          <a:xfrm flipH="1">
            <a:off x="1051087" y="3072989"/>
            <a:ext cx="713477" cy="713477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1367047" y="2941549"/>
            <a:ext cx="49709" cy="485019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983330" y="2948625"/>
            <a:ext cx="115682" cy="463923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931498" y="2954047"/>
            <a:ext cx="19249" cy="472520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 flipH="1">
            <a:off x="1108196" y="2199752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2" name="Oval 21"/>
          <p:cNvSpPr/>
          <p:nvPr/>
        </p:nvSpPr>
        <p:spPr>
          <a:xfrm flipH="1">
            <a:off x="1761494" y="2132203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3" name="Oval 22"/>
          <p:cNvSpPr/>
          <p:nvPr/>
        </p:nvSpPr>
        <p:spPr>
          <a:xfrm flipH="1">
            <a:off x="2384040" y="2193502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4" name="Oval 23"/>
          <p:cNvSpPr/>
          <p:nvPr/>
        </p:nvSpPr>
        <p:spPr>
          <a:xfrm flipH="1">
            <a:off x="3002470" y="2287777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5" name="Oval 24"/>
          <p:cNvSpPr/>
          <p:nvPr/>
        </p:nvSpPr>
        <p:spPr>
          <a:xfrm flipH="1">
            <a:off x="1038591" y="1412295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 dirty="0"/>
          </a:p>
        </p:txBody>
      </p:sp>
      <p:sp>
        <p:nvSpPr>
          <p:cNvPr id="26" name="Oval 25"/>
          <p:cNvSpPr/>
          <p:nvPr/>
        </p:nvSpPr>
        <p:spPr>
          <a:xfrm flipH="1">
            <a:off x="1791235" y="1340328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7" name="Oval 26"/>
          <p:cNvSpPr/>
          <p:nvPr/>
        </p:nvSpPr>
        <p:spPr>
          <a:xfrm flipH="1">
            <a:off x="2498991" y="1470945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8" name="Oval 27"/>
          <p:cNvSpPr/>
          <p:nvPr/>
        </p:nvSpPr>
        <p:spPr>
          <a:xfrm flipH="1">
            <a:off x="3161558" y="1709847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 flipH="1">
            <a:off x="993166" y="681379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 flipH="1">
            <a:off x="1846932" y="535967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 flipH="1">
            <a:off x="2636304" y="677265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 flipH="1">
            <a:off x="3330070" y="1173066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 flipH="1">
            <a:off x="2012755" y="5354164"/>
            <a:ext cx="905188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 flipH="1">
            <a:off x="1507026" y="5354164"/>
            <a:ext cx="905188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 flipH="1">
            <a:off x="2021629" y="5896128"/>
            <a:ext cx="905188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 flipH="1">
            <a:off x="1498156" y="5879053"/>
            <a:ext cx="905186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2976593" y="1360007"/>
            <a:ext cx="536455" cy="2076612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449043" y="865739"/>
            <a:ext cx="369555" cy="2573703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931500" y="726899"/>
            <a:ext cx="100445" cy="2699765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175194" y="865739"/>
            <a:ext cx="237221" cy="2563739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 flipH="1">
            <a:off x="926585" y="4113312"/>
            <a:ext cx="216458" cy="21645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42" name="Straight Connector 41"/>
          <p:cNvCxnSpPr/>
          <p:nvPr/>
        </p:nvCxnSpPr>
        <p:spPr>
          <a:xfrm>
            <a:off x="628199" y="4318810"/>
            <a:ext cx="602498" cy="666312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28200" y="4221541"/>
            <a:ext cx="398022" cy="97935"/>
          </a:xfrm>
          <a:prstGeom prst="lin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Oval 43"/>
          <p:cNvSpPr/>
          <p:nvPr/>
        </p:nvSpPr>
        <p:spPr>
          <a:xfrm rot="3223901" flipH="1">
            <a:off x="166354" y="2820215"/>
            <a:ext cx="387346" cy="39650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5" name="Oval 44"/>
          <p:cNvSpPr/>
          <p:nvPr/>
        </p:nvSpPr>
        <p:spPr>
          <a:xfrm rot="3223901" flipH="1">
            <a:off x="165977" y="2624332"/>
            <a:ext cx="314849" cy="31484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46" name="Straight Connector 45"/>
          <p:cNvCxnSpPr>
            <a:endCxn id="71" idx="2"/>
          </p:cNvCxnSpPr>
          <p:nvPr/>
        </p:nvCxnSpPr>
        <p:spPr>
          <a:xfrm>
            <a:off x="323400" y="2781756"/>
            <a:ext cx="28306" cy="279903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Oval 46"/>
          <p:cNvSpPr/>
          <p:nvPr/>
        </p:nvSpPr>
        <p:spPr>
          <a:xfrm flipH="1">
            <a:off x="1073276" y="3857235"/>
            <a:ext cx="314848" cy="31484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8" name="Oval 47"/>
          <p:cNvSpPr/>
          <p:nvPr/>
        </p:nvSpPr>
        <p:spPr>
          <a:xfrm flipH="1">
            <a:off x="1771288" y="4770224"/>
            <a:ext cx="863683" cy="8636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9" name="Oval 48"/>
          <p:cNvSpPr/>
          <p:nvPr/>
        </p:nvSpPr>
        <p:spPr>
          <a:xfrm flipH="1">
            <a:off x="2305471" y="4788999"/>
            <a:ext cx="826130" cy="82613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50" name="Oval 49"/>
          <p:cNvSpPr/>
          <p:nvPr/>
        </p:nvSpPr>
        <p:spPr>
          <a:xfrm flipH="1">
            <a:off x="1269159" y="4788999"/>
            <a:ext cx="826130" cy="82613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2723854" y="3426571"/>
            <a:ext cx="261257" cy="1799065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407827" y="3426568"/>
            <a:ext cx="264192" cy="1799068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208743" y="3426569"/>
            <a:ext cx="246372" cy="1799068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1920849" y="3426568"/>
            <a:ext cx="282280" cy="1799068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672019" y="5225637"/>
            <a:ext cx="1051836" cy="0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355122" y="3008580"/>
            <a:ext cx="0" cy="590397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405295" y="2936523"/>
            <a:ext cx="541093" cy="500096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2465350" y="5814873"/>
            <a:ext cx="0" cy="564383"/>
          </a:xfrm>
          <a:prstGeom prst="lin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1950747" y="6359351"/>
            <a:ext cx="514603" cy="0"/>
          </a:xfrm>
          <a:prstGeom prst="lin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1950747" y="5814873"/>
            <a:ext cx="0" cy="564381"/>
          </a:xfrm>
          <a:prstGeom prst="lin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959620" y="5835119"/>
            <a:ext cx="505729" cy="0"/>
          </a:xfrm>
          <a:prstGeom prst="lin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230698" y="4012556"/>
            <a:ext cx="0" cy="972565"/>
          </a:xfrm>
          <a:prstGeom prst="lin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Oval 64"/>
          <p:cNvSpPr/>
          <p:nvPr/>
        </p:nvSpPr>
        <p:spPr>
          <a:xfrm rot="5400000" flipH="1">
            <a:off x="1167652" y="4921162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 rot="5400000" flipH="1">
            <a:off x="1896559" y="578618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 rot="5400000" flipH="1">
            <a:off x="2417207" y="578618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 rot="5400000" flipH="1">
            <a:off x="2417936" y="630828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 rot="5400000" flipH="1">
            <a:off x="1894047" y="6310156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rot="5400000" flipH="1">
            <a:off x="2151572" y="5178267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 rot="5400000" flipH="1">
            <a:off x="302511" y="2963269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rot="5400000" flipH="1">
            <a:off x="270659" y="2731680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 rot="5400000" flipH="1">
            <a:off x="3467413" y="1310811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 rot="5400000" flipH="1">
            <a:off x="3323833" y="1868172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 rot="5400000" flipH="1">
            <a:off x="3169539" y="2455041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 rot="5400000" flipH="1">
            <a:off x="2777322" y="807156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 rot="5400000" flipH="1">
            <a:off x="2650993" y="1622700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 rot="5400000" flipH="1">
            <a:off x="2543657" y="2356140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 rot="5400000" flipH="1">
            <a:off x="1922524" y="2291943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 rot="5400000" flipH="1">
            <a:off x="1981723" y="670786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 rot="5400000" flipH="1">
            <a:off x="1952199" y="149901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 rot="5400000" flipH="1">
            <a:off x="1123773" y="813219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 rot="5400000" flipH="1">
            <a:off x="1195414" y="1566693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 rot="5400000" flipH="1">
            <a:off x="1270432" y="236175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>
            <a:off x="347255" y="3582422"/>
            <a:ext cx="280945" cy="736386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 rot="5400000" flipH="1">
            <a:off x="579006" y="427200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 rot="5400000" flipH="1">
            <a:off x="302511" y="352216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>
            <a:stCxn id="112" idx="6"/>
            <a:endCxn id="65" idx="6"/>
          </p:cNvCxnSpPr>
          <p:nvPr/>
        </p:nvCxnSpPr>
        <p:spPr>
          <a:xfrm>
            <a:off x="1031403" y="4174631"/>
            <a:ext cx="185444" cy="746531"/>
          </a:xfrm>
          <a:prstGeom prst="lin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949828" y="2947362"/>
            <a:ext cx="501151" cy="488029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Oval 93"/>
          <p:cNvSpPr/>
          <p:nvPr/>
        </p:nvSpPr>
        <p:spPr>
          <a:xfrm rot="5400000" flipH="1">
            <a:off x="1326489" y="288708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 rot="5400000" flipH="1">
            <a:off x="3055010" y="2892079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 rot="5400000" flipH="1">
            <a:off x="2473937" y="2884682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 rot="5400000" flipH="1">
            <a:off x="1899226" y="2889351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 flipH="1">
            <a:off x="1024133" y="4012556"/>
            <a:ext cx="206566" cy="208985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1" name="Oval 110"/>
          <p:cNvSpPr>
            <a:spLocks noChangeAspect="1"/>
          </p:cNvSpPr>
          <p:nvPr/>
        </p:nvSpPr>
        <p:spPr>
          <a:xfrm rot="5400000" flipH="1">
            <a:off x="1171896" y="3960905"/>
            <a:ext cx="107999" cy="108000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 rot="5400000" flipH="1">
            <a:off x="982208" y="4174631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724602" y="2548393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6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300535" y="2563197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9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732607" y="2573981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12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1113750" y="2576257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3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031403" y="1843538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4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963901" y="1025640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B3516D"/>
                </a:solidFill>
                <a:latin typeface="Cambria" panose="02040503050406030204" pitchFamily="18" charset="0"/>
              </a:rPr>
              <a:t>5</a:t>
            </a:r>
            <a:endParaRPr lang="fr-CH" sz="1500" b="1" dirty="0">
              <a:solidFill>
                <a:srgbClr val="B3516D"/>
              </a:solidFill>
              <a:latin typeface="Cambria" panose="02040503050406030204" pitchFamily="18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764134" y="912068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8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2398843" y="1049958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11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3039696" y="1415854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14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675748" y="4536105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0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235417" y="3799322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2897524" y="1994163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B3516D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13</a:t>
            </a:r>
            <a:endParaRPr lang="fr-CH" dirty="0"/>
          </a:p>
        </p:txBody>
      </p:sp>
      <p:sp>
        <p:nvSpPr>
          <p:cNvPr id="235" name="TextBox 234"/>
          <p:cNvSpPr txBox="1"/>
          <p:nvPr/>
        </p:nvSpPr>
        <p:spPr>
          <a:xfrm>
            <a:off x="2297482" y="1865502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10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1745678" y="1770642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7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59714" y="3107850"/>
            <a:ext cx="308880" cy="326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2</a:t>
            </a:r>
            <a:endParaRPr lang="fr-CH" dirty="0">
              <a:solidFill>
                <a:srgbClr val="B3516D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/>
              <p:cNvSpPr txBox="1"/>
              <p:nvPr/>
            </p:nvSpPr>
            <p:spPr>
              <a:xfrm>
                <a:off x="1977952" y="3799292"/>
                <a:ext cx="41563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3D8377"/>
                          </a:solidFill>
                          <a:latin typeface="Cambria Math" panose="02040503050406030204" pitchFamily="18" charset="0"/>
                        </a:rPr>
                        <m:t>𝟏𝟕</m:t>
                      </m:r>
                    </m:oMath>
                  </m:oMathPara>
                </a14:m>
                <a:endParaRPr lang="fr-CH" dirty="0">
                  <a:solidFill>
                    <a:srgbClr val="3D8377"/>
                  </a:solidFill>
                </a:endParaRPr>
              </a:p>
            </p:txBody>
          </p:sp>
        </mc:Choice>
        <mc:Fallback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952" y="3799292"/>
                <a:ext cx="415635" cy="3231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9" name="TextBox 238"/>
              <p:cNvSpPr txBox="1"/>
              <p:nvPr/>
            </p:nvSpPr>
            <p:spPr>
              <a:xfrm>
                <a:off x="1447929" y="3816082"/>
                <a:ext cx="41563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3D8377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fr-CH" dirty="0">
                  <a:solidFill>
                    <a:srgbClr val="3D8377"/>
                  </a:solidFill>
                </a:endParaRPr>
              </a:p>
            </p:txBody>
          </p:sp>
        </mc:Choice>
        <mc:Fallback>
          <p:sp>
            <p:nvSpPr>
              <p:cNvPr id="239" name="TextBox 2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929" y="3816082"/>
                <a:ext cx="415635" cy="3231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/>
              <p:cNvSpPr txBox="1"/>
              <p:nvPr/>
            </p:nvSpPr>
            <p:spPr>
              <a:xfrm>
                <a:off x="2253333" y="4315097"/>
                <a:ext cx="41563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3D8377"/>
                          </a:solidFill>
                          <a:latin typeface="Cambria Math" panose="02040503050406030204" pitchFamily="18" charset="0"/>
                        </a:rPr>
                        <m:t>𝟏𝟖</m:t>
                      </m:r>
                    </m:oMath>
                  </m:oMathPara>
                </a14:m>
                <a:endParaRPr lang="fr-CH" dirty="0">
                  <a:solidFill>
                    <a:srgbClr val="3D8377"/>
                  </a:solidFill>
                </a:endParaRPr>
              </a:p>
            </p:txBody>
          </p:sp>
        </mc:Choice>
        <mc:Fallback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333" y="4315097"/>
                <a:ext cx="415635" cy="323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/>
              <p:cNvSpPr txBox="1"/>
              <p:nvPr/>
            </p:nvSpPr>
            <p:spPr>
              <a:xfrm>
                <a:off x="2492503" y="3785915"/>
                <a:ext cx="41563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3D8377"/>
                          </a:solidFill>
                          <a:latin typeface="Cambria Math" panose="02040503050406030204" pitchFamily="18" charset="0"/>
                        </a:rPr>
                        <m:t>𝟏𝟗</m:t>
                      </m:r>
                    </m:oMath>
                  </m:oMathPara>
                </a14:m>
                <a:endParaRPr lang="fr-CH" dirty="0">
                  <a:solidFill>
                    <a:srgbClr val="3D8377"/>
                  </a:solidFill>
                </a:endParaRPr>
              </a:p>
            </p:txBody>
          </p:sp>
        </mc:Choice>
        <mc:Fallback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503" y="3785915"/>
                <a:ext cx="415635" cy="3231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 flipV="1">
            <a:off x="1672019" y="3426568"/>
            <a:ext cx="252794" cy="1799068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/>
              <p:cNvSpPr txBox="1"/>
              <p:nvPr/>
            </p:nvSpPr>
            <p:spPr>
              <a:xfrm>
                <a:off x="1724095" y="4326102"/>
                <a:ext cx="41563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3D8377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fr-CH" dirty="0">
                  <a:solidFill>
                    <a:srgbClr val="3D8377"/>
                  </a:solidFill>
                </a:endParaRPr>
              </a:p>
            </p:txBody>
          </p:sp>
        </mc:Choice>
        <mc:Fallback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095" y="4326102"/>
                <a:ext cx="415635" cy="3231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Oval 106"/>
          <p:cNvSpPr>
            <a:spLocks noChangeAspect="1"/>
          </p:cNvSpPr>
          <p:nvPr/>
        </p:nvSpPr>
        <p:spPr>
          <a:xfrm rot="5400000" flipH="1">
            <a:off x="1606381" y="5182396"/>
            <a:ext cx="107999" cy="108000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 flipH="1" flipV="1">
            <a:off x="2456593" y="3426568"/>
            <a:ext cx="267262" cy="1799068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6" name="Oval 105"/>
          <p:cNvSpPr>
            <a:spLocks noChangeAspect="1"/>
          </p:cNvSpPr>
          <p:nvPr/>
        </p:nvSpPr>
        <p:spPr>
          <a:xfrm rot="5400000" flipH="1">
            <a:off x="2669324" y="5173858"/>
            <a:ext cx="107999" cy="108000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414303" y="3426567"/>
            <a:ext cx="1570807" cy="0"/>
          </a:xfrm>
          <a:prstGeom prst="line">
            <a:avLst/>
          </a:prstGeom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405295" y="3435187"/>
            <a:ext cx="1557739" cy="0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2" name="Oval 91"/>
          <p:cNvSpPr/>
          <p:nvPr/>
        </p:nvSpPr>
        <p:spPr>
          <a:xfrm rot="5400000" flipH="1">
            <a:off x="2408211" y="338684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>
            <a:spLocks noChangeAspect="1"/>
          </p:cNvSpPr>
          <p:nvPr/>
        </p:nvSpPr>
        <p:spPr>
          <a:xfrm rot="5400000" flipH="1">
            <a:off x="2926189" y="3380342"/>
            <a:ext cx="107999" cy="108000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rot="5400000" flipH="1">
            <a:off x="1881775" y="3377680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>
            <a:spLocks noChangeAspect="1"/>
          </p:cNvSpPr>
          <p:nvPr/>
        </p:nvSpPr>
        <p:spPr>
          <a:xfrm rot="5400000" flipH="1">
            <a:off x="1362045" y="3377372"/>
            <a:ext cx="107999" cy="108000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/>
              <p:cNvSpPr/>
              <p:nvPr/>
            </p:nvSpPr>
            <p:spPr>
              <a:xfrm>
                <a:off x="8629305" y="1274528"/>
                <a:ext cx="3557320" cy="51322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200" b="1" dirty="0">
                    <a:solidFill>
                      <a:schemeClr val="bg1">
                        <a:lumMod val="65000"/>
                      </a:schemeClr>
                    </a:solidFill>
                    <a:latin typeface="Cambria" panose="02040503050406030204" pitchFamily="18" charset="0"/>
                  </a:rPr>
                  <a:t>shape-unit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chemeClr val="bg1">
                        <a:lumMod val="65000"/>
                      </a:schemeClr>
                    </a:solidFill>
                    <a:latin typeface="Cambria" panose="02040503050406030204" pitchFamily="18" charset="0"/>
                  </a:rPr>
                  <a:t> betas its shape depends on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0: “thumb1”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500" b="1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15, 16, 17,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0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1: “thumb2”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15, 16, 17,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0, 1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2: “thumb3”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15, 16, 17,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0, 1, 2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3: “index1”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18, 19, 20,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3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4: “index2”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18, 19, 20,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3, 4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5: “index3”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18, 19, 20,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3, 4, 5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6: “middle1”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21, 22, 23,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6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7: “middle2”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21, 22, 23,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6, 7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8: “middle3”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21, 22, 23,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6, 7, 8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9: “ring1”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24, 25, 26,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9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10: “ring2”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24, 25, 26,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9, 10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11: “ring3”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24, 25, 26,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9, 10, 11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12: “pinky1”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27, 28, 29,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12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13: “pinky2”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27, 28, 29,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12, 13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14: “pinky3”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27, 28, 29,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12, 13, 14</a:t>
                </a:r>
              </a:p>
              <a:p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15: “palm-top-left”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99CDB5"/>
                    </a:solidFill>
                    <a:latin typeface="Cambria" panose="02040503050406030204" pitchFamily="18" charset="0"/>
                  </a:rPr>
                  <a:t>30, 31, 32, 33, 34, 35</a:t>
                </a:r>
              </a:p>
              <a:p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16: “palm-bottom-left”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99CDB5"/>
                    </a:solidFill>
                    <a:latin typeface="Cambria" panose="02040503050406030204" pitchFamily="18" charset="0"/>
                  </a:rPr>
                  <a:t> 30, 31, 32, 33, 34, 35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</a:p>
              <a:p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17: “palm-middle”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99CDB5"/>
                    </a:solidFill>
                    <a:latin typeface="Cambria" panose="02040503050406030204" pitchFamily="18" charset="0"/>
                  </a:rPr>
                  <a:t>30, 31, 32, 33</a:t>
                </a:r>
                <a:endParaRPr lang="en-US" sz="1200" b="1" dirty="0">
                  <a:solidFill>
                    <a:srgbClr val="448C6A"/>
                  </a:solidFill>
                  <a:latin typeface="Cambria" panose="02040503050406030204" pitchFamily="18" charset="0"/>
                </a:endParaRPr>
              </a:p>
              <a:p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18: “palm-bottom-right”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99CDB5"/>
                    </a:solidFill>
                    <a:latin typeface="Cambria" panose="02040503050406030204" pitchFamily="18" charset="0"/>
                  </a:rPr>
                  <a:t>30, 31, 32, 33, 36, 37</a:t>
                </a:r>
                <a:endParaRPr lang="en-US" sz="1200" b="1" dirty="0">
                  <a:solidFill>
                    <a:srgbClr val="448C6A"/>
                  </a:solidFill>
                  <a:latin typeface="Cambria" panose="02040503050406030204" pitchFamily="18" charset="0"/>
                </a:endParaRPr>
              </a:p>
              <a:p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19: “palm-top-right”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99CDB5"/>
                    </a:solidFill>
                    <a:latin typeface="Cambria" panose="02040503050406030204" pitchFamily="18" charset="0"/>
                  </a:rPr>
                  <a:t>30, 31, 32, 33, 36, 37</a:t>
                </a:r>
                <a:endParaRPr lang="en-US" sz="1200" b="1" dirty="0">
                  <a:solidFill>
                    <a:srgbClr val="448C6A"/>
                  </a:solidFill>
                  <a:latin typeface="Cambria" panose="02040503050406030204" pitchFamily="18" charset="0"/>
                </a:endParaRPr>
              </a:p>
              <a:p>
                <a:endParaRPr lang="en-US" sz="1200" b="1" dirty="0">
                  <a:solidFill>
                    <a:srgbClr val="448C6A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305" y="1274528"/>
                <a:ext cx="3557320" cy="5132239"/>
              </a:xfrm>
              <a:prstGeom prst="rect">
                <a:avLst/>
              </a:prstGeom>
              <a:blipFill>
                <a:blip r:embed="rId7"/>
                <a:stretch>
                  <a:fillRect l="-1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0" name="Rectangle 319"/>
          <p:cNvSpPr/>
          <p:nvPr/>
        </p:nvSpPr>
        <p:spPr>
          <a:xfrm>
            <a:off x="8782926" y="-1471"/>
            <a:ext cx="3218574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400" dirty="0">
                <a:solidFill>
                  <a:srgbClr val="B3516D"/>
                </a:solidFill>
                <a:latin typeface="Cambria" panose="02040503050406030204" pitchFamily="18" charset="0"/>
              </a:rPr>
              <a:t>Shape Chains (Chain of Betas)</a:t>
            </a:r>
          </a:p>
        </p:txBody>
      </p:sp>
      <p:cxnSp>
        <p:nvCxnSpPr>
          <p:cNvPr id="323" name="Straight Connector 322"/>
          <p:cNvCxnSpPr/>
          <p:nvPr/>
        </p:nvCxnSpPr>
        <p:spPr>
          <a:xfrm flipV="1">
            <a:off x="6399282" y="5830222"/>
            <a:ext cx="523160" cy="542760"/>
          </a:xfrm>
          <a:prstGeom prst="lin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4" name="Straight Connector 323"/>
          <p:cNvCxnSpPr/>
          <p:nvPr/>
        </p:nvCxnSpPr>
        <p:spPr>
          <a:xfrm>
            <a:off x="5841218" y="2950226"/>
            <a:ext cx="44973" cy="486046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 flipH="1">
            <a:off x="6404408" y="2953202"/>
            <a:ext cx="16986" cy="456548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 flipV="1">
            <a:off x="6924164" y="2953564"/>
            <a:ext cx="66562" cy="463561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>
            <a:off x="6981842" y="2933368"/>
            <a:ext cx="478241" cy="503399"/>
          </a:xfrm>
          <a:prstGeom prst="lin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8" name="Straight Connector 327"/>
          <p:cNvCxnSpPr/>
          <p:nvPr/>
        </p:nvCxnSpPr>
        <p:spPr>
          <a:xfrm flipV="1">
            <a:off x="7452227" y="2911211"/>
            <a:ext cx="132444" cy="512693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5877332" y="3432820"/>
            <a:ext cx="1557739" cy="0"/>
          </a:xfrm>
          <a:prstGeom prst="lin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0" name="Straight Connector 329"/>
          <p:cNvCxnSpPr/>
          <p:nvPr/>
        </p:nvCxnSpPr>
        <p:spPr>
          <a:xfrm flipH="1">
            <a:off x="5851474" y="2939182"/>
            <a:ext cx="1728067" cy="0"/>
          </a:xfrm>
          <a:prstGeom prst="lin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1" name="Oval 330"/>
          <p:cNvSpPr/>
          <p:nvPr/>
        </p:nvSpPr>
        <p:spPr>
          <a:xfrm flipH="1">
            <a:off x="4590561" y="3351790"/>
            <a:ext cx="456534" cy="456533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2" name="Oval 331"/>
          <p:cNvSpPr/>
          <p:nvPr/>
        </p:nvSpPr>
        <p:spPr>
          <a:xfrm flipH="1">
            <a:off x="4819292" y="4036164"/>
            <a:ext cx="561888" cy="561888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3" name="Oval 332"/>
          <p:cNvSpPr/>
          <p:nvPr/>
        </p:nvSpPr>
        <p:spPr>
          <a:xfrm flipH="1">
            <a:off x="5352411" y="4632485"/>
            <a:ext cx="700651" cy="700537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4" name="Oval 333"/>
          <p:cNvSpPr/>
          <p:nvPr/>
        </p:nvSpPr>
        <p:spPr>
          <a:xfrm flipH="1">
            <a:off x="7218038" y="3185091"/>
            <a:ext cx="478219" cy="478219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5" name="Oval 334"/>
          <p:cNvSpPr/>
          <p:nvPr/>
        </p:nvSpPr>
        <p:spPr>
          <a:xfrm flipH="1">
            <a:off x="6690058" y="3185091"/>
            <a:ext cx="478219" cy="478219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6" name="Oval 335"/>
          <p:cNvSpPr/>
          <p:nvPr/>
        </p:nvSpPr>
        <p:spPr>
          <a:xfrm flipH="1">
            <a:off x="6163051" y="3178016"/>
            <a:ext cx="478219" cy="478219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7" name="Oval 336"/>
          <p:cNvSpPr/>
          <p:nvPr/>
        </p:nvSpPr>
        <p:spPr>
          <a:xfrm flipH="1">
            <a:off x="5647231" y="3185091"/>
            <a:ext cx="478219" cy="478219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8" name="Oval 337"/>
          <p:cNvSpPr/>
          <p:nvPr/>
        </p:nvSpPr>
        <p:spPr>
          <a:xfrm flipH="1">
            <a:off x="7097278" y="3067466"/>
            <a:ext cx="713477" cy="713477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9" name="Oval 338"/>
          <p:cNvSpPr/>
          <p:nvPr/>
        </p:nvSpPr>
        <p:spPr>
          <a:xfrm flipH="1">
            <a:off x="6558383" y="3050999"/>
            <a:ext cx="732252" cy="732253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40" name="Oval 339"/>
          <p:cNvSpPr/>
          <p:nvPr/>
        </p:nvSpPr>
        <p:spPr>
          <a:xfrm flipH="1">
            <a:off x="6028295" y="3050999"/>
            <a:ext cx="732252" cy="732253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>
              <a:solidFill>
                <a:schemeClr val="lt1"/>
              </a:solidFill>
            </a:endParaRPr>
          </a:p>
        </p:txBody>
      </p:sp>
      <p:sp>
        <p:nvSpPr>
          <p:cNvPr id="341" name="Oval 340"/>
          <p:cNvSpPr/>
          <p:nvPr/>
        </p:nvSpPr>
        <p:spPr>
          <a:xfrm flipH="1">
            <a:off x="5523124" y="3070622"/>
            <a:ext cx="713477" cy="713477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42" name="Straight Connector 341"/>
          <p:cNvCxnSpPr/>
          <p:nvPr/>
        </p:nvCxnSpPr>
        <p:spPr>
          <a:xfrm flipH="1" flipV="1">
            <a:off x="5839084" y="2939182"/>
            <a:ext cx="49709" cy="485019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7455367" y="2946258"/>
            <a:ext cx="115682" cy="463923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6403535" y="2951680"/>
            <a:ext cx="19249" cy="472520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Oval 344"/>
          <p:cNvSpPr/>
          <p:nvPr/>
        </p:nvSpPr>
        <p:spPr>
          <a:xfrm flipH="1">
            <a:off x="5580233" y="2197385"/>
            <a:ext cx="432916" cy="432916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46" name="Oval 345"/>
          <p:cNvSpPr/>
          <p:nvPr/>
        </p:nvSpPr>
        <p:spPr>
          <a:xfrm flipH="1">
            <a:off x="6233531" y="2129836"/>
            <a:ext cx="432916" cy="432916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47" name="Oval 346"/>
          <p:cNvSpPr/>
          <p:nvPr/>
        </p:nvSpPr>
        <p:spPr>
          <a:xfrm flipH="1">
            <a:off x="6856077" y="2191135"/>
            <a:ext cx="432916" cy="432916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48" name="Oval 347"/>
          <p:cNvSpPr/>
          <p:nvPr/>
        </p:nvSpPr>
        <p:spPr>
          <a:xfrm flipH="1">
            <a:off x="7474507" y="2285410"/>
            <a:ext cx="432916" cy="432916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49" name="Oval 348"/>
          <p:cNvSpPr/>
          <p:nvPr/>
        </p:nvSpPr>
        <p:spPr>
          <a:xfrm flipH="1">
            <a:off x="5510628" y="1409928"/>
            <a:ext cx="413238" cy="413239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 dirty="0"/>
          </a:p>
        </p:txBody>
      </p:sp>
      <p:sp>
        <p:nvSpPr>
          <p:cNvPr id="350" name="Oval 349"/>
          <p:cNvSpPr/>
          <p:nvPr/>
        </p:nvSpPr>
        <p:spPr>
          <a:xfrm flipH="1">
            <a:off x="6263272" y="1337961"/>
            <a:ext cx="413238" cy="413239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1" name="Oval 350"/>
          <p:cNvSpPr/>
          <p:nvPr/>
        </p:nvSpPr>
        <p:spPr>
          <a:xfrm flipH="1">
            <a:off x="6971028" y="1468578"/>
            <a:ext cx="413238" cy="413239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2" name="Oval 351"/>
          <p:cNvSpPr/>
          <p:nvPr/>
        </p:nvSpPr>
        <p:spPr>
          <a:xfrm flipH="1">
            <a:off x="7633595" y="1707480"/>
            <a:ext cx="413238" cy="413239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3" name="Oval 352"/>
          <p:cNvSpPr>
            <a:spLocks noChangeAspect="1"/>
          </p:cNvSpPr>
          <p:nvPr/>
        </p:nvSpPr>
        <p:spPr>
          <a:xfrm flipH="1">
            <a:off x="5465203" y="679012"/>
            <a:ext cx="373882" cy="373882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4" name="Oval 353"/>
          <p:cNvSpPr>
            <a:spLocks noChangeAspect="1"/>
          </p:cNvSpPr>
          <p:nvPr/>
        </p:nvSpPr>
        <p:spPr>
          <a:xfrm flipH="1">
            <a:off x="6318969" y="533600"/>
            <a:ext cx="373882" cy="373882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5" name="Oval 354"/>
          <p:cNvSpPr>
            <a:spLocks noChangeAspect="1"/>
          </p:cNvSpPr>
          <p:nvPr/>
        </p:nvSpPr>
        <p:spPr>
          <a:xfrm flipH="1">
            <a:off x="7108341" y="674898"/>
            <a:ext cx="373882" cy="373882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6" name="Oval 355"/>
          <p:cNvSpPr>
            <a:spLocks noChangeAspect="1"/>
          </p:cNvSpPr>
          <p:nvPr/>
        </p:nvSpPr>
        <p:spPr>
          <a:xfrm flipH="1">
            <a:off x="7802107" y="1170699"/>
            <a:ext cx="373882" cy="373882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7" name="Oval 356"/>
          <p:cNvSpPr>
            <a:spLocks noChangeAspect="1"/>
          </p:cNvSpPr>
          <p:nvPr/>
        </p:nvSpPr>
        <p:spPr>
          <a:xfrm flipH="1">
            <a:off x="6484792" y="5351797"/>
            <a:ext cx="905188" cy="905188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8" name="Oval 357"/>
          <p:cNvSpPr>
            <a:spLocks noChangeAspect="1"/>
          </p:cNvSpPr>
          <p:nvPr/>
        </p:nvSpPr>
        <p:spPr>
          <a:xfrm flipH="1">
            <a:off x="5979063" y="5351797"/>
            <a:ext cx="905188" cy="905188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9" name="Oval 358"/>
          <p:cNvSpPr>
            <a:spLocks noChangeAspect="1"/>
          </p:cNvSpPr>
          <p:nvPr/>
        </p:nvSpPr>
        <p:spPr>
          <a:xfrm flipH="1">
            <a:off x="6493666" y="5893761"/>
            <a:ext cx="905188" cy="905188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60" name="Oval 359"/>
          <p:cNvSpPr>
            <a:spLocks noChangeAspect="1"/>
          </p:cNvSpPr>
          <p:nvPr/>
        </p:nvSpPr>
        <p:spPr>
          <a:xfrm flipH="1">
            <a:off x="5970193" y="5876686"/>
            <a:ext cx="905186" cy="905188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61" name="Straight Connector 360"/>
          <p:cNvCxnSpPr/>
          <p:nvPr/>
        </p:nvCxnSpPr>
        <p:spPr>
          <a:xfrm flipV="1">
            <a:off x="7448630" y="1357640"/>
            <a:ext cx="536455" cy="2076612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 flipV="1">
            <a:off x="6921080" y="863372"/>
            <a:ext cx="369555" cy="2573703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 flipH="1">
            <a:off x="6403537" y="724532"/>
            <a:ext cx="100445" cy="2699765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>
            <a:off x="5647231" y="863372"/>
            <a:ext cx="237221" cy="2563739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Oval 364"/>
          <p:cNvSpPr/>
          <p:nvPr/>
        </p:nvSpPr>
        <p:spPr>
          <a:xfrm flipH="1">
            <a:off x="5398622" y="4110945"/>
            <a:ext cx="216458" cy="216459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66" name="Straight Connector 365"/>
          <p:cNvCxnSpPr/>
          <p:nvPr/>
        </p:nvCxnSpPr>
        <p:spPr>
          <a:xfrm>
            <a:off x="5100236" y="4316443"/>
            <a:ext cx="602498" cy="666312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 flipH="1">
            <a:off x="5100237" y="4219174"/>
            <a:ext cx="398022" cy="97935"/>
          </a:xfrm>
          <a:prstGeom prst="lin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8" name="Oval 367"/>
          <p:cNvSpPr/>
          <p:nvPr/>
        </p:nvSpPr>
        <p:spPr>
          <a:xfrm rot="3223901" flipH="1">
            <a:off x="4638391" y="2817848"/>
            <a:ext cx="387346" cy="396508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69" name="Oval 368"/>
          <p:cNvSpPr/>
          <p:nvPr/>
        </p:nvSpPr>
        <p:spPr>
          <a:xfrm rot="3223901" flipH="1">
            <a:off x="4638014" y="2621965"/>
            <a:ext cx="314849" cy="314848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70" name="Straight Connector 369"/>
          <p:cNvCxnSpPr>
            <a:endCxn id="395" idx="2"/>
          </p:cNvCxnSpPr>
          <p:nvPr/>
        </p:nvCxnSpPr>
        <p:spPr>
          <a:xfrm>
            <a:off x="4795437" y="2779389"/>
            <a:ext cx="28306" cy="279903"/>
          </a:xfrm>
          <a:prstGeom prst="lin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1" name="Oval 370"/>
          <p:cNvSpPr/>
          <p:nvPr/>
        </p:nvSpPr>
        <p:spPr>
          <a:xfrm flipH="1">
            <a:off x="5545313" y="3854868"/>
            <a:ext cx="314848" cy="314849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72" name="Oval 371"/>
          <p:cNvSpPr/>
          <p:nvPr/>
        </p:nvSpPr>
        <p:spPr>
          <a:xfrm flipH="1">
            <a:off x="6243325" y="4767857"/>
            <a:ext cx="863683" cy="863682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73" name="Oval 372"/>
          <p:cNvSpPr/>
          <p:nvPr/>
        </p:nvSpPr>
        <p:spPr>
          <a:xfrm flipH="1">
            <a:off x="6777508" y="4786632"/>
            <a:ext cx="826130" cy="826131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74" name="Oval 373"/>
          <p:cNvSpPr/>
          <p:nvPr/>
        </p:nvSpPr>
        <p:spPr>
          <a:xfrm flipH="1">
            <a:off x="5741196" y="4786632"/>
            <a:ext cx="826130" cy="826131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75" name="Straight Connector 374"/>
          <p:cNvCxnSpPr/>
          <p:nvPr/>
        </p:nvCxnSpPr>
        <p:spPr>
          <a:xfrm flipV="1">
            <a:off x="7195891" y="3424204"/>
            <a:ext cx="261257" cy="1799065"/>
          </a:xfrm>
          <a:prstGeom prst="lin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6" name="Straight Connector 375"/>
          <p:cNvCxnSpPr/>
          <p:nvPr/>
        </p:nvCxnSpPr>
        <p:spPr>
          <a:xfrm>
            <a:off x="5879864" y="3424201"/>
            <a:ext cx="264192" cy="1799068"/>
          </a:xfrm>
          <a:prstGeom prst="lin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7" name="Straight Connector 376"/>
          <p:cNvCxnSpPr/>
          <p:nvPr/>
        </p:nvCxnSpPr>
        <p:spPr>
          <a:xfrm flipV="1">
            <a:off x="6680780" y="3424202"/>
            <a:ext cx="246372" cy="1799068"/>
          </a:xfrm>
          <a:prstGeom prst="lin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8" name="Straight Connector 377"/>
          <p:cNvCxnSpPr/>
          <p:nvPr/>
        </p:nvCxnSpPr>
        <p:spPr>
          <a:xfrm flipH="1" flipV="1">
            <a:off x="6392886" y="3424201"/>
            <a:ext cx="282280" cy="1799068"/>
          </a:xfrm>
          <a:prstGeom prst="lin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9" name="Straight Connector 378"/>
          <p:cNvCxnSpPr/>
          <p:nvPr/>
        </p:nvCxnSpPr>
        <p:spPr>
          <a:xfrm flipH="1" flipV="1">
            <a:off x="6928630" y="3424201"/>
            <a:ext cx="267262" cy="1799068"/>
          </a:xfrm>
          <a:prstGeom prst="lin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0" name="Straight Connector 379"/>
          <p:cNvCxnSpPr/>
          <p:nvPr/>
        </p:nvCxnSpPr>
        <p:spPr>
          <a:xfrm flipV="1">
            <a:off x="6144056" y="3424201"/>
            <a:ext cx="252794" cy="1799068"/>
          </a:xfrm>
          <a:prstGeom prst="lin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1" name="Straight Connector 380"/>
          <p:cNvCxnSpPr/>
          <p:nvPr/>
        </p:nvCxnSpPr>
        <p:spPr>
          <a:xfrm>
            <a:off x="6144056" y="5223270"/>
            <a:ext cx="1051836" cy="0"/>
          </a:xfrm>
          <a:prstGeom prst="lin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2" name="Straight Connector 381"/>
          <p:cNvCxnSpPr/>
          <p:nvPr/>
        </p:nvCxnSpPr>
        <p:spPr>
          <a:xfrm flipH="1">
            <a:off x="4827159" y="3006213"/>
            <a:ext cx="0" cy="590397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 flipV="1">
            <a:off x="5877332" y="2934156"/>
            <a:ext cx="541093" cy="500096"/>
          </a:xfrm>
          <a:prstGeom prst="lin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4" name="Straight Connector 383"/>
          <p:cNvCxnSpPr/>
          <p:nvPr/>
        </p:nvCxnSpPr>
        <p:spPr>
          <a:xfrm flipH="1" flipV="1">
            <a:off x="6937387" y="5812506"/>
            <a:ext cx="0" cy="564383"/>
          </a:xfrm>
          <a:prstGeom prst="lin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5" name="Straight Connector 384"/>
          <p:cNvCxnSpPr/>
          <p:nvPr/>
        </p:nvCxnSpPr>
        <p:spPr>
          <a:xfrm flipH="1">
            <a:off x="6422784" y="6356984"/>
            <a:ext cx="514603" cy="0"/>
          </a:xfrm>
          <a:prstGeom prst="lin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6" name="Straight Connector 385"/>
          <p:cNvCxnSpPr/>
          <p:nvPr/>
        </p:nvCxnSpPr>
        <p:spPr>
          <a:xfrm flipH="1">
            <a:off x="6422784" y="5812506"/>
            <a:ext cx="0" cy="564381"/>
          </a:xfrm>
          <a:prstGeom prst="lin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7" name="Straight Connector 386"/>
          <p:cNvCxnSpPr/>
          <p:nvPr/>
        </p:nvCxnSpPr>
        <p:spPr>
          <a:xfrm>
            <a:off x="6431657" y="5832752"/>
            <a:ext cx="505729" cy="0"/>
          </a:xfrm>
          <a:prstGeom prst="lin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8" name="Straight Connector 387"/>
          <p:cNvCxnSpPr/>
          <p:nvPr/>
        </p:nvCxnSpPr>
        <p:spPr>
          <a:xfrm flipH="1">
            <a:off x="5702735" y="4010189"/>
            <a:ext cx="0" cy="972565"/>
          </a:xfrm>
          <a:prstGeom prst="lin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9" name="Oval 388"/>
          <p:cNvSpPr/>
          <p:nvPr/>
        </p:nvSpPr>
        <p:spPr>
          <a:xfrm rot="5400000" flipH="1">
            <a:off x="5639689" y="4918795"/>
            <a:ext cx="98390" cy="98391"/>
          </a:xfrm>
          <a:prstGeom prst="ellipse">
            <a:avLst/>
          </a:prstGeom>
          <a:solidFill>
            <a:srgbClr val="3D8377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Oval 389"/>
          <p:cNvSpPr/>
          <p:nvPr/>
        </p:nvSpPr>
        <p:spPr>
          <a:xfrm rot="5400000" flipH="1">
            <a:off x="6368596" y="5783818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Oval 390"/>
          <p:cNvSpPr/>
          <p:nvPr/>
        </p:nvSpPr>
        <p:spPr>
          <a:xfrm rot="5400000" flipH="1">
            <a:off x="6889244" y="5783818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Oval 391"/>
          <p:cNvSpPr/>
          <p:nvPr/>
        </p:nvSpPr>
        <p:spPr>
          <a:xfrm rot="5400000" flipH="1">
            <a:off x="6889973" y="6305917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Oval 392"/>
          <p:cNvSpPr/>
          <p:nvPr/>
        </p:nvSpPr>
        <p:spPr>
          <a:xfrm rot="5400000" flipH="1">
            <a:off x="6366084" y="6307789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Oval 393"/>
          <p:cNvSpPr/>
          <p:nvPr/>
        </p:nvSpPr>
        <p:spPr>
          <a:xfrm rot="5400000" flipH="1">
            <a:off x="6623609" y="5175900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Oval 394"/>
          <p:cNvSpPr/>
          <p:nvPr/>
        </p:nvSpPr>
        <p:spPr>
          <a:xfrm rot="5400000" flipH="1">
            <a:off x="4774548" y="2960902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Oval 395"/>
          <p:cNvSpPr/>
          <p:nvPr/>
        </p:nvSpPr>
        <p:spPr>
          <a:xfrm rot="5400000" flipH="1">
            <a:off x="4742696" y="2729313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Oval 396"/>
          <p:cNvSpPr/>
          <p:nvPr/>
        </p:nvSpPr>
        <p:spPr>
          <a:xfrm rot="5400000" flipH="1">
            <a:off x="6353812" y="3375313"/>
            <a:ext cx="98390" cy="98391"/>
          </a:xfrm>
          <a:prstGeom prst="ellipse">
            <a:avLst/>
          </a:prstGeom>
          <a:solidFill>
            <a:srgbClr val="3D8377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397"/>
          <p:cNvSpPr/>
          <p:nvPr/>
        </p:nvSpPr>
        <p:spPr>
          <a:xfrm rot="5400000" flipH="1">
            <a:off x="7939450" y="130844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Oval 398"/>
          <p:cNvSpPr/>
          <p:nvPr/>
        </p:nvSpPr>
        <p:spPr>
          <a:xfrm rot="5400000" flipH="1">
            <a:off x="7795870" y="186580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/>
          <p:cNvSpPr/>
          <p:nvPr/>
        </p:nvSpPr>
        <p:spPr>
          <a:xfrm rot="5400000" flipH="1">
            <a:off x="7641576" y="245267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/>
          <p:cNvSpPr/>
          <p:nvPr/>
        </p:nvSpPr>
        <p:spPr>
          <a:xfrm rot="5400000" flipH="1">
            <a:off x="7249359" y="804789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Oval 401"/>
          <p:cNvSpPr/>
          <p:nvPr/>
        </p:nvSpPr>
        <p:spPr>
          <a:xfrm rot="5400000" flipH="1">
            <a:off x="7123030" y="1620333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Oval 402"/>
          <p:cNvSpPr/>
          <p:nvPr/>
        </p:nvSpPr>
        <p:spPr>
          <a:xfrm rot="5400000" flipH="1">
            <a:off x="7015694" y="2353773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/>
          <p:cNvSpPr/>
          <p:nvPr/>
        </p:nvSpPr>
        <p:spPr>
          <a:xfrm rot="5400000" flipH="1">
            <a:off x="6394561" y="2289576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Oval 404"/>
          <p:cNvSpPr/>
          <p:nvPr/>
        </p:nvSpPr>
        <p:spPr>
          <a:xfrm rot="5400000" flipH="1">
            <a:off x="6453760" y="668419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Oval 405"/>
          <p:cNvSpPr/>
          <p:nvPr/>
        </p:nvSpPr>
        <p:spPr>
          <a:xfrm rot="5400000" flipH="1">
            <a:off x="6424236" y="1496648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/>
          <p:cNvSpPr/>
          <p:nvPr/>
        </p:nvSpPr>
        <p:spPr>
          <a:xfrm rot="5400000" flipH="1">
            <a:off x="5595810" y="810852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Oval 407"/>
          <p:cNvSpPr/>
          <p:nvPr/>
        </p:nvSpPr>
        <p:spPr>
          <a:xfrm rot="5400000" flipH="1">
            <a:off x="5667451" y="1564326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Oval 408"/>
          <p:cNvSpPr/>
          <p:nvPr/>
        </p:nvSpPr>
        <p:spPr>
          <a:xfrm rot="5400000" flipH="1">
            <a:off x="5742469" y="2359388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0" name="Straight Connector 409"/>
          <p:cNvCxnSpPr/>
          <p:nvPr/>
        </p:nvCxnSpPr>
        <p:spPr>
          <a:xfrm>
            <a:off x="4819292" y="3580055"/>
            <a:ext cx="280945" cy="736386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Oval 410"/>
          <p:cNvSpPr/>
          <p:nvPr/>
        </p:nvSpPr>
        <p:spPr>
          <a:xfrm rot="5400000" flipH="1">
            <a:off x="5051043" y="4269637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Oval 411"/>
          <p:cNvSpPr/>
          <p:nvPr/>
        </p:nvSpPr>
        <p:spPr>
          <a:xfrm rot="5400000" flipH="1">
            <a:off x="4774548" y="3519797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3" name="Straight Connector 412"/>
          <p:cNvCxnSpPr>
            <a:stCxn id="429" idx="6"/>
            <a:endCxn id="389" idx="6"/>
          </p:cNvCxnSpPr>
          <p:nvPr/>
        </p:nvCxnSpPr>
        <p:spPr>
          <a:xfrm>
            <a:off x="5503440" y="4172264"/>
            <a:ext cx="185444" cy="746531"/>
          </a:xfrm>
          <a:prstGeom prst="lin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4" name="Straight Connector 413"/>
          <p:cNvCxnSpPr/>
          <p:nvPr/>
        </p:nvCxnSpPr>
        <p:spPr>
          <a:xfrm>
            <a:off x="6421865" y="2944995"/>
            <a:ext cx="501151" cy="488029"/>
          </a:xfrm>
          <a:prstGeom prst="lin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5" name="Oval 414"/>
          <p:cNvSpPr/>
          <p:nvPr/>
        </p:nvSpPr>
        <p:spPr>
          <a:xfrm rot="5400000" flipH="1">
            <a:off x="6880248" y="3384478"/>
            <a:ext cx="98390" cy="98391"/>
          </a:xfrm>
          <a:prstGeom prst="ellipse">
            <a:avLst/>
          </a:prstGeom>
          <a:solidFill>
            <a:srgbClr val="3D8377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/>
          <p:cNvSpPr/>
          <p:nvPr/>
        </p:nvSpPr>
        <p:spPr>
          <a:xfrm flipH="1">
            <a:off x="7479945" y="2838431"/>
            <a:ext cx="199191" cy="199191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17" name="Oval 416"/>
          <p:cNvSpPr/>
          <p:nvPr/>
        </p:nvSpPr>
        <p:spPr>
          <a:xfrm rot="5400000" flipH="1">
            <a:off x="5798526" y="2884717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/>
          <p:cNvSpPr/>
          <p:nvPr/>
        </p:nvSpPr>
        <p:spPr>
          <a:xfrm rot="5400000" flipH="1">
            <a:off x="7527047" y="2889712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/>
          <p:cNvSpPr/>
          <p:nvPr/>
        </p:nvSpPr>
        <p:spPr>
          <a:xfrm rot="5400000" flipH="1">
            <a:off x="6945974" y="288231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419"/>
          <p:cNvSpPr/>
          <p:nvPr/>
        </p:nvSpPr>
        <p:spPr>
          <a:xfrm rot="5400000" flipH="1">
            <a:off x="6371263" y="288698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420"/>
          <p:cNvSpPr/>
          <p:nvPr/>
        </p:nvSpPr>
        <p:spPr>
          <a:xfrm flipH="1">
            <a:off x="6894369" y="2834560"/>
            <a:ext cx="199191" cy="199191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22" name="Oval 421"/>
          <p:cNvSpPr/>
          <p:nvPr/>
        </p:nvSpPr>
        <p:spPr>
          <a:xfrm flipH="1">
            <a:off x="5751878" y="2837088"/>
            <a:ext cx="199191" cy="199191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23" name="Oval 422"/>
          <p:cNvSpPr/>
          <p:nvPr/>
        </p:nvSpPr>
        <p:spPr>
          <a:xfrm flipH="1">
            <a:off x="6318828" y="2839312"/>
            <a:ext cx="199191" cy="199191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424" name="Straight Connector 423"/>
          <p:cNvCxnSpPr/>
          <p:nvPr/>
        </p:nvCxnSpPr>
        <p:spPr>
          <a:xfrm>
            <a:off x="5886340" y="3424200"/>
            <a:ext cx="1570807" cy="0"/>
          </a:xfrm>
          <a:prstGeom prst="line">
            <a:avLst/>
          </a:prstGeom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Oval 424"/>
          <p:cNvSpPr>
            <a:spLocks noChangeAspect="1"/>
          </p:cNvSpPr>
          <p:nvPr/>
        </p:nvSpPr>
        <p:spPr>
          <a:xfrm rot="5400000" flipH="1">
            <a:off x="7141361" y="5171491"/>
            <a:ext cx="107999" cy="108000"/>
          </a:xfrm>
          <a:prstGeom prst="ellipse">
            <a:avLst/>
          </a:prstGeom>
          <a:solidFill>
            <a:srgbClr val="90C2AB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Oval 425"/>
          <p:cNvSpPr>
            <a:spLocks noChangeAspect="1"/>
          </p:cNvSpPr>
          <p:nvPr/>
        </p:nvSpPr>
        <p:spPr>
          <a:xfrm rot="5400000" flipH="1">
            <a:off x="6078418" y="5180029"/>
            <a:ext cx="107999" cy="108000"/>
          </a:xfrm>
          <a:prstGeom prst="ellipse">
            <a:avLst/>
          </a:prstGeom>
          <a:solidFill>
            <a:srgbClr val="90C2AB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7" name="Straight Connector 426"/>
          <p:cNvCxnSpPr/>
          <p:nvPr/>
        </p:nvCxnSpPr>
        <p:spPr>
          <a:xfrm flipH="1">
            <a:off x="5496170" y="4010189"/>
            <a:ext cx="206566" cy="208985"/>
          </a:xfrm>
          <a:prstGeom prst="lin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8" name="Oval 427"/>
          <p:cNvSpPr>
            <a:spLocks noChangeAspect="1"/>
          </p:cNvSpPr>
          <p:nvPr/>
        </p:nvSpPr>
        <p:spPr>
          <a:xfrm rot="5400000" flipH="1">
            <a:off x="5643933" y="3958538"/>
            <a:ext cx="107999" cy="108000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Oval 428"/>
          <p:cNvSpPr/>
          <p:nvPr/>
        </p:nvSpPr>
        <p:spPr>
          <a:xfrm rot="5400000" flipH="1">
            <a:off x="5454245" y="417226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TextBox 429"/>
          <p:cNvSpPr txBox="1"/>
          <p:nvPr/>
        </p:nvSpPr>
        <p:spPr>
          <a:xfrm>
            <a:off x="6196639" y="2546026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6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431" name="TextBox 430"/>
          <p:cNvSpPr txBox="1"/>
          <p:nvPr/>
        </p:nvSpPr>
        <p:spPr>
          <a:xfrm>
            <a:off x="6772572" y="2560830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9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432" name="TextBox 431"/>
          <p:cNvSpPr txBox="1"/>
          <p:nvPr/>
        </p:nvSpPr>
        <p:spPr>
          <a:xfrm>
            <a:off x="7204644" y="2571614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12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433" name="TextBox 432"/>
          <p:cNvSpPr txBox="1"/>
          <p:nvPr/>
        </p:nvSpPr>
        <p:spPr>
          <a:xfrm>
            <a:off x="5585787" y="2573890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3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434" name="TextBox 433"/>
          <p:cNvSpPr txBox="1"/>
          <p:nvPr/>
        </p:nvSpPr>
        <p:spPr>
          <a:xfrm>
            <a:off x="5503440" y="1841171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4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435" name="TextBox 434"/>
          <p:cNvSpPr txBox="1"/>
          <p:nvPr/>
        </p:nvSpPr>
        <p:spPr>
          <a:xfrm>
            <a:off x="5435938" y="1023273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B3516D"/>
                </a:solidFill>
                <a:latin typeface="Cambria" panose="02040503050406030204" pitchFamily="18" charset="0"/>
              </a:rPr>
              <a:t>5</a:t>
            </a:r>
            <a:endParaRPr lang="fr-CH" sz="1500" b="1" dirty="0">
              <a:solidFill>
                <a:srgbClr val="B3516D"/>
              </a:solidFill>
              <a:latin typeface="Cambria" panose="02040503050406030204" pitchFamily="18" charset="0"/>
            </a:endParaRPr>
          </a:p>
        </p:txBody>
      </p:sp>
      <p:sp>
        <p:nvSpPr>
          <p:cNvPr id="436" name="TextBox 435"/>
          <p:cNvSpPr txBox="1"/>
          <p:nvPr/>
        </p:nvSpPr>
        <p:spPr>
          <a:xfrm>
            <a:off x="6236171" y="909701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8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437" name="TextBox 436"/>
          <p:cNvSpPr txBox="1"/>
          <p:nvPr/>
        </p:nvSpPr>
        <p:spPr>
          <a:xfrm>
            <a:off x="6870880" y="1047591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11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7511733" y="1413487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14</a:t>
            </a:r>
            <a:endParaRPr lang="fr-CH" dirty="0">
              <a:solidFill>
                <a:srgbClr val="B3516D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9" name="TextBox 438"/>
              <p:cNvSpPr txBox="1"/>
              <p:nvPr/>
            </p:nvSpPr>
            <p:spPr>
              <a:xfrm>
                <a:off x="5700133" y="3476611"/>
                <a:ext cx="457176" cy="702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CH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</m:e>
                        </m:mr>
                        <m:mr>
                          <m:e>
                            <m: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𝟏𝟗</m:t>
                            </m:r>
                          </m:e>
                        </m:mr>
                        <m:mr>
                          <m:e>
                            <m: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𝟐𝟎</m:t>
                            </m:r>
                          </m:e>
                        </m:mr>
                      </m:m>
                    </m:oMath>
                  </m:oMathPara>
                </a14:m>
                <a:endParaRPr lang="fr-CH" dirty="0">
                  <a:solidFill>
                    <a:srgbClr val="3D8377"/>
                  </a:solidFill>
                </a:endParaRPr>
              </a:p>
            </p:txBody>
          </p:sp>
        </mc:Choice>
        <mc:Fallback>
          <p:sp>
            <p:nvSpPr>
              <p:cNvPr id="439" name="TextBox 4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33" y="3476611"/>
                <a:ext cx="457176" cy="7026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0" name="TextBox 439"/>
              <p:cNvSpPr txBox="1"/>
              <p:nvPr/>
            </p:nvSpPr>
            <p:spPr>
              <a:xfrm>
                <a:off x="6165571" y="3476039"/>
                <a:ext cx="457176" cy="702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3D8377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CH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e>
                        </m:m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e>
                        </m:m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𝟐𝟑</m:t>
                            </m:r>
                          </m:e>
                        </m:mr>
                      </m:m>
                    </m:oMath>
                  </m:oMathPara>
                </a14:m>
                <a:endParaRPr lang="fr-CH" dirty="0"/>
              </a:p>
            </p:txBody>
          </p:sp>
        </mc:Choice>
        <mc:Fallback>
          <p:sp>
            <p:nvSpPr>
              <p:cNvPr id="440" name="TextBox 4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71" y="3476039"/>
                <a:ext cx="457176" cy="7026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1" name="TextBox 440"/>
              <p:cNvSpPr txBox="1"/>
              <p:nvPr/>
            </p:nvSpPr>
            <p:spPr>
              <a:xfrm>
                <a:off x="5382928" y="4992343"/>
                <a:ext cx="457176" cy="706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200" b="1" i="1">
                    <a:solidFill>
                      <a:srgbClr val="B3516D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CH" sz="1500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500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500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mr>
                        <m:mr>
                          <m:e>
                            <m:r>
                              <a:rPr lang="en-US" sz="1500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𝟏𝟔</m:t>
                            </m:r>
                          </m:e>
                        </m:mr>
                        <m:mr>
                          <m:e>
                            <m:r>
                              <a:rPr lang="en-US" sz="1500" b="1" i="1" smtClean="0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500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𝟕</m:t>
                            </m:r>
                          </m:e>
                        </m:mr>
                      </m:m>
                    </m:oMath>
                  </m:oMathPara>
                </a14:m>
                <a:endParaRPr lang="fr-CH" sz="1500" dirty="0">
                  <a:solidFill>
                    <a:srgbClr val="3D8377"/>
                  </a:solidFill>
                </a:endParaRPr>
              </a:p>
            </p:txBody>
          </p:sp>
        </mc:Choice>
        <mc:Fallback>
          <p:sp>
            <p:nvSpPr>
              <p:cNvPr id="441" name="TextBox 4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928" y="4992343"/>
                <a:ext cx="457176" cy="70615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2" name="TextBox 441"/>
              <p:cNvSpPr txBox="1"/>
              <p:nvPr/>
            </p:nvSpPr>
            <p:spPr>
              <a:xfrm>
                <a:off x="6671259" y="3470389"/>
                <a:ext cx="457176" cy="702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3D8377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CH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mr>
                        <m:mr>
                          <m:e>
                            <m: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𝟐𝟓</m:t>
                            </m:r>
                          </m:e>
                        </m:mr>
                        <m:mr>
                          <m:e>
                            <m: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𝟐𝟔</m:t>
                            </m:r>
                          </m:e>
                        </m:mr>
                      </m:m>
                    </m:oMath>
                  </m:oMathPara>
                </a14:m>
                <a:endParaRPr lang="fr-CH" dirty="0">
                  <a:solidFill>
                    <a:srgbClr val="3D8377"/>
                  </a:solidFill>
                </a:endParaRPr>
              </a:p>
            </p:txBody>
          </p:sp>
        </mc:Choice>
        <mc:Fallback>
          <p:sp>
            <p:nvSpPr>
              <p:cNvPr id="442" name="TextBox 4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59" y="3470389"/>
                <a:ext cx="457176" cy="70269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3" name="TextBox 442"/>
              <p:cNvSpPr txBox="1"/>
              <p:nvPr/>
            </p:nvSpPr>
            <p:spPr>
              <a:xfrm>
                <a:off x="7168277" y="3489127"/>
                <a:ext cx="457176" cy="702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CH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𝟕</m:t>
                            </m:r>
                          </m:e>
                        </m:mr>
                        <m:mr>
                          <m:e>
                            <m: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𝟐𝟖</m:t>
                            </m:r>
                          </m:e>
                        </m:mr>
                        <m:mr>
                          <m:e>
                            <m: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𝟐𝟗</m:t>
                            </m:r>
                          </m:e>
                        </m:mr>
                      </m:m>
                    </m:oMath>
                  </m:oMathPara>
                </a14:m>
                <a:endParaRPr lang="fr-CH" dirty="0">
                  <a:solidFill>
                    <a:srgbClr val="3D8377"/>
                  </a:solidFill>
                </a:endParaRPr>
              </a:p>
            </p:txBody>
          </p:sp>
        </mc:Choice>
        <mc:Fallback>
          <p:sp>
            <p:nvSpPr>
              <p:cNvPr id="443" name="TextBox 4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277" y="3489127"/>
                <a:ext cx="457176" cy="70269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4" name="TextBox 443"/>
          <p:cNvSpPr txBox="1"/>
          <p:nvPr/>
        </p:nvSpPr>
        <p:spPr>
          <a:xfrm>
            <a:off x="5147785" y="4533738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0</a:t>
            </a:r>
            <a:endParaRPr lang="fr-CH" dirty="0">
              <a:solidFill>
                <a:srgbClr val="B3516D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5" name="TextBox 444"/>
              <p:cNvSpPr txBox="1"/>
              <p:nvPr/>
            </p:nvSpPr>
            <p:spPr>
              <a:xfrm>
                <a:off x="7474525" y="3280345"/>
                <a:ext cx="77136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𝟑𝟐</m:t>
                      </m:r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𝟑𝟑</m:t>
                      </m:r>
                    </m:oMath>
                  </m:oMathPara>
                </a14:m>
                <a:endParaRPr lang="fr-CH" dirty="0">
                  <a:solidFill>
                    <a:srgbClr val="90C2AB"/>
                  </a:solidFill>
                </a:endParaRPr>
              </a:p>
            </p:txBody>
          </p:sp>
        </mc:Choice>
        <mc:Fallback>
          <p:sp>
            <p:nvSpPr>
              <p:cNvPr id="445" name="TextBox 4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525" y="3280345"/>
                <a:ext cx="771365" cy="3231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6" name="TextBox 445"/>
              <p:cNvSpPr txBox="1"/>
              <p:nvPr/>
            </p:nvSpPr>
            <p:spPr>
              <a:xfrm>
                <a:off x="5113616" y="3251962"/>
                <a:ext cx="77136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𝟑𝟏</m:t>
                      </m:r>
                    </m:oMath>
                  </m:oMathPara>
                </a14:m>
                <a:endParaRPr lang="fr-CH" dirty="0">
                  <a:solidFill>
                    <a:srgbClr val="90C2AB"/>
                  </a:solidFill>
                </a:endParaRPr>
              </a:p>
            </p:txBody>
          </p:sp>
        </mc:Choice>
        <mc:Fallback>
          <p:sp>
            <p:nvSpPr>
              <p:cNvPr id="446" name="TextBox 4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616" y="3251962"/>
                <a:ext cx="771365" cy="3231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7" name="Oval 446"/>
          <p:cNvSpPr>
            <a:spLocks noChangeAspect="1"/>
          </p:cNvSpPr>
          <p:nvPr/>
        </p:nvSpPr>
        <p:spPr>
          <a:xfrm rot="5400000" flipH="1">
            <a:off x="7359196" y="3339963"/>
            <a:ext cx="187991" cy="187992"/>
          </a:xfrm>
          <a:prstGeom prst="ellipse">
            <a:avLst/>
          </a:prstGeom>
          <a:solidFill>
            <a:srgbClr val="90C2AB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Oval 447"/>
          <p:cNvSpPr>
            <a:spLocks noChangeAspect="1"/>
          </p:cNvSpPr>
          <p:nvPr/>
        </p:nvSpPr>
        <p:spPr>
          <a:xfrm rot="5400000" flipH="1">
            <a:off x="7398226" y="3377975"/>
            <a:ext cx="107999" cy="108000"/>
          </a:xfrm>
          <a:prstGeom prst="ellipse">
            <a:avLst/>
          </a:prstGeom>
          <a:solidFill>
            <a:srgbClr val="3D8377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Oval 448"/>
          <p:cNvSpPr>
            <a:spLocks noChangeAspect="1"/>
          </p:cNvSpPr>
          <p:nvPr/>
        </p:nvSpPr>
        <p:spPr>
          <a:xfrm rot="5400000" flipH="1">
            <a:off x="5793119" y="3331386"/>
            <a:ext cx="187991" cy="187992"/>
          </a:xfrm>
          <a:prstGeom prst="ellipse">
            <a:avLst/>
          </a:prstGeom>
          <a:solidFill>
            <a:srgbClr val="90C2AB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Oval 449"/>
          <p:cNvSpPr>
            <a:spLocks noChangeAspect="1"/>
          </p:cNvSpPr>
          <p:nvPr/>
        </p:nvSpPr>
        <p:spPr>
          <a:xfrm rot="5400000" flipH="1">
            <a:off x="5834082" y="3375005"/>
            <a:ext cx="107999" cy="108000"/>
          </a:xfrm>
          <a:prstGeom prst="ellipse">
            <a:avLst/>
          </a:prstGeom>
          <a:solidFill>
            <a:srgbClr val="3D8377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TextBox 450"/>
          <p:cNvSpPr txBox="1"/>
          <p:nvPr/>
        </p:nvSpPr>
        <p:spPr>
          <a:xfrm>
            <a:off x="4707454" y="3796955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452" name="TextBox 451"/>
          <p:cNvSpPr txBox="1"/>
          <p:nvPr/>
        </p:nvSpPr>
        <p:spPr>
          <a:xfrm>
            <a:off x="7369561" y="1991796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B3516D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13</a:t>
            </a:r>
            <a:endParaRPr lang="fr-CH" dirty="0"/>
          </a:p>
        </p:txBody>
      </p:sp>
      <p:sp>
        <p:nvSpPr>
          <p:cNvPr id="453" name="TextBox 452"/>
          <p:cNvSpPr txBox="1"/>
          <p:nvPr/>
        </p:nvSpPr>
        <p:spPr>
          <a:xfrm>
            <a:off x="6769519" y="1863135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10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454" name="TextBox 453"/>
          <p:cNvSpPr txBox="1"/>
          <p:nvPr/>
        </p:nvSpPr>
        <p:spPr>
          <a:xfrm>
            <a:off x="6217715" y="1768275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7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455" name="TextBox 454"/>
          <p:cNvSpPr txBox="1"/>
          <p:nvPr/>
        </p:nvSpPr>
        <p:spPr>
          <a:xfrm>
            <a:off x="4531751" y="3105483"/>
            <a:ext cx="308880" cy="326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2</a:t>
            </a:r>
            <a:endParaRPr lang="fr-CH" dirty="0">
              <a:solidFill>
                <a:srgbClr val="B3516D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6" name="TextBox 455"/>
              <p:cNvSpPr txBox="1"/>
              <p:nvPr/>
            </p:nvSpPr>
            <p:spPr>
              <a:xfrm>
                <a:off x="5739718" y="5223106"/>
                <a:ext cx="77136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𝟑𝟒</m:t>
                      </m:r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𝟑𝟓</m:t>
                      </m:r>
                    </m:oMath>
                  </m:oMathPara>
                </a14:m>
                <a:endParaRPr lang="fr-CH" dirty="0">
                  <a:solidFill>
                    <a:srgbClr val="90C2AB"/>
                  </a:solidFill>
                </a:endParaRPr>
              </a:p>
            </p:txBody>
          </p:sp>
        </mc:Choice>
        <mc:Fallback>
          <p:sp>
            <p:nvSpPr>
              <p:cNvPr id="456" name="TextBox 4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718" y="5223106"/>
                <a:ext cx="771365" cy="3231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7" name="TextBox 456"/>
              <p:cNvSpPr txBox="1"/>
              <p:nvPr/>
            </p:nvSpPr>
            <p:spPr>
              <a:xfrm>
                <a:off x="6824727" y="5206878"/>
                <a:ext cx="77136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𝟑𝟔</m:t>
                      </m:r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𝟑𝟕</m:t>
                      </m:r>
                    </m:oMath>
                  </m:oMathPara>
                </a14:m>
                <a:endParaRPr lang="fr-CH" dirty="0">
                  <a:solidFill>
                    <a:srgbClr val="90C2AB"/>
                  </a:solidFill>
                </a:endParaRPr>
              </a:p>
            </p:txBody>
          </p:sp>
        </mc:Choice>
        <mc:Fallback>
          <p:sp>
            <p:nvSpPr>
              <p:cNvPr id="457" name="TextBox 4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727" y="5206878"/>
                <a:ext cx="771365" cy="3231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8" name="Rectangle 457"/>
          <p:cNvSpPr/>
          <p:nvPr/>
        </p:nvSpPr>
        <p:spPr>
          <a:xfrm>
            <a:off x="5986004" y="2172"/>
            <a:ext cx="1424786" cy="46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400" dirty="0">
                <a:solidFill>
                  <a:srgbClr val="B3516D"/>
                </a:solidFill>
                <a:latin typeface="Cambria" panose="02040503050406030204" pitchFamily="18" charset="0"/>
              </a:rPr>
              <a:t>Betas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3506216" y="3958538"/>
            <a:ext cx="86868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0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88" t="2552" b="3510"/>
          <a:stretch/>
        </p:blipFill>
        <p:spPr>
          <a:xfrm>
            <a:off x="1560903" y="866366"/>
            <a:ext cx="9051903" cy="58387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3632" y="42672"/>
            <a:ext cx="1196644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>
                <a:solidFill>
                  <a:srgbClr val="BA4691"/>
                </a:solidFill>
                <a:latin typeface="Cambria" panose="02040503050406030204" pitchFamily="18" charset="0"/>
              </a:rPr>
              <a:t>Square-rooting the kernel</a:t>
            </a:r>
          </a:p>
        </p:txBody>
      </p:sp>
    </p:spTree>
    <p:extLst>
      <p:ext uri="{BB962C8B-B14F-4D97-AF65-F5344CB8AC3E}">
        <p14:creationId xmlns:p14="http://schemas.microsoft.com/office/powerpoint/2010/main" val="73707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/>
          <p:nvPr/>
        </p:nvCxnSpPr>
        <p:spPr>
          <a:xfrm flipV="1">
            <a:off x="7133502" y="2806182"/>
            <a:ext cx="303153" cy="291431"/>
          </a:xfrm>
          <a:prstGeom prst="straightConnector1">
            <a:avLst/>
          </a:prstGeom>
          <a:ln w="19050">
            <a:solidFill>
              <a:srgbClr val="99CB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3" idx="7"/>
          </p:cNvCxnSpPr>
          <p:nvPr/>
        </p:nvCxnSpPr>
        <p:spPr>
          <a:xfrm flipH="1">
            <a:off x="6815310" y="3073383"/>
            <a:ext cx="341664" cy="221467"/>
          </a:xfrm>
          <a:prstGeom prst="line">
            <a:avLst/>
          </a:prstGeom>
          <a:ln w="19050">
            <a:solidFill>
              <a:srgbClr val="C9C9C9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6832406" y="3823187"/>
            <a:ext cx="351905" cy="207258"/>
          </a:xfrm>
          <a:prstGeom prst="line">
            <a:avLst/>
          </a:prstGeom>
          <a:ln w="19050">
            <a:solidFill>
              <a:srgbClr val="C9C9C9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2" idx="7"/>
          </p:cNvCxnSpPr>
          <p:nvPr/>
        </p:nvCxnSpPr>
        <p:spPr>
          <a:xfrm flipH="1">
            <a:off x="4315695" y="3812035"/>
            <a:ext cx="351905" cy="207258"/>
          </a:xfrm>
          <a:prstGeom prst="line">
            <a:avLst/>
          </a:prstGeom>
          <a:ln w="19050">
            <a:solidFill>
              <a:srgbClr val="C9C9C9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0" idx="0"/>
          </p:cNvCxnSpPr>
          <p:nvPr/>
        </p:nvCxnSpPr>
        <p:spPr>
          <a:xfrm flipH="1" flipV="1">
            <a:off x="4323588" y="2487676"/>
            <a:ext cx="285259" cy="607585"/>
          </a:xfrm>
          <a:prstGeom prst="line">
            <a:avLst/>
          </a:prstGeom>
          <a:ln w="19050">
            <a:solidFill>
              <a:srgbClr val="C9C9C9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7"/>
            <a:endCxn id="24" idx="3"/>
          </p:cNvCxnSpPr>
          <p:nvPr/>
        </p:nvCxnSpPr>
        <p:spPr>
          <a:xfrm flipH="1">
            <a:off x="4296646" y="3073383"/>
            <a:ext cx="341918" cy="226092"/>
          </a:xfrm>
          <a:prstGeom prst="line">
            <a:avLst/>
          </a:prstGeom>
          <a:ln w="19050">
            <a:solidFill>
              <a:srgbClr val="C9C9C9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87681" y="42672"/>
            <a:ext cx="113157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>
                <a:solidFill>
                  <a:srgbClr val="BA4691"/>
                </a:solidFill>
                <a:latin typeface="Cambria" panose="02040503050406030204" pitchFamily="18" charset="0"/>
              </a:rPr>
              <a:t>Data energies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323588" y="2525776"/>
            <a:ext cx="0" cy="1851660"/>
          </a:xfrm>
          <a:prstGeom prst="line">
            <a:avLst/>
          </a:prstGeom>
          <a:ln w="57150">
            <a:solidFill>
              <a:srgbClr val="FCBEA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573524" y="3062224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85488" y="2487676"/>
            <a:ext cx="76199" cy="76199"/>
          </a:xfrm>
          <a:prstGeom prst="ellipse">
            <a:avLst/>
          </a:prstGeom>
          <a:solidFill>
            <a:srgbClr val="BA4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85487" y="3234435"/>
            <a:ext cx="76199" cy="76199"/>
          </a:xfrm>
          <a:prstGeom prst="ellipse">
            <a:avLst/>
          </a:prstGeom>
          <a:solidFill>
            <a:srgbClr val="BA4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285487" y="3981194"/>
            <a:ext cx="76199" cy="76199"/>
          </a:xfrm>
          <a:prstGeom prst="ellipse">
            <a:avLst/>
          </a:prstGeom>
          <a:solidFill>
            <a:srgbClr val="BA4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008613" y="2376553"/>
                <a:ext cx="2693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613" y="2376553"/>
                <a:ext cx="269368" cy="215444"/>
              </a:xfrm>
              <a:prstGeom prst="rect">
                <a:avLst/>
              </a:prstGeom>
              <a:blipFill>
                <a:blip r:embed="rId2"/>
                <a:stretch>
                  <a:fillRect l="-11364" r="-227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996141" y="3126713"/>
                <a:ext cx="2735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141" y="3126713"/>
                <a:ext cx="273536" cy="215444"/>
              </a:xfrm>
              <a:prstGeom prst="rect">
                <a:avLst/>
              </a:prstGeom>
              <a:blipFill>
                <a:blip r:embed="rId3"/>
                <a:stretch>
                  <a:fillRect l="-11364" r="-454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724098" y="2987539"/>
                <a:ext cx="222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098" y="2987539"/>
                <a:ext cx="222882" cy="215444"/>
              </a:xfrm>
              <a:prstGeom prst="rect">
                <a:avLst/>
              </a:prstGeom>
              <a:blipFill>
                <a:blip r:embed="rId4"/>
                <a:stretch>
                  <a:fillRect l="-21622" r="-270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>
            <a:endCxn id="54" idx="0"/>
          </p:cNvCxnSpPr>
          <p:nvPr/>
        </p:nvCxnSpPr>
        <p:spPr>
          <a:xfrm flipH="1" flipV="1">
            <a:off x="6841998" y="2487676"/>
            <a:ext cx="285259" cy="607585"/>
          </a:xfrm>
          <a:prstGeom prst="line">
            <a:avLst/>
          </a:prstGeom>
          <a:ln w="19050">
            <a:solidFill>
              <a:srgbClr val="C9C9C9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841998" y="2525776"/>
            <a:ext cx="0" cy="1851660"/>
          </a:xfrm>
          <a:prstGeom prst="line">
            <a:avLst/>
          </a:prstGeom>
          <a:ln w="57150">
            <a:solidFill>
              <a:srgbClr val="FCBEA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091934" y="3062224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803898" y="2487676"/>
            <a:ext cx="76199" cy="76199"/>
          </a:xfrm>
          <a:prstGeom prst="ellipse">
            <a:avLst/>
          </a:prstGeom>
          <a:solidFill>
            <a:srgbClr val="BA4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803897" y="3234435"/>
            <a:ext cx="76199" cy="76199"/>
          </a:xfrm>
          <a:prstGeom prst="ellipse">
            <a:avLst/>
          </a:prstGeom>
          <a:solidFill>
            <a:srgbClr val="BA4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803897" y="3981194"/>
            <a:ext cx="76199" cy="76199"/>
          </a:xfrm>
          <a:prstGeom prst="ellipse">
            <a:avLst/>
          </a:prstGeom>
          <a:solidFill>
            <a:srgbClr val="BA4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6527023" y="2376553"/>
                <a:ext cx="2693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023" y="2376553"/>
                <a:ext cx="269368" cy="215444"/>
              </a:xfrm>
              <a:prstGeom prst="rect">
                <a:avLst/>
              </a:prstGeom>
              <a:blipFill>
                <a:blip r:embed="rId2"/>
                <a:stretch>
                  <a:fillRect l="-11364" r="-227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242508" y="2987539"/>
                <a:ext cx="222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508" y="2987539"/>
                <a:ext cx="222882" cy="215444"/>
              </a:xfrm>
              <a:prstGeom prst="rect">
                <a:avLst/>
              </a:prstGeom>
              <a:blipFill>
                <a:blip r:embed="rId5"/>
                <a:stretch>
                  <a:fillRect l="-18919" r="-270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/>
          <p:cNvSpPr/>
          <p:nvPr/>
        </p:nvSpPr>
        <p:spPr>
          <a:xfrm>
            <a:off x="6704070" y="2672074"/>
            <a:ext cx="846373" cy="846373"/>
          </a:xfrm>
          <a:prstGeom prst="ellipse">
            <a:avLst/>
          </a:prstGeom>
          <a:ln w="19050">
            <a:solidFill>
              <a:srgbClr val="99CB95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313567" y="3601170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925703" y="3211020"/>
            <a:ext cx="846373" cy="846373"/>
          </a:xfrm>
          <a:prstGeom prst="ellipse">
            <a:avLst/>
          </a:prstGeom>
          <a:ln w="19050">
            <a:solidFill>
              <a:srgbClr val="99CB95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125784" y="3800876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737920" y="3410726"/>
            <a:ext cx="846373" cy="846373"/>
          </a:xfrm>
          <a:prstGeom prst="ellipse">
            <a:avLst/>
          </a:prstGeom>
          <a:ln w="19050">
            <a:solidFill>
              <a:srgbClr val="99CB95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790343" y="3601170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602560" y="3800876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165693" y="1762325"/>
            <a:ext cx="2315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448C6A"/>
                </a:solidFill>
                <a:latin typeface="Cambria" panose="02040503050406030204" pitchFamily="18" charset="0"/>
              </a:rPr>
              <a:t>m2d – model to data energy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513931" y="1668458"/>
            <a:ext cx="2656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>
                <a:solidFill>
                  <a:srgbClr val="448C6A"/>
                </a:solidFill>
                <a:latin typeface="Cambria" panose="02040503050406030204" pitchFamily="18" charset="0"/>
              </a:rPr>
              <a:t>ms2ds – model-silhouette to data-silhouette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162619" y="2992941"/>
                <a:ext cx="222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619" y="2992941"/>
                <a:ext cx="222882" cy="215444"/>
              </a:xfrm>
              <a:prstGeom prst="rect">
                <a:avLst/>
              </a:prstGeom>
              <a:blipFill>
                <a:blip r:embed="rId4"/>
                <a:stretch>
                  <a:fillRect l="-22222" r="-555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63" idx="2"/>
          </p:cNvCxnSpPr>
          <p:nvPr/>
        </p:nvCxnSpPr>
        <p:spPr>
          <a:xfrm flipH="1" flipV="1">
            <a:off x="1754217" y="3844377"/>
            <a:ext cx="286864" cy="1"/>
          </a:xfrm>
          <a:prstGeom prst="line">
            <a:avLst/>
          </a:prstGeom>
          <a:ln w="19050">
            <a:solidFill>
              <a:srgbClr val="C9C9C9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1757404" y="3105724"/>
            <a:ext cx="286864" cy="1"/>
          </a:xfrm>
          <a:prstGeom prst="line">
            <a:avLst/>
          </a:prstGeom>
          <a:ln w="19050">
            <a:solidFill>
              <a:srgbClr val="C9C9C9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1761307" y="3644672"/>
            <a:ext cx="505656" cy="1"/>
          </a:xfrm>
          <a:prstGeom prst="line">
            <a:avLst/>
          </a:prstGeom>
          <a:ln w="19050">
            <a:solidFill>
              <a:srgbClr val="C9C9C9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762109" y="2531178"/>
            <a:ext cx="0" cy="1851660"/>
          </a:xfrm>
          <a:prstGeom prst="line">
            <a:avLst/>
          </a:prstGeom>
          <a:ln w="57150">
            <a:solidFill>
              <a:srgbClr val="FCBEA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012045" y="3067626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228864" y="3606572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041081" y="3806278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726904" y="3604072"/>
            <a:ext cx="76199" cy="76199"/>
          </a:xfrm>
          <a:prstGeom prst="ellipse">
            <a:avLst/>
          </a:prstGeom>
          <a:solidFill>
            <a:srgbClr val="99C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726787" y="3067625"/>
            <a:ext cx="76199" cy="76199"/>
          </a:xfrm>
          <a:prstGeom prst="ellipse">
            <a:avLst/>
          </a:prstGeom>
          <a:solidFill>
            <a:srgbClr val="99C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723207" y="3807154"/>
            <a:ext cx="76199" cy="76199"/>
          </a:xfrm>
          <a:prstGeom prst="ellipse">
            <a:avLst/>
          </a:prstGeom>
          <a:solidFill>
            <a:srgbClr val="99C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368180" y="3457832"/>
                <a:ext cx="2270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180" y="3457832"/>
                <a:ext cx="227050" cy="215444"/>
              </a:xfrm>
              <a:prstGeom prst="rect">
                <a:avLst/>
              </a:prstGeom>
              <a:blipFill>
                <a:blip r:embed="rId6"/>
                <a:stretch>
                  <a:fillRect l="-18421" r="-263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158970" y="3815001"/>
                <a:ext cx="2270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970" y="3815001"/>
                <a:ext cx="227050" cy="215444"/>
              </a:xfrm>
              <a:prstGeom prst="rect">
                <a:avLst/>
              </a:prstGeom>
              <a:blipFill>
                <a:blip r:embed="rId7"/>
                <a:stretch>
                  <a:fillRect l="-18919" r="-540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1367223" y="2926809"/>
                <a:ext cx="322268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223" y="2926809"/>
                <a:ext cx="322268" cy="233910"/>
              </a:xfrm>
              <a:prstGeom prst="rect">
                <a:avLst/>
              </a:prstGeom>
              <a:blipFill>
                <a:blip r:embed="rId8"/>
                <a:stretch>
                  <a:fillRect l="-11321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1361553" y="3466310"/>
                <a:ext cx="322268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553" y="3466310"/>
                <a:ext cx="322268" cy="233910"/>
              </a:xfrm>
              <a:prstGeom prst="rect">
                <a:avLst/>
              </a:prstGeom>
              <a:blipFill>
                <a:blip r:embed="rId9"/>
                <a:stretch>
                  <a:fillRect l="-11321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367223" y="3790523"/>
                <a:ext cx="322268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223" y="3790523"/>
                <a:ext cx="322268" cy="233910"/>
              </a:xfrm>
              <a:prstGeom prst="rect">
                <a:avLst/>
              </a:prstGeom>
              <a:blipFill>
                <a:blip r:embed="rId10"/>
                <a:stretch>
                  <a:fillRect l="-11321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920199" y="3410726"/>
                <a:ext cx="2270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199" y="3410726"/>
                <a:ext cx="227050" cy="215444"/>
              </a:xfrm>
              <a:prstGeom prst="rect">
                <a:avLst/>
              </a:prstGeom>
              <a:blipFill>
                <a:blip r:embed="rId11"/>
                <a:stretch>
                  <a:fillRect l="-18919" r="-540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4710989" y="3767895"/>
                <a:ext cx="2270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989" y="3767895"/>
                <a:ext cx="227050" cy="215444"/>
              </a:xfrm>
              <a:prstGeom prst="rect">
                <a:avLst/>
              </a:prstGeom>
              <a:blipFill>
                <a:blip r:embed="rId12"/>
                <a:stretch>
                  <a:fillRect l="-21622" r="-540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014022" y="3875872"/>
                <a:ext cx="2735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022" y="3875872"/>
                <a:ext cx="273536" cy="215444"/>
              </a:xfrm>
              <a:prstGeom prst="rect">
                <a:avLst/>
              </a:prstGeom>
              <a:blipFill>
                <a:blip r:embed="rId13"/>
                <a:stretch>
                  <a:fillRect l="-8889" r="-222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521639" y="3177211"/>
                <a:ext cx="2735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639" y="3177211"/>
                <a:ext cx="273536" cy="215444"/>
              </a:xfrm>
              <a:prstGeom prst="rect">
                <a:avLst/>
              </a:prstGeom>
              <a:blipFill>
                <a:blip r:embed="rId3"/>
                <a:stretch>
                  <a:fillRect l="-11111" r="-222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7119040" y="3534376"/>
                <a:ext cx="2270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040" y="3534376"/>
                <a:ext cx="227050" cy="215444"/>
              </a:xfrm>
              <a:prstGeom prst="rect">
                <a:avLst/>
              </a:prstGeom>
              <a:blipFill>
                <a:blip r:embed="rId14"/>
                <a:stretch>
                  <a:fillRect l="-21622" r="-540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210999" y="3768210"/>
                <a:ext cx="2270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999" y="3768210"/>
                <a:ext cx="227050" cy="215444"/>
              </a:xfrm>
              <a:prstGeom prst="rect">
                <a:avLst/>
              </a:prstGeom>
              <a:blipFill>
                <a:blip r:embed="rId12"/>
                <a:stretch>
                  <a:fillRect l="-21622" r="-540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522487" y="3954200"/>
                <a:ext cx="2735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487" y="3954200"/>
                <a:ext cx="273536" cy="215444"/>
              </a:xfrm>
              <a:prstGeom prst="rect">
                <a:avLst/>
              </a:prstGeom>
              <a:blipFill>
                <a:blip r:embed="rId15"/>
                <a:stretch>
                  <a:fillRect l="-11111" r="-222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/>
          <p:cNvSpPr/>
          <p:nvPr/>
        </p:nvSpPr>
        <p:spPr>
          <a:xfrm>
            <a:off x="584542" y="1762325"/>
            <a:ext cx="23535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448C6A"/>
                </a:solidFill>
                <a:latin typeface="Cambria" panose="02040503050406030204" pitchFamily="18" charset="0"/>
              </a:rPr>
              <a:t>d2m – data to model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611502" y="4651258"/>
                <a:ext cx="1760290" cy="522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502" y="4651258"/>
                <a:ext cx="1760290" cy="522835"/>
              </a:xfrm>
              <a:prstGeom prst="rect">
                <a:avLst/>
              </a:prstGeom>
              <a:blipFill>
                <a:blip r:embed="rId16"/>
                <a:stretch>
                  <a:fillRect l="-1730" t="-144186" r="-24913" b="-20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894735" y="4651257"/>
                <a:ext cx="1809341" cy="522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</a:rPr>
                                        <m:t>Π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35" y="4651257"/>
                <a:ext cx="1809341" cy="522835"/>
              </a:xfrm>
              <a:prstGeom prst="rect">
                <a:avLst/>
              </a:prstGeom>
              <a:blipFill>
                <a:blip r:embed="rId17"/>
                <a:stretch>
                  <a:fillRect l="-1684" t="-144186" r="-21212" b="-20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6327872" y="4627199"/>
                <a:ext cx="2076274" cy="1003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ms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ds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4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sSubSup>
                                  <m:sSub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  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872" y="4627199"/>
                <a:ext cx="2076274" cy="1003416"/>
              </a:xfrm>
              <a:prstGeom prst="rect">
                <a:avLst/>
              </a:prstGeom>
              <a:blipFill>
                <a:blip r:embed="rId18"/>
                <a:stretch>
                  <a:fillRect l="-20821" t="-75152" r="-12023" b="-1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7180678" y="2752533"/>
                <a:ext cx="1290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99CB9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400">
                  <a:solidFill>
                    <a:srgbClr val="99CB95"/>
                  </a:solidFill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678" y="2752533"/>
                <a:ext cx="129010" cy="215444"/>
              </a:xfrm>
              <a:prstGeom prst="rect">
                <a:avLst/>
              </a:prstGeom>
              <a:blipFill>
                <a:blip r:embed="rId19"/>
                <a:stretch>
                  <a:fillRect l="-23810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/>
          <p:cNvCxnSpPr/>
          <p:nvPr/>
        </p:nvCxnSpPr>
        <p:spPr>
          <a:xfrm flipV="1">
            <a:off x="9804045" y="2900049"/>
            <a:ext cx="303153" cy="291431"/>
          </a:xfrm>
          <a:prstGeom prst="straightConnector1">
            <a:avLst/>
          </a:prstGeom>
          <a:ln w="19050">
            <a:solidFill>
              <a:srgbClr val="99CB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03" idx="7"/>
          </p:cNvCxnSpPr>
          <p:nvPr/>
        </p:nvCxnSpPr>
        <p:spPr>
          <a:xfrm flipH="1">
            <a:off x="9485853" y="3167250"/>
            <a:ext cx="341664" cy="221467"/>
          </a:xfrm>
          <a:prstGeom prst="line">
            <a:avLst/>
          </a:prstGeom>
          <a:ln w="19050">
            <a:solidFill>
              <a:srgbClr val="C9C9C9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9502949" y="3917054"/>
            <a:ext cx="351905" cy="207258"/>
          </a:xfrm>
          <a:prstGeom prst="line">
            <a:avLst/>
          </a:prstGeom>
          <a:ln w="19050">
            <a:solidFill>
              <a:srgbClr val="C9C9C9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endCxn id="104" idx="0"/>
          </p:cNvCxnSpPr>
          <p:nvPr/>
        </p:nvCxnSpPr>
        <p:spPr>
          <a:xfrm flipH="1" flipV="1">
            <a:off x="9512541" y="2581543"/>
            <a:ext cx="285259" cy="607585"/>
          </a:xfrm>
          <a:prstGeom prst="line">
            <a:avLst/>
          </a:prstGeom>
          <a:ln w="19050">
            <a:solidFill>
              <a:srgbClr val="C9C9C9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9512541" y="2619643"/>
            <a:ext cx="0" cy="1851660"/>
          </a:xfrm>
          <a:prstGeom prst="line">
            <a:avLst/>
          </a:prstGeom>
          <a:ln w="57150">
            <a:solidFill>
              <a:srgbClr val="FCBEA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9762477" y="3156091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9474441" y="2581543"/>
            <a:ext cx="76199" cy="76199"/>
          </a:xfrm>
          <a:prstGeom prst="ellipse">
            <a:avLst/>
          </a:prstGeom>
          <a:solidFill>
            <a:srgbClr val="BA4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9474440" y="3328302"/>
            <a:ext cx="76199" cy="76199"/>
          </a:xfrm>
          <a:prstGeom prst="ellipse">
            <a:avLst/>
          </a:prstGeom>
          <a:solidFill>
            <a:srgbClr val="BA4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9474440" y="4075061"/>
            <a:ext cx="76199" cy="76199"/>
          </a:xfrm>
          <a:prstGeom prst="ellipse">
            <a:avLst/>
          </a:prstGeom>
          <a:solidFill>
            <a:srgbClr val="BA4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9197566" y="2470420"/>
                <a:ext cx="2693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7566" y="2470420"/>
                <a:ext cx="269368" cy="215444"/>
              </a:xfrm>
              <a:prstGeom prst="rect">
                <a:avLst/>
              </a:prstGeom>
              <a:blipFill>
                <a:blip r:embed="rId2"/>
                <a:stretch>
                  <a:fillRect l="-11364" r="-227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9913051" y="3081406"/>
                <a:ext cx="222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051" y="3081406"/>
                <a:ext cx="222882" cy="215444"/>
              </a:xfrm>
              <a:prstGeom prst="rect">
                <a:avLst/>
              </a:prstGeom>
              <a:blipFill>
                <a:blip r:embed="rId20"/>
                <a:stretch>
                  <a:fillRect l="-18919" r="-270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Oval 108"/>
          <p:cNvSpPr/>
          <p:nvPr/>
        </p:nvSpPr>
        <p:spPr>
          <a:xfrm>
            <a:off x="9374613" y="2765941"/>
            <a:ext cx="846373" cy="846373"/>
          </a:xfrm>
          <a:prstGeom prst="ellipse">
            <a:avLst/>
          </a:prstGeom>
          <a:ln w="19050">
            <a:solidFill>
              <a:srgbClr val="99CB95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9984110" y="3695037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9596246" y="3304887"/>
            <a:ext cx="846373" cy="846373"/>
          </a:xfrm>
          <a:prstGeom prst="ellipse">
            <a:avLst/>
          </a:prstGeom>
          <a:ln w="19050">
            <a:solidFill>
              <a:srgbClr val="99CB95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9796327" y="3894743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9408463" y="3504593"/>
            <a:ext cx="846373" cy="846373"/>
          </a:xfrm>
          <a:prstGeom prst="ellipse">
            <a:avLst/>
          </a:prstGeom>
          <a:ln w="19050">
            <a:solidFill>
              <a:srgbClr val="99CB95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8202512" y="1665505"/>
            <a:ext cx="2656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>
                <a:solidFill>
                  <a:srgbClr val="448C6A"/>
                </a:solidFill>
                <a:latin typeface="Cambria" panose="02040503050406030204" pitchFamily="18" charset="0"/>
              </a:rPr>
              <a:t>fixed ms2ds – model-silhouette to data-silhouette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9192182" y="3271078"/>
                <a:ext cx="2735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182" y="3271078"/>
                <a:ext cx="273536" cy="215444"/>
              </a:xfrm>
              <a:prstGeom prst="rect">
                <a:avLst/>
              </a:prstGeom>
              <a:blipFill>
                <a:blip r:embed="rId3"/>
                <a:stretch>
                  <a:fillRect l="-11111" r="-222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9789583" y="3628243"/>
                <a:ext cx="2270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9583" y="3628243"/>
                <a:ext cx="227050" cy="215444"/>
              </a:xfrm>
              <a:prstGeom prst="rect">
                <a:avLst/>
              </a:prstGeom>
              <a:blipFill>
                <a:blip r:embed="rId14"/>
                <a:stretch>
                  <a:fillRect l="-21622" r="-540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9881542" y="3862077"/>
                <a:ext cx="2270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1542" y="3862077"/>
                <a:ext cx="227050" cy="215444"/>
              </a:xfrm>
              <a:prstGeom prst="rect">
                <a:avLst/>
              </a:prstGeom>
              <a:blipFill>
                <a:blip r:embed="rId12"/>
                <a:stretch>
                  <a:fillRect l="-21622" r="-540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9193030" y="4048067"/>
                <a:ext cx="2735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3030" y="4048067"/>
                <a:ext cx="273536" cy="215444"/>
              </a:xfrm>
              <a:prstGeom prst="rect">
                <a:avLst/>
              </a:prstGeom>
              <a:blipFill>
                <a:blip r:embed="rId13"/>
                <a:stretch>
                  <a:fillRect l="-8889" r="-222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8998415" y="4721066"/>
                <a:ext cx="2076274" cy="1003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ms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ds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4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sSubSup>
                                  <m:sSub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BA469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  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415" y="4721066"/>
                <a:ext cx="2076274" cy="1003416"/>
              </a:xfrm>
              <a:prstGeom prst="rect">
                <a:avLst/>
              </a:prstGeom>
              <a:blipFill>
                <a:blip r:embed="rId21"/>
                <a:stretch>
                  <a:fillRect l="-20821" t="-75152" r="-12610" b="-1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9851221" y="2846400"/>
                <a:ext cx="1290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99CB9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400">
                  <a:solidFill>
                    <a:srgbClr val="99CB95"/>
                  </a:solidFill>
                </a:endParaRPr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1221" y="2846400"/>
                <a:ext cx="129010" cy="215444"/>
              </a:xfrm>
              <a:prstGeom prst="rect">
                <a:avLst/>
              </a:prstGeom>
              <a:blipFill>
                <a:blip r:embed="rId22"/>
                <a:stretch>
                  <a:fillRect l="-19048" r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9624407" y="2563153"/>
                <a:ext cx="1976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407" y="2563153"/>
                <a:ext cx="197682" cy="215444"/>
              </a:xfrm>
              <a:prstGeom prst="rect">
                <a:avLst/>
              </a:prstGeom>
              <a:blipFill>
                <a:blip r:embed="rId23"/>
                <a:stretch>
                  <a:fillRect l="-15625" r="-625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/>
          <p:cNvCxnSpPr/>
          <p:nvPr/>
        </p:nvCxnSpPr>
        <p:spPr>
          <a:xfrm flipH="1" flipV="1">
            <a:off x="9530830" y="2636408"/>
            <a:ext cx="78001" cy="166139"/>
          </a:xfrm>
          <a:prstGeom prst="line">
            <a:avLst/>
          </a:prstGeom>
          <a:ln w="28575">
            <a:solidFill>
              <a:srgbClr val="BA469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9581515" y="2772442"/>
            <a:ext cx="76199" cy="76199"/>
          </a:xfrm>
          <a:prstGeom prst="ellipse">
            <a:avLst/>
          </a:prstGeom>
          <a:solidFill>
            <a:srgbClr val="99C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/>
          <a:srcRect l="17571" t="15738" r="23470" b="15452"/>
          <a:stretch/>
        </p:blipFill>
        <p:spPr>
          <a:xfrm>
            <a:off x="6437210" y="616420"/>
            <a:ext cx="2936994" cy="3111910"/>
          </a:xfrm>
          <a:prstGeom prst="rect">
            <a:avLst/>
          </a:prstGeom>
          <a:ln w="12700">
            <a:noFill/>
          </a:ln>
        </p:spPr>
      </p:pic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2"/>
          <a:srcRect l="17571" t="15738" r="23470" b="15452"/>
          <a:stretch/>
        </p:blipFill>
        <p:spPr>
          <a:xfrm>
            <a:off x="3499287" y="616420"/>
            <a:ext cx="2936994" cy="3111910"/>
          </a:xfrm>
          <a:prstGeom prst="rect">
            <a:avLst/>
          </a:prstGeom>
          <a:ln w="12700">
            <a:noFill/>
          </a:ln>
        </p:spPr>
      </p:pic>
      <p:sp>
        <p:nvSpPr>
          <p:cNvPr id="74" name="Oval 73"/>
          <p:cNvSpPr/>
          <p:nvPr/>
        </p:nvSpPr>
        <p:spPr>
          <a:xfrm>
            <a:off x="5501148" y="1617241"/>
            <a:ext cx="88490" cy="884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Straight Connector 74"/>
          <p:cNvCxnSpPr/>
          <p:nvPr/>
        </p:nvCxnSpPr>
        <p:spPr>
          <a:xfrm>
            <a:off x="5554557" y="1685398"/>
            <a:ext cx="750379" cy="194270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5018724" y="1661486"/>
            <a:ext cx="541934" cy="196810"/>
          </a:xfrm>
          <a:prstGeom prst="line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543118" y="1642374"/>
            <a:ext cx="761818" cy="76580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5304439" y="1678024"/>
            <a:ext cx="224416" cy="16552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5535509" y="1340242"/>
                <a:ext cx="250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509" y="1340242"/>
                <a:ext cx="250838" cy="276999"/>
              </a:xfrm>
              <a:prstGeom prst="rect">
                <a:avLst/>
              </a:prstGeom>
              <a:blipFill>
                <a:blip r:embed="rId3"/>
                <a:stretch>
                  <a:fillRect l="-14634" r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4750892" y="1187875"/>
                <a:ext cx="410689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892" y="1187875"/>
                <a:ext cx="410689" cy="572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5156827" y="1874834"/>
                <a:ext cx="416011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827" y="1874834"/>
                <a:ext cx="416011" cy="572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Oval 93"/>
          <p:cNvSpPr/>
          <p:nvPr/>
        </p:nvSpPr>
        <p:spPr>
          <a:xfrm>
            <a:off x="8439071" y="1617241"/>
            <a:ext cx="88490" cy="884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6" name="Straight Connector 95"/>
          <p:cNvCxnSpPr/>
          <p:nvPr/>
        </p:nvCxnSpPr>
        <p:spPr>
          <a:xfrm flipH="1" flipV="1">
            <a:off x="8168944" y="1345323"/>
            <a:ext cx="329638" cy="316163"/>
          </a:xfrm>
          <a:prstGeom prst="line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475121" y="1186919"/>
            <a:ext cx="31803" cy="47801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8313652" y="1753356"/>
                <a:ext cx="250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652" y="1753356"/>
                <a:ext cx="250838" cy="276999"/>
              </a:xfrm>
              <a:prstGeom prst="rect">
                <a:avLst/>
              </a:prstGeom>
              <a:blipFill>
                <a:blip r:embed="rId6"/>
                <a:stretch>
                  <a:fillRect l="-14634" r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688815" y="1187875"/>
                <a:ext cx="419089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815" y="1187875"/>
                <a:ext cx="419089" cy="5733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8596753" y="1022692"/>
                <a:ext cx="419089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753" y="1022692"/>
                <a:ext cx="419089" cy="5733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7" name="Group 106"/>
          <p:cNvGrpSpPr/>
          <p:nvPr/>
        </p:nvGrpSpPr>
        <p:grpSpPr>
          <a:xfrm>
            <a:off x="693807" y="616420"/>
            <a:ext cx="3083223" cy="3310523"/>
            <a:chOff x="3945194" y="1417250"/>
            <a:chExt cx="3209598" cy="3446215"/>
          </a:xfrm>
        </p:grpSpPr>
        <p:pic>
          <p:nvPicPr>
            <p:cNvPr id="108" name="Picture 107"/>
            <p:cNvPicPr>
              <a:picLocks noChangeAspect="1"/>
            </p:cNvPicPr>
            <p:nvPr/>
          </p:nvPicPr>
          <p:blipFill rotWithShape="1">
            <a:blip r:embed="rId2"/>
            <a:srcRect l="17571" t="15738" r="23470" b="15452"/>
            <a:stretch/>
          </p:blipFill>
          <p:spPr>
            <a:xfrm>
              <a:off x="3945194" y="1622323"/>
              <a:ext cx="2936994" cy="3111910"/>
            </a:xfrm>
            <a:prstGeom prst="rect">
              <a:avLst/>
            </a:prstGeom>
            <a:ln w="12700">
              <a:noFill/>
            </a:ln>
          </p:spPr>
        </p:pic>
        <p:cxnSp>
          <p:nvCxnSpPr>
            <p:cNvPr id="109" name="Straight Connector 108"/>
            <p:cNvCxnSpPr/>
            <p:nvPr/>
          </p:nvCxnSpPr>
          <p:spPr>
            <a:xfrm flipV="1">
              <a:off x="4046220" y="1432560"/>
              <a:ext cx="87630" cy="304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5472994" y="1813560"/>
              <a:ext cx="87630" cy="304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5472994" y="1897380"/>
              <a:ext cx="253846" cy="2209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6798874" y="3202305"/>
              <a:ext cx="253846" cy="2209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6798874" y="3423285"/>
              <a:ext cx="34106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4090035" y="1562100"/>
              <a:ext cx="1426774" cy="38100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5599917" y="2007870"/>
              <a:ext cx="1325880" cy="1304925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6969407" y="3423285"/>
              <a:ext cx="0" cy="122682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6156960" y="4650105"/>
              <a:ext cx="5715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156960" y="3423285"/>
              <a:ext cx="5715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4886254" y="2165985"/>
              <a:ext cx="5715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Arc 119"/>
            <p:cNvSpPr/>
            <p:nvPr/>
          </p:nvSpPr>
          <p:spPr>
            <a:xfrm rot="16200000">
              <a:off x="6515100" y="4436745"/>
              <a:ext cx="426720" cy="42672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Arc 120"/>
            <p:cNvSpPr/>
            <p:nvPr/>
          </p:nvSpPr>
          <p:spPr>
            <a:xfrm rot="16200000">
              <a:off x="6383196" y="3206115"/>
              <a:ext cx="434340" cy="426720"/>
            </a:xfrm>
            <a:prstGeom prst="arc">
              <a:avLst>
                <a:gd name="adj1" fmla="val 16200000"/>
                <a:gd name="adj2" fmla="val 20130984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Arc 121"/>
            <p:cNvSpPr/>
            <p:nvPr/>
          </p:nvSpPr>
          <p:spPr>
            <a:xfrm rot="16200000">
              <a:off x="5102116" y="1949450"/>
              <a:ext cx="426720" cy="426720"/>
            </a:xfrm>
            <a:prstGeom prst="arc">
              <a:avLst>
                <a:gd name="adj1" fmla="val 16200000"/>
                <a:gd name="adj2" fmla="val 17713889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6813726" y="4652009"/>
              <a:ext cx="34106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6302864" y="2355710"/>
                  <a:ext cx="285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2864" y="2355710"/>
                  <a:ext cx="28501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31111" t="-2273" r="-13333" b="-3863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4783427" y="1417250"/>
                  <a:ext cx="285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3427" y="1417250"/>
                  <a:ext cx="28501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1111" t="-2273" r="-11111" b="-3863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/>
                <p:cNvSpPr txBox="1"/>
                <p:nvPr/>
              </p:nvSpPr>
              <p:spPr>
                <a:xfrm>
                  <a:off x="6262857" y="4195386"/>
                  <a:ext cx="2766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26" name="TextBox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2857" y="4195386"/>
                  <a:ext cx="276614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0455" r="-11364" b="-181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6074852" y="3052950"/>
                  <a:ext cx="2819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4852" y="3052950"/>
                  <a:ext cx="281936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0000" r="-11111" b="-181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/>
                <p:cNvSpPr txBox="1"/>
                <p:nvPr/>
              </p:nvSpPr>
              <p:spPr>
                <a:xfrm>
                  <a:off x="4565825" y="1926572"/>
                  <a:ext cx="2819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28" name="TextBox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825" y="1926572"/>
                  <a:ext cx="281936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2727" r="-11364" b="-2045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3678977" y="2999680"/>
                <a:ext cx="268679" cy="2660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977" y="2999680"/>
                <a:ext cx="268679" cy="266092"/>
              </a:xfrm>
              <a:prstGeom prst="rect">
                <a:avLst/>
              </a:prstGeom>
              <a:blipFill>
                <a:blip r:embed="rId14"/>
                <a:stretch>
                  <a:fillRect l="-31818" t="-2273" r="-11364" b="-38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0" name="Picture 12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81726" y="3721607"/>
            <a:ext cx="3695700" cy="3000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6648660" y="6049747"/>
                <a:ext cx="2523831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"/>
                                      <m:endChr m:val="‖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660" y="6049747"/>
                <a:ext cx="2523831" cy="67223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7409543" y="3721607"/>
                <a:ext cx="3214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543" y="3721607"/>
                <a:ext cx="321498" cy="276999"/>
              </a:xfrm>
              <a:prstGeom prst="rect">
                <a:avLst/>
              </a:prstGeom>
              <a:blipFill>
                <a:blip r:embed="rId17"/>
                <a:stretch>
                  <a:fillRect l="-11321" r="-7547" b="-173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7088045" y="4626174"/>
                <a:ext cx="2605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045" y="4626174"/>
                <a:ext cx="260584" cy="276999"/>
              </a:xfrm>
              <a:prstGeom prst="rect">
                <a:avLst/>
              </a:prstGeom>
              <a:blipFill>
                <a:blip r:embed="rId18"/>
                <a:stretch>
                  <a:fillRect l="-23810" r="-9524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Oval 133"/>
          <p:cNvSpPr/>
          <p:nvPr/>
        </p:nvSpPr>
        <p:spPr>
          <a:xfrm>
            <a:off x="7424291" y="3983858"/>
            <a:ext cx="88490" cy="88490"/>
          </a:xfrm>
          <a:prstGeom prst="ellipse">
            <a:avLst/>
          </a:prstGeom>
          <a:solidFill>
            <a:srgbClr val="CC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78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6" y="887406"/>
            <a:ext cx="12148078" cy="4944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61961" y="1386840"/>
            <a:ext cx="3512820" cy="32385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58339" y="1326253"/>
            <a:ext cx="3535681" cy="3299088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51172" y="129851"/>
            <a:ext cx="10868885" cy="788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Comparing with [Taylor et al. 2016] on </a:t>
            </a:r>
            <a:r>
              <a:rPr lang="en-US" sz="4000"/>
              <a:t>NUY dat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74274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59" y="1671608"/>
            <a:ext cx="11013733" cy="3442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61160" y="5471160"/>
                <a:ext cx="1776064" cy="8482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160" y="5471160"/>
                <a:ext cx="1776064" cy="848246"/>
              </a:xfrm>
              <a:prstGeom prst="rect">
                <a:avLst/>
              </a:prstGeom>
              <a:blipFill>
                <a:blip r:embed="rId3"/>
                <a:stretch>
                  <a:fillRect b="-4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203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354"/>
            <a:ext cx="4358950" cy="757130"/>
          </a:xfr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BA4691"/>
                </a:solidFill>
                <a:latin typeface="Calibri" panose="020F0502020204030204" pitchFamily="34" charset="0"/>
                <a:ea typeface="+mn-ea"/>
                <a:cs typeface="+mn-cs"/>
              </a:rPr>
              <a:t>Adding new dofs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899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Edit shape chains</a:t>
            </a:r>
          </a:p>
          <a:p>
            <a:r>
              <a:rPr lang="en-US" sz="1800" dirty="0"/>
              <a:t>Edit block-id to beta-id</a:t>
            </a:r>
          </a:p>
          <a:p>
            <a:r>
              <a:rPr lang="en-US" sz="1800" dirty="0"/>
              <a:t>Set up phalange, type and limit of new dofs</a:t>
            </a:r>
          </a:p>
          <a:p>
            <a:r>
              <a:rPr lang="en-US" sz="1800" dirty="0"/>
              <a:t>Set up damping</a:t>
            </a:r>
          </a:p>
          <a:p>
            <a:r>
              <a:rPr lang="en-US" sz="1800" dirty="0"/>
              <a:t>Serialize parametrization of new dofs</a:t>
            </a:r>
          </a:p>
          <a:p>
            <a:r>
              <a:rPr lang="en-US" sz="1800" dirty="0"/>
              <a:t>Edit update-beta</a:t>
            </a:r>
          </a:p>
          <a:p>
            <a:r>
              <a:rPr lang="en-US" sz="1800" dirty="0"/>
              <a:t>Edit get-beta</a:t>
            </a:r>
          </a:p>
          <a:p>
            <a:r>
              <a:rPr lang="en-US" sz="1800" dirty="0"/>
              <a:t>Edit Jacobians on </a:t>
            </a:r>
            <a:r>
              <a:rPr lang="en-US" sz="1800" dirty="0" err="1"/>
              <a:t>Cuda</a:t>
            </a:r>
            <a:endParaRPr lang="en-US" sz="1800" dirty="0"/>
          </a:p>
          <a:p>
            <a:r>
              <a:rPr lang="en-US" sz="1800" dirty="0"/>
              <a:t>Edit update-phalanges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756393" y="575790"/>
            <a:ext cx="993856" cy="3987367"/>
            <a:chOff x="6221715" y="1228933"/>
            <a:chExt cx="993856" cy="3987367"/>
          </a:xfrm>
        </p:grpSpPr>
        <p:sp>
          <p:nvSpPr>
            <p:cNvPr id="10" name="Rectangle 9"/>
            <p:cNvSpPr/>
            <p:nvPr/>
          </p:nvSpPr>
          <p:spPr>
            <a:xfrm>
              <a:off x="6221718" y="3304924"/>
              <a:ext cx="993849" cy="526695"/>
            </a:xfrm>
            <a:prstGeom prst="rect">
              <a:avLst/>
            </a:prstGeom>
            <a:solidFill>
              <a:srgbClr val="EFB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21722" y="1918956"/>
              <a:ext cx="993849" cy="526695"/>
            </a:xfrm>
            <a:prstGeom prst="rect">
              <a:avLst/>
            </a:prstGeom>
            <a:solidFill>
              <a:srgbClr val="90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21715" y="3999582"/>
              <a:ext cx="993849" cy="526695"/>
            </a:xfrm>
            <a:prstGeom prst="rect">
              <a:avLst/>
            </a:prstGeom>
            <a:solidFill>
              <a:srgbClr val="D99A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21719" y="1228933"/>
              <a:ext cx="993849" cy="526695"/>
            </a:xfrm>
            <a:prstGeom prst="rect">
              <a:avLst/>
            </a:prstGeom>
            <a:solidFill>
              <a:srgbClr val="3D83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21715" y="4689605"/>
              <a:ext cx="993849" cy="526695"/>
            </a:xfrm>
            <a:prstGeom prst="rect">
              <a:avLst/>
            </a:prstGeom>
            <a:solidFill>
              <a:srgbClr val="B351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21718" y="2610266"/>
              <a:ext cx="993849" cy="526695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7390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5552839" y="1029462"/>
            <a:ext cx="1191518" cy="1191135"/>
          </a:xfrm>
          <a:prstGeom prst="rect">
            <a:avLst/>
          </a:prstGeom>
          <a:solidFill>
            <a:srgbClr val="F8CBAD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26130" y="3094380"/>
            <a:ext cx="229923" cy="234605"/>
          </a:xfrm>
          <a:prstGeom prst="rect">
            <a:avLst/>
          </a:prstGeom>
          <a:solidFill>
            <a:srgbClr val="F8CBAD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26991" y="752447"/>
            <a:ext cx="1530210" cy="3753041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31030" y="752447"/>
            <a:ext cx="233559" cy="3753041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7201" y="752447"/>
            <a:ext cx="873830" cy="3753041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67441" y="2533359"/>
                <a:ext cx="2896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441" y="2533359"/>
                <a:ext cx="289695" cy="215444"/>
              </a:xfrm>
              <a:prstGeom prst="rect">
                <a:avLst/>
              </a:prstGeom>
              <a:blipFill>
                <a:blip r:embed="rId2"/>
                <a:stretch>
                  <a:fillRect l="-14583" r="-208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154069" y="2527305"/>
                <a:ext cx="217559" cy="2226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069" y="2527305"/>
                <a:ext cx="217559" cy="222625"/>
              </a:xfrm>
              <a:prstGeom prst="rect">
                <a:avLst/>
              </a:prstGeom>
              <a:blipFill>
                <a:blip r:embed="rId3"/>
                <a:stretch>
                  <a:fillRect l="-19444" t="-22222" r="-4722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68609" y="2536868"/>
                <a:ext cx="29161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09" y="2536868"/>
                <a:ext cx="291618" cy="215444"/>
              </a:xfrm>
              <a:prstGeom prst="rect">
                <a:avLst/>
              </a:prstGeom>
              <a:blipFill>
                <a:blip r:embed="rId4"/>
                <a:stretch>
                  <a:fillRect l="-20833" r="-4167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5218453" y="690879"/>
            <a:ext cx="2637600" cy="2638106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18453" y="690879"/>
            <a:ext cx="1530210" cy="1529718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03750" y="1517306"/>
                <a:ext cx="2929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750" y="1517306"/>
                <a:ext cx="292901" cy="215444"/>
              </a:xfrm>
              <a:prstGeom prst="rect">
                <a:avLst/>
              </a:prstGeom>
              <a:blipFill>
                <a:blip r:embed="rId5"/>
                <a:stretch>
                  <a:fillRect l="-16667" r="-208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6748663" y="2220597"/>
            <a:ext cx="873830" cy="873783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060071" y="2563890"/>
                <a:ext cx="29161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071" y="2563890"/>
                <a:ext cx="291618" cy="215444"/>
              </a:xfrm>
              <a:prstGeom prst="rect">
                <a:avLst/>
              </a:prstGeom>
              <a:blipFill>
                <a:blip r:embed="rId6"/>
                <a:stretch>
                  <a:fillRect l="-20833" r="-4167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642131" y="3092042"/>
                <a:ext cx="213195" cy="222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131" y="3092042"/>
                <a:ext cx="213195" cy="222625"/>
              </a:xfrm>
              <a:prstGeom prst="rect">
                <a:avLst/>
              </a:prstGeom>
              <a:blipFill>
                <a:blip r:embed="rId7"/>
                <a:stretch>
                  <a:fillRect l="-22857" t="-18919" r="-45714" b="-135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7622494" y="1029461"/>
            <a:ext cx="233559" cy="1191135"/>
          </a:xfrm>
          <a:prstGeom prst="rect">
            <a:avLst/>
          </a:prstGeom>
          <a:solidFill>
            <a:srgbClr val="F8CBAD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6200000">
            <a:off x="6033971" y="2614293"/>
            <a:ext cx="233559" cy="1195824"/>
          </a:xfrm>
          <a:prstGeom prst="rect">
            <a:avLst/>
          </a:prstGeom>
          <a:solidFill>
            <a:srgbClr val="F8CBAD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48172" y="5208256"/>
            <a:ext cx="233559" cy="234605"/>
          </a:xfrm>
          <a:prstGeom prst="rect">
            <a:avLst/>
          </a:prstGeom>
          <a:solidFill>
            <a:srgbClr val="F8CBAD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52839" y="4017642"/>
            <a:ext cx="1191518" cy="1191135"/>
          </a:xfrm>
          <a:prstGeom prst="rect">
            <a:avLst/>
          </a:prstGeom>
          <a:solidFill>
            <a:srgbClr val="F8CBAD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003750" y="4505488"/>
                <a:ext cx="292901" cy="215444"/>
              </a:xfrm>
              <a:prstGeom prst="rect">
                <a:avLst/>
              </a:prstGeom>
              <a:solidFill>
                <a:srgbClr val="F8CBAD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750" y="4505488"/>
                <a:ext cx="292901" cy="215444"/>
              </a:xfrm>
              <a:prstGeom prst="rect">
                <a:avLst/>
              </a:prstGeom>
              <a:blipFill>
                <a:blip r:embed="rId8"/>
                <a:stretch>
                  <a:fillRect l="-16667" r="-2083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764172" y="5208255"/>
                <a:ext cx="217559" cy="222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172" y="5208255"/>
                <a:ext cx="217559" cy="222625"/>
              </a:xfrm>
              <a:prstGeom prst="rect">
                <a:avLst/>
              </a:prstGeom>
              <a:blipFill>
                <a:blip r:embed="rId9"/>
                <a:stretch>
                  <a:fillRect l="-22857" t="-18919" r="-48571" b="-135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6748663" y="4017644"/>
            <a:ext cx="233559" cy="1191133"/>
          </a:xfrm>
          <a:prstGeom prst="rect">
            <a:avLst/>
          </a:prstGeom>
          <a:solidFill>
            <a:srgbClr val="F8CBAD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16200000">
            <a:off x="6033726" y="4727892"/>
            <a:ext cx="233559" cy="1195332"/>
          </a:xfrm>
          <a:prstGeom prst="rect">
            <a:avLst/>
          </a:prstGeom>
          <a:solidFill>
            <a:srgbClr val="F8CBAD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369171" y="752446"/>
            <a:ext cx="233559" cy="3753041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379542" y="2524495"/>
                <a:ext cx="220445" cy="225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542" y="2524495"/>
                <a:ext cx="220445" cy="225126"/>
              </a:xfrm>
              <a:prstGeom prst="rect">
                <a:avLst/>
              </a:prstGeom>
              <a:blipFill>
                <a:blip r:embed="rId10"/>
                <a:stretch>
                  <a:fillRect l="-24324" t="-18919" r="-51351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7859690" y="3328986"/>
            <a:ext cx="225559" cy="232034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851690" y="2220596"/>
            <a:ext cx="233559" cy="873783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rot="16200000">
            <a:off x="7068465" y="3004811"/>
            <a:ext cx="233559" cy="881773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218453" y="691284"/>
            <a:ext cx="2866796" cy="2871194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868972" y="3310176"/>
                <a:ext cx="216277" cy="225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972" y="3310176"/>
                <a:ext cx="216277" cy="225126"/>
              </a:xfrm>
              <a:prstGeom prst="rect">
                <a:avLst/>
              </a:prstGeom>
              <a:blipFill>
                <a:blip r:embed="rId11"/>
                <a:stretch>
                  <a:fillRect l="-31429" t="-18919" r="-51429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5218453" y="690811"/>
            <a:ext cx="2400404" cy="2404023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17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552759" y="2793386"/>
            <a:ext cx="233559" cy="874800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457883" y="2546042"/>
            <a:ext cx="1107026" cy="2501446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00706" y="106530"/>
            <a:ext cx="873830" cy="4940958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3487" y="106310"/>
            <a:ext cx="2673218" cy="4941178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4699" y="106309"/>
            <a:ext cx="233559" cy="2439733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40053" y="1215110"/>
                <a:ext cx="217559" cy="222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053" y="1215110"/>
                <a:ext cx="217559" cy="222625"/>
              </a:xfrm>
              <a:prstGeom prst="rect">
                <a:avLst/>
              </a:prstGeom>
              <a:blipFill>
                <a:blip r:embed="rId3"/>
                <a:stretch>
                  <a:fillRect l="-16667" t="-18919" r="-50000" b="-135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56301" y="2472882"/>
                <a:ext cx="1545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301" y="2472882"/>
                <a:ext cx="154529" cy="215444"/>
              </a:xfrm>
              <a:prstGeom prst="rect">
                <a:avLst/>
              </a:prstGeom>
              <a:blipFill>
                <a:blip r:embed="rId4"/>
                <a:stretch>
                  <a:fillRect l="-44000" r="-36000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3674172" y="106530"/>
            <a:ext cx="233559" cy="4940958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715643" y="2472882"/>
                <a:ext cx="154529" cy="225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643" y="2472882"/>
                <a:ext cx="154529" cy="225126"/>
              </a:xfrm>
              <a:prstGeom prst="rect">
                <a:avLst/>
              </a:prstGeom>
              <a:blipFill>
                <a:blip r:embed="rId5"/>
                <a:stretch>
                  <a:fillRect l="-44000" t="-21622" r="-72000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4999290" y="105242"/>
            <a:ext cx="3790507" cy="3790800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565343" y="2546042"/>
            <a:ext cx="233559" cy="2501446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902616" y="3680598"/>
                <a:ext cx="21755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616" y="3680598"/>
                <a:ext cx="217559" cy="215444"/>
              </a:xfrm>
              <a:prstGeom prst="rect">
                <a:avLst/>
              </a:prstGeom>
              <a:blipFill>
                <a:blip r:embed="rId6"/>
                <a:stretch>
                  <a:fillRect l="-19444" r="-2778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575817" y="3673417"/>
                <a:ext cx="217559" cy="222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817" y="3673417"/>
                <a:ext cx="217559" cy="222625"/>
              </a:xfrm>
              <a:prstGeom prst="rect">
                <a:avLst/>
              </a:prstGeom>
              <a:blipFill>
                <a:blip r:embed="rId7"/>
                <a:stretch>
                  <a:fillRect l="-22857" t="-22222" r="-4857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4998949" y="106310"/>
            <a:ext cx="1107026" cy="11088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22390" y="105242"/>
            <a:ext cx="1107026" cy="24408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6761" y="1218164"/>
                <a:ext cx="21339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61" y="1218164"/>
                <a:ext cx="213392" cy="215444"/>
              </a:xfrm>
              <a:prstGeom prst="rect">
                <a:avLst/>
              </a:prstGeom>
              <a:blipFill>
                <a:blip r:embed="rId8"/>
                <a:stretch>
                  <a:fillRect l="-22857" r="-2857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6105941" y="1215110"/>
            <a:ext cx="233559" cy="2340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34783" y="1449110"/>
            <a:ext cx="1107026" cy="11088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444046" y="2557910"/>
            <a:ext cx="233559" cy="2340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677605" y="2791910"/>
            <a:ext cx="873830" cy="874800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551435" y="3662042"/>
            <a:ext cx="233559" cy="234000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445766" y="552988"/>
                <a:ext cx="21339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766" y="552988"/>
                <a:ext cx="213392" cy="215444"/>
              </a:xfrm>
              <a:prstGeom prst="rect">
                <a:avLst/>
              </a:prstGeom>
              <a:blipFill>
                <a:blip r:embed="rId9"/>
                <a:stretch>
                  <a:fillRect l="-20000" r="-2857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779516" y="1892920"/>
                <a:ext cx="21755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516" y="1892920"/>
                <a:ext cx="217559" cy="215444"/>
              </a:xfrm>
              <a:prstGeom prst="rect">
                <a:avLst/>
              </a:prstGeom>
              <a:blipFill>
                <a:blip r:embed="rId6"/>
                <a:stretch>
                  <a:fillRect l="-19444" r="-2778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8037255" y="3121588"/>
                <a:ext cx="1545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255" y="3121588"/>
                <a:ext cx="154529" cy="215444"/>
              </a:xfrm>
              <a:prstGeom prst="rect">
                <a:avLst/>
              </a:prstGeom>
              <a:blipFill>
                <a:blip r:embed="rId12"/>
                <a:stretch>
                  <a:fillRect l="-38462" r="-34615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8590949" y="3674654"/>
                <a:ext cx="154529" cy="225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949" y="3674654"/>
                <a:ext cx="154529" cy="225126"/>
              </a:xfrm>
              <a:prstGeom prst="rect">
                <a:avLst/>
              </a:prstGeom>
              <a:blipFill>
                <a:blip r:embed="rId13"/>
                <a:stretch>
                  <a:fillRect l="-38462" t="-21622" r="-6923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6105633" y="105243"/>
            <a:ext cx="234000" cy="11088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rot="16200000">
            <a:off x="5441032" y="777711"/>
            <a:ext cx="234000" cy="11088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443605" y="1447428"/>
            <a:ext cx="234000" cy="11088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 rot="16200000">
            <a:off x="6772020" y="2121986"/>
            <a:ext cx="234000" cy="11088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 rot="16200000">
            <a:off x="7997579" y="3341877"/>
            <a:ext cx="233559" cy="874800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677604" y="105242"/>
            <a:ext cx="874800" cy="1342171"/>
          </a:xfrm>
          <a:prstGeom prst="rect">
            <a:avLst/>
          </a:prstGeom>
          <a:solidFill>
            <a:srgbClr val="EEEEEE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7679343" y="1447413"/>
            <a:ext cx="874800" cy="1344482"/>
          </a:xfrm>
          <a:prstGeom prst="rect">
            <a:avLst/>
          </a:prstGeom>
          <a:solidFill>
            <a:srgbClr val="EEEEEE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 rot="16200000">
            <a:off x="5232024" y="2559710"/>
            <a:ext cx="873073" cy="1342171"/>
          </a:xfrm>
          <a:prstGeom prst="rect">
            <a:avLst/>
          </a:prstGeom>
          <a:solidFill>
            <a:srgbClr val="EEEEEE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 rot="16200000">
            <a:off x="6566715" y="2558097"/>
            <a:ext cx="873073" cy="1344482"/>
          </a:xfrm>
          <a:prstGeom prst="rect">
            <a:avLst/>
          </a:prstGeom>
          <a:solidFill>
            <a:srgbClr val="EEEEEE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10644165" y="6350595"/>
            <a:ext cx="233559" cy="234000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429137" y="4132176"/>
            <a:ext cx="1107026" cy="11088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8875954" y="4578854"/>
                <a:ext cx="21339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5954" y="4578854"/>
                <a:ext cx="213392" cy="215444"/>
              </a:xfrm>
              <a:prstGeom prst="rect">
                <a:avLst/>
              </a:prstGeom>
              <a:blipFill>
                <a:blip r:embed="rId14"/>
                <a:stretch>
                  <a:fillRect l="-20000" r="-2857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 97"/>
          <p:cNvSpPr/>
          <p:nvPr/>
        </p:nvSpPr>
        <p:spPr>
          <a:xfrm>
            <a:off x="9535821" y="4131109"/>
            <a:ext cx="234000" cy="11088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rot="16200000">
            <a:off x="8867667" y="4805754"/>
            <a:ext cx="234000" cy="1102309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9768736" y="4131738"/>
            <a:ext cx="874800" cy="1342171"/>
          </a:xfrm>
          <a:prstGeom prst="rect">
            <a:avLst/>
          </a:prstGeom>
          <a:solidFill>
            <a:srgbClr val="EEEEEE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 rot="16200000">
            <a:off x="8664230" y="5242807"/>
            <a:ext cx="871986" cy="1342171"/>
          </a:xfrm>
          <a:prstGeom prst="rect">
            <a:avLst/>
          </a:prstGeom>
          <a:solidFill>
            <a:srgbClr val="EEEEEE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10645489" y="5473909"/>
            <a:ext cx="233559" cy="875978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9766578" y="5475087"/>
            <a:ext cx="873830" cy="874800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10129985" y="5794901"/>
                <a:ext cx="1545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9985" y="5794901"/>
                <a:ext cx="154529" cy="215444"/>
              </a:xfrm>
              <a:prstGeom prst="rect">
                <a:avLst/>
              </a:prstGeom>
              <a:blipFill>
                <a:blip r:embed="rId15"/>
                <a:stretch>
                  <a:fillRect l="-44000" r="-36000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0683679" y="6363207"/>
                <a:ext cx="154529" cy="225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3679" y="6363207"/>
                <a:ext cx="154529" cy="225126"/>
              </a:xfrm>
              <a:prstGeom prst="rect">
                <a:avLst/>
              </a:prstGeom>
              <a:blipFill>
                <a:blip r:embed="rId16"/>
                <a:stretch>
                  <a:fillRect l="-44000" t="-21622" r="-72000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/>
          <p:cNvSpPr/>
          <p:nvPr/>
        </p:nvSpPr>
        <p:spPr>
          <a:xfrm rot="16200000">
            <a:off x="10090309" y="6030430"/>
            <a:ext cx="233559" cy="874800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8429136" y="4130042"/>
            <a:ext cx="2449911" cy="2454568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9536129" y="5235896"/>
            <a:ext cx="233559" cy="2340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9552129" y="5234718"/>
                <a:ext cx="217559" cy="222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129" y="5234718"/>
                <a:ext cx="217559" cy="222625"/>
              </a:xfrm>
              <a:prstGeom prst="rect">
                <a:avLst/>
              </a:prstGeom>
              <a:blipFill>
                <a:blip r:embed="rId17"/>
                <a:stretch>
                  <a:fillRect l="-19444" t="-22222" r="-47222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6129846" y="1215110"/>
                <a:ext cx="217559" cy="222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846" y="1215110"/>
                <a:ext cx="217559" cy="222625"/>
              </a:xfrm>
              <a:prstGeom prst="rect">
                <a:avLst/>
              </a:prstGeom>
              <a:blipFill>
                <a:blip r:embed="rId18"/>
                <a:stretch>
                  <a:fillRect l="-20000" t="-18919" r="-51429" b="-135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7452045" y="2563597"/>
                <a:ext cx="217559" cy="222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045" y="2563597"/>
                <a:ext cx="217559" cy="222625"/>
              </a:xfrm>
              <a:prstGeom prst="rect">
                <a:avLst/>
              </a:prstGeom>
              <a:blipFill>
                <a:blip r:embed="rId19"/>
                <a:stretch>
                  <a:fillRect l="-19444" t="-22222" r="-47222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798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107533</TotalTime>
  <Words>1625</Words>
  <Application>Microsoft Office PowerPoint</Application>
  <PresentationFormat>Widescreen</PresentationFormat>
  <Paragraphs>452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Adding new dofs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Anastasia Tkach</dc:creator>
  <cp:lastModifiedBy>Anastasia Tkach</cp:lastModifiedBy>
  <cp:revision>518</cp:revision>
  <dcterms:created xsi:type="dcterms:W3CDTF">2016-09-06T14:55:02Z</dcterms:created>
  <dcterms:modified xsi:type="dcterms:W3CDTF">2017-02-25T19:26:53Z</dcterms:modified>
</cp:coreProperties>
</file>