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3" r:id="rId2"/>
    <p:sldId id="339" r:id="rId3"/>
    <p:sldId id="308" r:id="rId4"/>
    <p:sldId id="31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E2E2E"/>
    <a:srgbClr val="262626"/>
    <a:srgbClr val="938882"/>
    <a:srgbClr val="848484"/>
    <a:srgbClr val="90C2AB"/>
    <a:srgbClr val="3D8377"/>
    <a:srgbClr val="5C767A"/>
    <a:srgbClr val="BBBBBB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6514" autoAdjust="0"/>
  </p:normalViewPr>
  <p:slideViewPr>
    <p:cSldViewPr snapToGrid="0">
      <p:cViewPr varScale="1">
        <p:scale>
          <a:sx n="87" d="100"/>
          <a:sy n="87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8514B-6D16-4221-BF2D-122F2AFF8884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2BAEF-1655-4B13-8CFF-4B50D755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8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2BAEF-1655-4B13-8CFF-4B50D7555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2BAEF-1655-4B13-8CFF-4B50D7555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113-E362-4842-817B-DFF348A3A24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492-DC14-48D6-AFB6-6B143FD2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113-E362-4842-817B-DFF348A3A24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492-DC14-48D6-AFB6-6B143FD2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113-E362-4842-817B-DFF348A3A24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492-DC14-48D6-AFB6-6B143FD2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113-E362-4842-817B-DFF348A3A24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492-DC14-48D6-AFB6-6B143FD2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113-E362-4842-817B-DFF348A3A24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492-DC14-48D6-AFB6-6B143FD2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6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113-E362-4842-817B-DFF348A3A24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492-DC14-48D6-AFB6-6B143FD2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113-E362-4842-817B-DFF348A3A24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492-DC14-48D6-AFB6-6B143FD2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113-E362-4842-817B-DFF348A3A24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492-DC14-48D6-AFB6-6B143FD2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113-E362-4842-817B-DFF348A3A24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492-DC14-48D6-AFB6-6B143FD2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113-E362-4842-817B-DFF348A3A24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492-DC14-48D6-AFB6-6B143FD2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4113-E362-4842-817B-DFF348A3A24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8492-DC14-48D6-AFB6-6B143FD2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44113-E362-4842-817B-DFF348A3A24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8492-DC14-48D6-AFB6-6B143FD2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9192" y="28420"/>
            <a:ext cx="7019626" cy="6420638"/>
            <a:chOff x="469192" y="28420"/>
            <a:chExt cx="7019626" cy="6420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3" t="1818" r="5165" b="5953"/>
            <a:stretch/>
          </p:blipFill>
          <p:spPr>
            <a:xfrm>
              <a:off x="3776490" y="2235845"/>
              <a:ext cx="2448707" cy="421321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1" t="1864" r="8664" b="7828"/>
            <a:stretch/>
          </p:blipFill>
          <p:spPr>
            <a:xfrm>
              <a:off x="5441424" y="28420"/>
              <a:ext cx="2047394" cy="3527198"/>
            </a:xfrm>
            <a:prstGeom prst="rect">
              <a:avLst/>
            </a:prstGeom>
            <a:effectLst>
              <a:glow rad="139700">
                <a:schemeClr val="bg1">
                  <a:alpha val="70000"/>
                </a:schemeClr>
              </a:glo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5" t="2669" r="3180" b="1616"/>
            <a:stretch/>
          </p:blipFill>
          <p:spPr>
            <a:xfrm>
              <a:off x="469192" y="2418080"/>
              <a:ext cx="2476777" cy="4011304"/>
            </a:xfrm>
            <a:prstGeom prst="rect">
              <a:avLst/>
            </a:prstGeom>
            <a:effectLst>
              <a:glow>
                <a:schemeClr val="bg1">
                  <a:alpha val="85000"/>
                </a:schemeClr>
              </a:glo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5" t="4792" r="2745" b="2475"/>
            <a:stretch/>
          </p:blipFill>
          <p:spPr>
            <a:xfrm>
              <a:off x="2108202" y="28420"/>
              <a:ext cx="2284267" cy="3706793"/>
            </a:xfrm>
            <a:prstGeom prst="rect">
              <a:avLst/>
            </a:prstGeom>
            <a:effectLst>
              <a:glow rad="139700">
                <a:schemeClr val="bg1">
                  <a:alpha val="7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13477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5" t="617" r="2745" b="-617"/>
          <a:stretch/>
        </p:blipFill>
        <p:spPr>
          <a:xfrm>
            <a:off x="111759" y="1094893"/>
            <a:ext cx="2824359" cy="4942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8665"/>
          <a:stretch/>
        </p:blipFill>
        <p:spPr>
          <a:xfrm>
            <a:off x="9482506" y="1327820"/>
            <a:ext cx="2600960" cy="4829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5"/>
          <a:stretch/>
        </p:blipFill>
        <p:spPr>
          <a:xfrm>
            <a:off x="3027558" y="855658"/>
            <a:ext cx="3204109" cy="51817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3" r="5165"/>
          <a:stretch/>
        </p:blipFill>
        <p:spPr>
          <a:xfrm>
            <a:off x="6278397" y="742014"/>
            <a:ext cx="3027680" cy="56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Picture 5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2644">
            <a:off x="5103722" y="-149122"/>
            <a:ext cx="3109215" cy="4028607"/>
          </a:xfrm>
          <a:prstGeom prst="rect">
            <a:avLst/>
          </a:prstGeom>
        </p:spPr>
      </p:pic>
      <p:pic>
        <p:nvPicPr>
          <p:cNvPr id="558" name="Picture 5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931">
            <a:off x="8445539" y="3922327"/>
            <a:ext cx="2305855" cy="3004755"/>
          </a:xfrm>
          <a:prstGeom prst="rect">
            <a:avLst/>
          </a:prstGeom>
        </p:spPr>
      </p:pic>
      <p:pic>
        <p:nvPicPr>
          <p:cNvPr id="559" name="Picture 5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6341">
            <a:off x="5301570" y="3835250"/>
            <a:ext cx="2337562" cy="2579380"/>
          </a:xfrm>
          <a:prstGeom prst="rect">
            <a:avLst/>
          </a:prstGeom>
        </p:spPr>
      </p:pic>
      <p:pic>
        <p:nvPicPr>
          <p:cNvPr id="557" name="Picture 5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9154">
            <a:off x="8469769" y="-63262"/>
            <a:ext cx="2992790" cy="367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9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b="2845"/>
          <a:stretch/>
        </p:blipFill>
        <p:spPr>
          <a:xfrm>
            <a:off x="1663261" y="650378"/>
            <a:ext cx="4193588" cy="4286481"/>
          </a:xfrm>
          <a:prstGeom prst="rect">
            <a:avLst/>
          </a:prstGeom>
          <a:solidFill>
            <a:srgbClr val="C6625A"/>
          </a:solidFill>
        </p:spPr>
      </p:pic>
      <p:sp>
        <p:nvSpPr>
          <p:cNvPr id="26" name="Rectangle 25"/>
          <p:cNvSpPr/>
          <p:nvPr/>
        </p:nvSpPr>
        <p:spPr>
          <a:xfrm>
            <a:off x="7911534" y="4936246"/>
            <a:ext cx="1270653" cy="673389"/>
          </a:xfrm>
          <a:prstGeom prst="rect">
            <a:avLst/>
          </a:prstGeom>
          <a:solidFill>
            <a:srgbClr val="B65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56849" y="1265806"/>
            <a:ext cx="1270653" cy="673389"/>
          </a:xfrm>
          <a:prstGeom prst="rect">
            <a:avLst/>
          </a:prstGeom>
          <a:solidFill>
            <a:srgbClr val="0D9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11535" y="3048432"/>
            <a:ext cx="1270653" cy="673389"/>
          </a:xfrm>
          <a:prstGeom prst="rect">
            <a:avLst/>
          </a:prstGeom>
          <a:solidFill>
            <a:srgbClr val="EFB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911537" y="871359"/>
            <a:ext cx="1270653" cy="0"/>
          </a:xfrm>
          <a:prstGeom prst="line">
            <a:avLst/>
          </a:prstGeom>
          <a:noFill/>
          <a:ln w="57150">
            <a:solidFill>
              <a:srgbClr val="3E7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11536" y="1068583"/>
            <a:ext cx="1270653" cy="0"/>
          </a:xfrm>
          <a:prstGeom prst="line">
            <a:avLst/>
          </a:prstGeom>
          <a:noFill/>
          <a:ln w="57150">
            <a:solidFill>
              <a:srgbClr val="B65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7911536" y="2148014"/>
            <a:ext cx="1270653" cy="673389"/>
          </a:xfrm>
          <a:prstGeom prst="rect">
            <a:avLst/>
          </a:prstGeom>
          <a:solidFill>
            <a:srgbClr val="7C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11533" y="3992340"/>
            <a:ext cx="1270653" cy="673389"/>
          </a:xfrm>
          <a:prstGeom prst="rect">
            <a:avLst/>
          </a:prstGeom>
          <a:solidFill>
            <a:srgbClr val="D69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56850" y="4936246"/>
            <a:ext cx="1270653" cy="673389"/>
          </a:xfrm>
          <a:prstGeom prst="rect">
            <a:avLst/>
          </a:prstGeom>
          <a:solidFill>
            <a:srgbClr val="CA567A"/>
          </a:solidFill>
          <a:ln>
            <a:solidFill>
              <a:srgbClr val="CA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911532" y="1265807"/>
            <a:ext cx="1270653" cy="673389"/>
          </a:xfrm>
          <a:prstGeom prst="rect">
            <a:avLst/>
          </a:prstGeom>
          <a:solidFill>
            <a:srgbClr val="3E7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856851" y="3048432"/>
            <a:ext cx="1270653" cy="673389"/>
          </a:xfrm>
          <a:prstGeom prst="rect">
            <a:avLst/>
          </a:prstGeom>
          <a:solidFill>
            <a:srgbClr val="EFB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856853" y="871359"/>
            <a:ext cx="1270653" cy="0"/>
          </a:xfrm>
          <a:prstGeom prst="line">
            <a:avLst/>
          </a:prstGeom>
          <a:noFill/>
          <a:ln w="57150">
            <a:solidFill>
              <a:srgbClr val="0D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56852" y="1068583"/>
            <a:ext cx="1270653" cy="0"/>
          </a:xfrm>
          <a:prstGeom prst="line">
            <a:avLst/>
          </a:prstGeom>
          <a:noFill/>
          <a:ln w="57150">
            <a:solidFill>
              <a:srgbClr val="CA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5856852" y="2148014"/>
            <a:ext cx="1270653" cy="673389"/>
          </a:xfrm>
          <a:prstGeom prst="rect">
            <a:avLst/>
          </a:prstGeom>
          <a:solidFill>
            <a:srgbClr val="60C0AE"/>
          </a:solidFill>
          <a:ln>
            <a:solidFill>
              <a:srgbClr val="60C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56849" y="3992340"/>
            <a:ext cx="1270653" cy="673389"/>
          </a:xfrm>
          <a:prstGeom prst="rect">
            <a:avLst/>
          </a:prstGeom>
          <a:solidFill>
            <a:srgbClr val="DA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50439" y="4936246"/>
            <a:ext cx="1270653" cy="673389"/>
          </a:xfrm>
          <a:prstGeom prst="rect">
            <a:avLst/>
          </a:prstGeom>
          <a:solidFill>
            <a:srgbClr val="C45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050440" y="3048432"/>
            <a:ext cx="1270653" cy="673389"/>
          </a:xfrm>
          <a:prstGeom prst="rect">
            <a:avLst/>
          </a:prstGeom>
          <a:solidFill>
            <a:srgbClr val="EFB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10050442" y="871359"/>
            <a:ext cx="1270653" cy="0"/>
          </a:xfrm>
          <a:prstGeom prst="line">
            <a:avLst/>
          </a:prstGeom>
          <a:noFill/>
          <a:ln w="57150">
            <a:solidFill>
              <a:srgbClr val="3E7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050441" y="1068583"/>
            <a:ext cx="1270653" cy="0"/>
          </a:xfrm>
          <a:prstGeom prst="line">
            <a:avLst/>
          </a:prstGeom>
          <a:noFill/>
          <a:ln w="57150">
            <a:solidFill>
              <a:srgbClr val="C45C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10050441" y="2148014"/>
            <a:ext cx="1270653" cy="673389"/>
          </a:xfrm>
          <a:prstGeom prst="rect">
            <a:avLst/>
          </a:prstGeom>
          <a:solidFill>
            <a:srgbClr val="7CBEB8"/>
          </a:solidFill>
          <a:ln>
            <a:solidFill>
              <a:srgbClr val="7CB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050438" y="3992340"/>
            <a:ext cx="1270653" cy="673389"/>
          </a:xfrm>
          <a:prstGeom prst="rect">
            <a:avLst/>
          </a:prstGeom>
          <a:solidFill>
            <a:srgbClr val="DD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050437" y="1265807"/>
            <a:ext cx="1270653" cy="673389"/>
          </a:xfrm>
          <a:prstGeom prst="rect">
            <a:avLst/>
          </a:prstGeom>
          <a:solidFill>
            <a:srgbClr val="3E7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60959" y="1265806"/>
            <a:ext cx="993853" cy="3670440"/>
            <a:chOff x="795009" y="1497699"/>
            <a:chExt cx="767278" cy="2833664"/>
          </a:xfrm>
        </p:grpSpPr>
        <p:sp>
          <p:nvSpPr>
            <p:cNvPr id="24" name="Rectangle 23"/>
            <p:cNvSpPr/>
            <p:nvPr/>
          </p:nvSpPr>
          <p:spPr>
            <a:xfrm>
              <a:off x="795011" y="2812309"/>
              <a:ext cx="767275" cy="406621"/>
            </a:xfrm>
            <a:prstGeom prst="rect">
              <a:avLst/>
            </a:prstGeom>
            <a:solidFill>
              <a:srgbClr val="EFB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95012" y="1497699"/>
              <a:ext cx="767275" cy="0"/>
            </a:xfrm>
            <a:prstGeom prst="line">
              <a:avLst/>
            </a:prstGeom>
            <a:noFill/>
            <a:ln w="57150">
              <a:solidFill>
                <a:srgbClr val="3D8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95011" y="1616791"/>
              <a:ext cx="767275" cy="0"/>
            </a:xfrm>
            <a:prstGeom prst="line">
              <a:avLst/>
            </a:prstGeom>
            <a:noFill/>
            <a:ln w="57150">
              <a:solidFill>
                <a:srgbClr val="C45C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795011" y="2268598"/>
              <a:ext cx="767275" cy="406621"/>
            </a:xfrm>
            <a:prstGeom prst="rect">
              <a:avLst/>
            </a:prstGeom>
            <a:solidFill>
              <a:srgbClr val="90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5009" y="3356020"/>
              <a:ext cx="767275" cy="406621"/>
            </a:xfrm>
            <a:prstGeom prst="rect">
              <a:avLst/>
            </a:prstGeom>
            <a:solidFill>
              <a:srgbClr val="D9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95009" y="1735884"/>
              <a:ext cx="767275" cy="406621"/>
            </a:xfrm>
            <a:prstGeom prst="rect">
              <a:avLst/>
            </a:prstGeom>
            <a:solidFill>
              <a:srgbClr val="3D83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5009" y="3924742"/>
              <a:ext cx="767275" cy="406621"/>
            </a:xfrm>
            <a:prstGeom prst="rect">
              <a:avLst/>
            </a:prstGeom>
            <a:solidFill>
              <a:srgbClr val="B351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823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70207</TotalTime>
  <Words>2</Words>
  <Application>Microsoft Office PowerPoint</Application>
  <PresentationFormat>Widescreen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Tkach</dc:creator>
  <cp:lastModifiedBy>Anastasia Tkach</cp:lastModifiedBy>
  <cp:revision>465</cp:revision>
  <dcterms:created xsi:type="dcterms:W3CDTF">2015-07-10T10:18:14Z</dcterms:created>
  <dcterms:modified xsi:type="dcterms:W3CDTF">2017-02-25T15:33:50Z</dcterms:modified>
</cp:coreProperties>
</file>