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CD3A1-8167-46B2-956D-3B7AAB761640}" v="7" dt="2019-01-10T19:38:2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koKoks NarkoKoks" userId="d6bce468f0cdbf46" providerId="Windows Live" clId="Web-{7AFCD3A1-8167-46B2-956D-3B7AAB761640}"/>
    <pc:docChg chg="addSld modSld">
      <pc:chgData name="NarkoKoks NarkoKoks" userId="d6bce468f0cdbf46" providerId="Windows Live" clId="Web-{7AFCD3A1-8167-46B2-956D-3B7AAB761640}" dt="2019-01-10T19:59:46.318" v="305" actId="14100"/>
      <pc:docMkLst>
        <pc:docMk/>
      </pc:docMkLst>
      <pc:sldChg chg="modSp">
        <pc:chgData name="NarkoKoks NarkoKoks" userId="d6bce468f0cdbf46" providerId="Windows Live" clId="Web-{7AFCD3A1-8167-46B2-956D-3B7AAB761640}" dt="2019-01-10T19:43:57.980" v="247" actId="20577"/>
        <pc:sldMkLst>
          <pc:docMk/>
          <pc:sldMk cId="1351651579" sldId="256"/>
        </pc:sldMkLst>
        <pc:spChg chg="mod">
          <ac:chgData name="NarkoKoks NarkoKoks" userId="d6bce468f0cdbf46" providerId="Windows Live" clId="Web-{7AFCD3A1-8167-46B2-956D-3B7AAB761640}" dt="2019-01-10T19:43:57.980" v="247" actId="20577"/>
          <ac:spMkLst>
            <pc:docMk/>
            <pc:sldMk cId="1351651579" sldId="256"/>
            <ac:spMk id="3" creationId="{00000000-0000-0000-0000-000000000000}"/>
          </ac:spMkLst>
        </pc:spChg>
        <pc:graphicFrameChg chg="mod modGraphic">
          <ac:chgData name="NarkoKoks NarkoKoks" userId="d6bce468f0cdbf46" providerId="Windows Live" clId="Web-{7AFCD3A1-8167-46B2-956D-3B7AAB761640}" dt="2019-01-10T19:38:39.421" v="20" actId="1076"/>
          <ac:graphicFrameMkLst>
            <pc:docMk/>
            <pc:sldMk cId="1351651579" sldId="256"/>
            <ac:graphicFrameMk id="5" creationId="{C6DCABBC-6ABC-4F44-821C-177833E663DC}"/>
          </ac:graphicFrameMkLst>
        </pc:graphicFrameChg>
      </pc:sldChg>
      <pc:sldChg chg="addSp delSp modSp new">
        <pc:chgData name="NarkoKoks NarkoKoks" userId="d6bce468f0cdbf46" providerId="Windows Live" clId="Web-{7AFCD3A1-8167-46B2-956D-3B7AAB761640}" dt="2019-01-10T19:59:46.318" v="305" actId="14100"/>
        <pc:sldMkLst>
          <pc:docMk/>
          <pc:sldMk cId="481795683" sldId="257"/>
        </pc:sldMkLst>
        <pc:spChg chg="mod">
          <ac:chgData name="NarkoKoks NarkoKoks" userId="d6bce468f0cdbf46" providerId="Windows Live" clId="Web-{7AFCD3A1-8167-46B2-956D-3B7AAB761640}" dt="2019-01-10T19:59:39.614" v="303" actId="20577"/>
          <ac:spMkLst>
            <pc:docMk/>
            <pc:sldMk cId="481795683" sldId="257"/>
            <ac:spMk id="2" creationId="{7609A9E1-BAE3-4127-9623-535BAE96ECDC}"/>
          </ac:spMkLst>
        </pc:spChg>
        <pc:spChg chg="del">
          <ac:chgData name="NarkoKoks NarkoKoks" userId="d6bce468f0cdbf46" providerId="Windows Live" clId="Web-{7AFCD3A1-8167-46B2-956D-3B7AAB761640}" dt="2019-01-10T19:58:51.099" v="251"/>
          <ac:spMkLst>
            <pc:docMk/>
            <pc:sldMk cId="481795683" sldId="257"/>
            <ac:spMk id="3" creationId="{B150E24B-8CFD-4A24-ADA1-8C33DF3922C2}"/>
          </ac:spMkLst>
        </pc:spChg>
        <pc:picChg chg="add mod ord">
          <ac:chgData name="NarkoKoks NarkoKoks" userId="d6bce468f0cdbf46" providerId="Windows Live" clId="Web-{7AFCD3A1-8167-46B2-956D-3B7AAB761640}" dt="2019-01-10T19:59:46.318" v="305" actId="14100"/>
          <ac:picMkLst>
            <pc:docMk/>
            <pc:sldMk cId="481795683" sldId="257"/>
            <ac:picMk id="4" creationId="{F6C63EAD-D222-4B16-9290-D36873D6F2DF}"/>
          </ac:picMkLst>
        </pc:picChg>
      </pc:sldChg>
    </pc:docChg>
  </pc:docChgLst>
  <pc:docChgLst>
    <pc:chgData name="NarkoKoks NarkoKoks" userId="d6bce468f0cdbf46" providerId="Windows Live" clId="Web-{A99CBB1A-0EA3-430D-BAF2-CE9772367236}"/>
    <pc:docChg chg="modSld">
      <pc:chgData name="NarkoKoks NarkoKoks" userId="d6bce468f0cdbf46" providerId="Windows Live" clId="Web-{A99CBB1A-0EA3-430D-BAF2-CE9772367236}" dt="2019-01-10T19:36:32.535" v="125"/>
      <pc:docMkLst>
        <pc:docMk/>
      </pc:docMkLst>
      <pc:sldChg chg="addSp modSp">
        <pc:chgData name="NarkoKoks NarkoKoks" userId="d6bce468f0cdbf46" providerId="Windows Live" clId="Web-{A99CBB1A-0EA3-430D-BAF2-CE9772367236}" dt="2019-01-10T19:36:32.535" v="125"/>
        <pc:sldMkLst>
          <pc:docMk/>
          <pc:sldMk cId="1351651579" sldId="256"/>
        </pc:sldMkLst>
        <pc:spChg chg="mod">
          <ac:chgData name="NarkoKoks NarkoKoks" userId="d6bce468f0cdbf46" providerId="Windows Live" clId="Web-{A99CBB1A-0EA3-430D-BAF2-CE9772367236}" dt="2019-01-10T19:33:51.628" v="10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arkoKoks NarkoKoks" userId="d6bce468f0cdbf46" providerId="Windows Live" clId="Web-{A99CBB1A-0EA3-430D-BAF2-CE9772367236}" dt="2019-01-10T19:36:30.988" v="122" actId="20577"/>
          <ac:spMkLst>
            <pc:docMk/>
            <pc:sldMk cId="1351651579" sldId="256"/>
            <ac:spMk id="3" creationId="{00000000-0000-0000-0000-000000000000}"/>
          </ac:spMkLst>
        </pc:spChg>
        <pc:graphicFrameChg chg="add mod">
          <ac:chgData name="NarkoKoks NarkoKoks" userId="d6bce468f0cdbf46" providerId="Windows Live" clId="Web-{A99CBB1A-0EA3-430D-BAF2-CE9772367236}" dt="2019-01-10T19:36:32.535" v="125"/>
          <ac:graphicFrameMkLst>
            <pc:docMk/>
            <pc:sldMk cId="1351651579" sldId="256"/>
            <ac:graphicFrameMk id="5" creationId="{C6DCABBC-6ABC-4F44-821C-177833E663DC}"/>
          </ac:graphicFrameMkLst>
        </pc:graphicFrameChg>
      </pc:sldChg>
    </pc:docChg>
  </pc:docChgLst>
  <pc:docChgLst>
    <pc:chgData clId="Web-{A99CBB1A-0EA3-430D-BAF2-CE9772367236}"/>
    <pc:docChg chg="modSld">
      <pc:chgData name="" userId="" providerId="" clId="Web-{A99CBB1A-0EA3-430D-BAF2-CE9772367236}" dt="2019-01-10T19:29:04.659" v="5" actId="20577"/>
      <pc:docMkLst>
        <pc:docMk/>
      </pc:docMkLst>
      <pc:sldChg chg="modSp">
        <pc:chgData name="" userId="" providerId="" clId="Web-{A99CBB1A-0EA3-430D-BAF2-CE9772367236}" dt="2019-01-10T19:29:04.659" v="4" actId="20577"/>
        <pc:sldMkLst>
          <pc:docMk/>
          <pc:sldMk cId="1351651579" sldId="256"/>
        </pc:sldMkLst>
        <pc:spChg chg="mod">
          <ac:chgData name="" userId="" providerId="" clId="Web-{A99CBB1A-0EA3-430D-BAF2-CE9772367236}" dt="2019-01-10T19:29:04.659" v="4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NarkoKoks NarkoKoks" userId="d6bce468f0cdbf46" providerId="Windows Live" clId="Web-{E4D2806D-858A-4891-9E32-1AA540B95A32}"/>
    <pc:docChg chg="modSld">
      <pc:chgData name="NarkoKoks NarkoKoks" userId="d6bce468f0cdbf46" providerId="Windows Live" clId="Web-{E4D2806D-858A-4891-9E32-1AA540B95A32}" dt="2019-01-10T20:28:46.086" v="39" actId="14100"/>
      <pc:docMkLst>
        <pc:docMk/>
      </pc:docMkLst>
      <pc:sldChg chg="modSp">
        <pc:chgData name="NarkoKoks NarkoKoks" userId="d6bce468f0cdbf46" providerId="Windows Live" clId="Web-{E4D2806D-858A-4891-9E32-1AA540B95A32}" dt="2019-01-10T20:28:46.086" v="39" actId="14100"/>
        <pc:sldMkLst>
          <pc:docMk/>
          <pc:sldMk cId="1351651579" sldId="256"/>
        </pc:sldMkLst>
        <pc:spChg chg="mod">
          <ac:chgData name="NarkoKoks NarkoKoks" userId="d6bce468f0cdbf46" providerId="Windows Live" clId="Web-{E4D2806D-858A-4891-9E32-1AA540B95A32}" dt="2019-01-10T20:28:46.086" v="39" actId="14100"/>
          <ac:spMkLst>
            <pc:docMk/>
            <pc:sldMk cId="135165157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868" y="-257863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>
                <a:cs typeface="Calibri Light"/>
              </a:rPr>
              <a:t>Английские неологизмы 2012 года: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0717" y="2135548"/>
            <a:ext cx="10107283" cy="4013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Eurogeddon</a:t>
            </a:r>
            <a:r>
              <a:rPr lang="ru-RU" sz="4000" dirty="0">
                <a:cs typeface="Calibri" panose="020F0502020204030204"/>
              </a:rPr>
              <a:t>-</a:t>
            </a:r>
            <a:r>
              <a:rPr lang="ru-RU" sz="2800" dirty="0">
                <a:cs typeface="Calibri" panose="020F0502020204030204"/>
              </a:rPr>
              <a:t> "кризис, обрушившийся на еврозону"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>
                <a:cs typeface="Calibri" panose="020F0502020204030204"/>
              </a:rPr>
              <a:t>MOOC- "</a:t>
            </a:r>
            <a:r>
              <a:rPr lang="ru-RU" sz="2800" dirty="0">
                <a:cs typeface="Calibri" panose="020F0502020204030204"/>
              </a:rPr>
              <a:t>крупный открытый онлайн курс"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Nomophobia</a:t>
            </a:r>
            <a:r>
              <a:rPr lang="ru-RU" sz="4000" dirty="0">
                <a:cs typeface="Calibri" panose="020F0502020204030204"/>
              </a:rPr>
              <a:t>- "</a:t>
            </a:r>
            <a:r>
              <a:rPr lang="ru-RU" sz="3000" dirty="0">
                <a:cs typeface="Calibri" panose="020F0502020204030204"/>
              </a:rPr>
              <a:t>страх оказаться без мобильной связи"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Super</a:t>
            </a:r>
            <a:r>
              <a:rPr lang="ru-RU" sz="4000" dirty="0">
                <a:cs typeface="Calibri" panose="020F0502020204030204"/>
              </a:rPr>
              <a:t> PAC- </a:t>
            </a:r>
            <a:r>
              <a:rPr lang="ru-RU" sz="2800" dirty="0">
                <a:cs typeface="Calibri" panose="020F0502020204030204"/>
              </a:rPr>
              <a:t>"комитеты только для независимых расходов"</a:t>
            </a:r>
            <a:endParaRPr lang="ru-RU" sz="39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Superstorm</a:t>
            </a:r>
            <a:r>
              <a:rPr lang="ru-RU" sz="4000" dirty="0">
                <a:cs typeface="Calibri" panose="020F0502020204030204"/>
              </a:rPr>
              <a:t>- </a:t>
            </a:r>
            <a:r>
              <a:rPr lang="ru-RU" sz="3000" dirty="0">
                <a:cs typeface="Calibri" panose="020F0502020204030204"/>
              </a:rPr>
              <a:t>"большой и разрушительный шторм"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>
                <a:cs typeface="Calibri" panose="020F0502020204030204"/>
              </a:rPr>
              <a:t>YOLO- </a:t>
            </a:r>
            <a:r>
              <a:rPr lang="ru-RU" sz="2800" dirty="0">
                <a:cs typeface="Calibri" panose="020F0502020204030204"/>
              </a:rPr>
              <a:t>"жизнь одна"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Higgs</a:t>
            </a:r>
            <a:r>
              <a:rPr lang="ru-RU" sz="4000" dirty="0">
                <a:cs typeface="Calibri" panose="020F0502020204030204"/>
              </a:rPr>
              <a:t> </a:t>
            </a:r>
            <a:r>
              <a:rPr lang="ru-RU" sz="4000" dirty="0" err="1">
                <a:cs typeface="Calibri" panose="020F0502020204030204"/>
              </a:rPr>
              <a:t>boson</a:t>
            </a:r>
            <a:r>
              <a:rPr lang="ru-RU" sz="2800" dirty="0">
                <a:cs typeface="Calibri" panose="020F0502020204030204"/>
              </a:rPr>
              <a:t>- "субатомная частица, существование которой предсказывается теорией, объединяющей слабые и электромагнитные взаимодействия"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ru-RU" sz="2800" dirty="0">
              <a:cs typeface="Calibri" panose="020F0502020204030204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6DCABBC-6ABC-4F44-821C-177833E6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13079"/>
              </p:ext>
            </p:extLst>
          </p:nvPr>
        </p:nvGraphicFramePr>
        <p:xfrm>
          <a:off x="12105735" y="6886754"/>
          <a:ext cx="8807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1">
                  <a:extLst>
                    <a:ext uri="{9D8B030D-6E8A-4147-A177-3AD203B41FA5}">
                      <a16:colId xmlns:a16="http://schemas.microsoft.com/office/drawing/2014/main" val="2586841850"/>
                    </a:ext>
                  </a:extLst>
                </a:gridCol>
              </a:tblGrid>
              <a:tr h="87923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230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9A9E1-BAE3-4127-9623-535BAE96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Частотность употребления слов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C63EAD-D222-4B16-9290-D36873D6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65" y="1895011"/>
            <a:ext cx="9436399" cy="48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5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Английские неологизмы 2012 года:</vt:lpstr>
      <vt:lpstr>Частотность употребления слов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136</cp:revision>
  <dcterms:created xsi:type="dcterms:W3CDTF">2012-07-30T23:42:41Z</dcterms:created>
  <dcterms:modified xsi:type="dcterms:W3CDTF">2019-01-10T20:28:55Z</dcterms:modified>
</cp:coreProperties>
</file>