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10/7/2022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10/7/2022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10/7/2022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15127" y="1994516"/>
            <a:ext cx="8361229" cy="2098226"/>
          </a:xfrm>
        </p:spPr>
        <p:txBody>
          <a:bodyPr/>
          <a:lstStyle/>
          <a:p>
            <a:r>
              <a:rPr lang="ru-RU" sz="5400" dirty="0" smtClean="0"/>
              <a:t>История разработки и создания мобильных приложений</a:t>
            </a:r>
            <a:endParaRPr lang="ru-RU" sz="5400" dirty="0"/>
          </a:p>
        </p:txBody>
      </p:sp>
      <p:sp>
        <p:nvSpPr>
          <p:cNvPr id="3" name="Подзаголовок 2"/>
          <p:cNvSpPr>
            <a:spLocks noGrp="1"/>
          </p:cNvSpPr>
          <p:nvPr>
            <p:ph type="subTitle" idx="1"/>
          </p:nvPr>
        </p:nvSpPr>
        <p:spPr>
          <a:xfrm>
            <a:off x="2679904" y="4092742"/>
            <a:ext cx="6831673" cy="1086237"/>
          </a:xfrm>
        </p:spPr>
        <p:txBody>
          <a:bodyPr>
            <a:noAutofit/>
          </a:bodyPr>
          <a:lstStyle/>
          <a:p>
            <a:r>
              <a:rPr lang="ru-RU" sz="2000" dirty="0" smtClean="0"/>
              <a:t>Подготовили</a:t>
            </a:r>
          </a:p>
          <a:p>
            <a:r>
              <a:rPr lang="ru-RU" sz="2000" dirty="0" smtClean="0"/>
              <a:t>Студентки группы ИС-32</a:t>
            </a:r>
          </a:p>
          <a:p>
            <a:r>
              <a:rPr lang="ru-RU" sz="2000" dirty="0" smtClean="0"/>
              <a:t>Глебова Анастасия и Харченко Ангелина</a:t>
            </a:r>
            <a:endParaRPr lang="ru-RU" sz="2000" dirty="0"/>
          </a:p>
        </p:txBody>
      </p:sp>
    </p:spTree>
    <p:extLst>
      <p:ext uri="{BB962C8B-B14F-4D97-AF65-F5344CB8AC3E}">
        <p14:creationId xmlns:p14="http://schemas.microsoft.com/office/powerpoint/2010/main" val="267118380"/>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43755"/>
          </a:xfrm>
        </p:spPr>
        <p:txBody>
          <a:bodyPr/>
          <a:lstStyle/>
          <a:p>
            <a:pPr algn="ctr"/>
            <a:r>
              <a:rPr lang="ru-RU" b="1" dirty="0" smtClean="0"/>
              <a:t>Содержание</a:t>
            </a:r>
            <a:endParaRPr lang="ru-RU" b="1" dirty="0"/>
          </a:p>
        </p:txBody>
      </p:sp>
      <p:sp>
        <p:nvSpPr>
          <p:cNvPr id="3" name="Объект 2"/>
          <p:cNvSpPr>
            <a:spLocks noGrp="1"/>
          </p:cNvSpPr>
          <p:nvPr>
            <p:ph idx="1"/>
          </p:nvPr>
        </p:nvSpPr>
        <p:spPr>
          <a:xfrm>
            <a:off x="1371600" y="1429555"/>
            <a:ext cx="9601200" cy="4437845"/>
          </a:xfrm>
        </p:spPr>
        <p:txBody>
          <a:bodyPr>
            <a:normAutofit/>
          </a:bodyPr>
          <a:lstStyle/>
          <a:p>
            <a:r>
              <a:rPr lang="ru-RU" sz="2800" dirty="0" smtClean="0"/>
              <a:t>История</a:t>
            </a:r>
          </a:p>
          <a:p>
            <a:endParaRPr lang="ru-RU" sz="2800" dirty="0" smtClean="0"/>
          </a:p>
          <a:p>
            <a:r>
              <a:rPr lang="ru-RU" sz="2800" dirty="0" smtClean="0"/>
              <a:t>Виды</a:t>
            </a:r>
          </a:p>
          <a:p>
            <a:endParaRPr lang="ru-RU" sz="2800" dirty="0" smtClean="0"/>
          </a:p>
          <a:p>
            <a:r>
              <a:rPr lang="ru-RU" sz="2800" dirty="0" smtClean="0"/>
              <a:t>Игры</a:t>
            </a:r>
          </a:p>
          <a:p>
            <a:endParaRPr lang="ru-RU" sz="2800" dirty="0" smtClean="0"/>
          </a:p>
          <a:p>
            <a:r>
              <a:rPr lang="ru-RU" sz="2800" dirty="0" smtClean="0"/>
              <a:t>Заключение</a:t>
            </a:r>
            <a:endParaRPr lang="ru-RU" sz="2800" dirty="0"/>
          </a:p>
        </p:txBody>
      </p:sp>
    </p:spTree>
    <p:extLst>
      <p:ext uri="{BB962C8B-B14F-4D97-AF65-F5344CB8AC3E}">
        <p14:creationId xmlns:p14="http://schemas.microsoft.com/office/powerpoint/2010/main" val="2636958548"/>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859665"/>
          </a:xfrm>
        </p:spPr>
        <p:txBody>
          <a:bodyPr/>
          <a:lstStyle/>
          <a:p>
            <a:pPr algn="ctr"/>
            <a:r>
              <a:rPr lang="ru-RU" b="1" dirty="0" smtClean="0"/>
              <a:t>Определение</a:t>
            </a:r>
            <a:endParaRPr lang="ru-RU" b="1" dirty="0"/>
          </a:p>
        </p:txBody>
      </p:sp>
      <p:sp>
        <p:nvSpPr>
          <p:cNvPr id="3" name="Объект 2"/>
          <p:cNvSpPr>
            <a:spLocks noGrp="1"/>
          </p:cNvSpPr>
          <p:nvPr>
            <p:ph idx="1"/>
          </p:nvPr>
        </p:nvSpPr>
        <p:spPr>
          <a:xfrm>
            <a:off x="1371600" y="1545465"/>
            <a:ext cx="9601200" cy="4321935"/>
          </a:xfrm>
        </p:spPr>
        <p:txBody>
          <a:bodyPr>
            <a:normAutofit/>
          </a:bodyPr>
          <a:lstStyle/>
          <a:p>
            <a:r>
              <a:rPr lang="ru-RU" sz="2200" b="1" i="1" dirty="0"/>
              <a:t>Мобильное приложение </a:t>
            </a:r>
            <a:r>
              <a:rPr lang="ru-RU" sz="2200" dirty="0"/>
              <a:t>– специальная программа, созданная специально для планшетного компьютера, смартфона или другого мобильного устройства. В основном, они ориентированы на операционные системы </a:t>
            </a:r>
            <a:r>
              <a:rPr lang="ru-RU" sz="2200" dirty="0" err="1"/>
              <a:t>Android</a:t>
            </a:r>
            <a:r>
              <a:rPr lang="ru-RU" sz="2200" dirty="0"/>
              <a:t> и </a:t>
            </a:r>
            <a:r>
              <a:rPr lang="ru-RU" sz="2200" dirty="0" err="1"/>
              <a:t>iOS</a:t>
            </a:r>
            <a:r>
              <a:rPr lang="ru-RU" sz="2200" dirty="0"/>
              <a:t>. Представить использование современного телефона без приложений просто невозможно, существуют и развлекательные, и игровые, и деловые приложения</a:t>
            </a:r>
          </a:p>
        </p:txBody>
      </p:sp>
      <p:pic>
        <p:nvPicPr>
          <p:cNvPr id="4" name="Рисунок 3"/>
          <p:cNvPicPr>
            <a:picLocks noChangeAspect="1"/>
          </p:cNvPicPr>
          <p:nvPr/>
        </p:nvPicPr>
        <p:blipFill>
          <a:blip r:embed="rId2"/>
          <a:stretch>
            <a:fillRect/>
          </a:stretch>
        </p:blipFill>
        <p:spPr>
          <a:xfrm>
            <a:off x="3113467" y="3519516"/>
            <a:ext cx="6117465" cy="3027244"/>
          </a:xfrm>
          <a:prstGeom prst="rect">
            <a:avLst/>
          </a:prstGeom>
        </p:spPr>
      </p:pic>
    </p:spTree>
    <p:extLst>
      <p:ext uri="{BB962C8B-B14F-4D97-AF65-F5344CB8AC3E}">
        <p14:creationId xmlns:p14="http://schemas.microsoft.com/office/powerpoint/2010/main" val="1032275273"/>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47164"/>
            <a:ext cx="9601200" cy="821028"/>
          </a:xfrm>
        </p:spPr>
        <p:txBody>
          <a:bodyPr/>
          <a:lstStyle/>
          <a:p>
            <a:pPr algn="ctr"/>
            <a:r>
              <a:rPr lang="ru-RU" b="1" dirty="0" smtClean="0"/>
              <a:t>История</a:t>
            </a:r>
            <a:endParaRPr lang="ru-RU" b="1" dirty="0"/>
          </a:p>
        </p:txBody>
      </p:sp>
      <p:sp>
        <p:nvSpPr>
          <p:cNvPr id="3" name="Объект 2"/>
          <p:cNvSpPr>
            <a:spLocks noGrp="1"/>
          </p:cNvSpPr>
          <p:nvPr>
            <p:ph sz="half" idx="1"/>
          </p:nvPr>
        </p:nvSpPr>
        <p:spPr>
          <a:xfrm>
            <a:off x="1371600" y="1468192"/>
            <a:ext cx="4447786" cy="5022759"/>
          </a:xfrm>
        </p:spPr>
        <p:txBody>
          <a:bodyPr>
            <a:normAutofit lnSpcReduction="10000"/>
          </a:bodyPr>
          <a:lstStyle/>
          <a:p>
            <a:r>
              <a:rPr lang="ru-RU" dirty="0"/>
              <a:t>Разработка мобильных приложений на раннем этапе представляла собой создание небольших каталогов, где вы могли хранить ваши часто набираемые номера. Для многих устройств, это было не более, чем связать 10 кнопок на мобильном телефоне с цифрами, но не именем. Как только устройства стали более прогрессивными, возможность сохранения большего количества номеров связанных с фактическими имена, была быстро востребованной. На тот момент, телефон стал напоминать телефонную книгу.</a:t>
            </a:r>
          </a:p>
        </p:txBody>
      </p:sp>
      <p:pic>
        <p:nvPicPr>
          <p:cNvPr id="5" name="Объект 4"/>
          <p:cNvPicPr>
            <a:picLocks noGrp="1" noChangeAspect="1"/>
          </p:cNvPicPr>
          <p:nvPr>
            <p:ph sz="half" idx="2"/>
          </p:nvPr>
        </p:nvPicPr>
        <p:blipFill>
          <a:blip r:embed="rId2"/>
          <a:stretch>
            <a:fillRect/>
          </a:stretch>
        </p:blipFill>
        <p:spPr>
          <a:xfrm>
            <a:off x="6382925" y="1893195"/>
            <a:ext cx="5246697" cy="3937428"/>
          </a:xfrm>
          <a:prstGeom prst="rect">
            <a:avLst/>
          </a:prstGeom>
        </p:spPr>
      </p:pic>
    </p:spTree>
    <p:extLst>
      <p:ext uri="{BB962C8B-B14F-4D97-AF65-F5344CB8AC3E}">
        <p14:creationId xmlns:p14="http://schemas.microsoft.com/office/powerpoint/2010/main" val="3815773323"/>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859665"/>
          </a:xfrm>
        </p:spPr>
        <p:txBody>
          <a:bodyPr/>
          <a:lstStyle/>
          <a:p>
            <a:pPr algn="ctr"/>
            <a:r>
              <a:rPr lang="ru-RU" b="1" dirty="0"/>
              <a:t>И</a:t>
            </a:r>
            <a:r>
              <a:rPr lang="ru-RU" b="1" dirty="0" smtClean="0"/>
              <a:t>стория</a:t>
            </a:r>
            <a:endParaRPr lang="ru-RU" b="1" dirty="0"/>
          </a:p>
        </p:txBody>
      </p:sp>
      <p:sp>
        <p:nvSpPr>
          <p:cNvPr id="3" name="Объект 2"/>
          <p:cNvSpPr>
            <a:spLocks noGrp="1"/>
          </p:cNvSpPr>
          <p:nvPr>
            <p:ph sz="half" idx="1"/>
          </p:nvPr>
        </p:nvSpPr>
        <p:spPr>
          <a:xfrm>
            <a:off x="1081825" y="1545465"/>
            <a:ext cx="5834130" cy="5087156"/>
          </a:xfrm>
        </p:spPr>
        <p:txBody>
          <a:bodyPr>
            <a:noAutofit/>
          </a:bodyPr>
          <a:lstStyle/>
          <a:p>
            <a:r>
              <a:rPr lang="ru-RU" dirty="0"/>
              <a:t>Разработчики мобильных приложений, также искали способ добавить функции, которые отличали бы их устройства от остальных. Самые ранние приложения, помимо списка контактов, являлись собственностью телефона, и были уже установлены на телефоне заранее. У вас не было возможности добавить их самостоятельно, так что приходилось покупать их с телефоном, который включал приложения в себя. Кстати говоря, это был один из способов, как производители строили интерес вокруг своей продукции. Запланированное устаревания приложений приводило к необходимости покупки нового телефона.</a:t>
            </a:r>
          </a:p>
        </p:txBody>
      </p:sp>
      <p:pic>
        <p:nvPicPr>
          <p:cNvPr id="5" name="Объект 4"/>
          <p:cNvPicPr>
            <a:picLocks noGrp="1" noChangeAspect="1"/>
          </p:cNvPicPr>
          <p:nvPr>
            <p:ph sz="half" idx="2"/>
          </p:nvPr>
        </p:nvPicPr>
        <p:blipFill>
          <a:blip r:embed="rId2"/>
          <a:stretch>
            <a:fillRect/>
          </a:stretch>
        </p:blipFill>
        <p:spPr>
          <a:xfrm>
            <a:off x="7186411" y="1764406"/>
            <a:ext cx="4584231" cy="4049504"/>
          </a:xfrm>
          <a:prstGeom prst="rect">
            <a:avLst/>
          </a:prstGeom>
        </p:spPr>
      </p:pic>
    </p:spTree>
    <p:extLst>
      <p:ext uri="{BB962C8B-B14F-4D97-AF65-F5344CB8AC3E}">
        <p14:creationId xmlns:p14="http://schemas.microsoft.com/office/powerpoint/2010/main" val="81333114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808149"/>
          </a:xfrm>
        </p:spPr>
        <p:txBody>
          <a:bodyPr/>
          <a:lstStyle/>
          <a:p>
            <a:pPr algn="ctr"/>
            <a:r>
              <a:rPr lang="ru-RU" b="1" dirty="0" smtClean="0"/>
              <a:t>Виды</a:t>
            </a:r>
            <a:endParaRPr lang="ru-RU" b="1" dirty="0"/>
          </a:p>
        </p:txBody>
      </p:sp>
      <p:sp>
        <p:nvSpPr>
          <p:cNvPr id="3" name="Объект 2"/>
          <p:cNvSpPr>
            <a:spLocks noGrp="1"/>
          </p:cNvSpPr>
          <p:nvPr>
            <p:ph idx="1"/>
          </p:nvPr>
        </p:nvSpPr>
        <p:spPr>
          <a:xfrm>
            <a:off x="1371600" y="1493949"/>
            <a:ext cx="9601200" cy="4373451"/>
          </a:xfrm>
        </p:spPr>
        <p:txBody>
          <a:bodyPr>
            <a:noAutofit/>
          </a:bodyPr>
          <a:lstStyle/>
          <a:p>
            <a:r>
              <a:rPr lang="ru-RU" sz="2200" dirty="0" smtClean="0"/>
              <a:t>Мобильные </a:t>
            </a:r>
            <a:r>
              <a:rPr lang="ru-RU" sz="2200" dirty="0"/>
              <a:t>приложения можно подразделить на развлекательные </a:t>
            </a:r>
            <a:r>
              <a:rPr lang="ru-RU" sz="2200" dirty="0" smtClean="0"/>
              <a:t>(мультимедийные), </a:t>
            </a:r>
            <a:r>
              <a:rPr lang="ru-RU" sz="2200" dirty="0"/>
              <a:t>коммуникационные, навигационные, справочные и прикладные. К  развлекательному мобильному ПО  можно отнести проигрыватели аудио- и видеофайлов, </a:t>
            </a:r>
            <a:r>
              <a:rPr lang="ru-RU" sz="2200" dirty="0" err="1" smtClean="0"/>
              <a:t>просмотрщики</a:t>
            </a:r>
            <a:r>
              <a:rPr lang="ru-RU" sz="2200" dirty="0" smtClean="0"/>
              <a:t> </a:t>
            </a:r>
            <a:r>
              <a:rPr lang="ru-RU" sz="2200" dirty="0"/>
              <a:t>изображений и электронных книг, игры. Коммуникационные приложения отвечают за общение пользователя по телефону и SMS, его контакты в электронной почте, </a:t>
            </a:r>
            <a:r>
              <a:rPr lang="ru-RU" sz="2200" dirty="0" smtClean="0"/>
              <a:t>социальных </a:t>
            </a:r>
            <a:r>
              <a:rPr lang="ru-RU" sz="2200" dirty="0"/>
              <a:t>сетях. К навигационным программам относятся приложения, работающие с системой  GPS, электронными картами и географическими координатами. К справочному ПО можно отнести различные словари и энциклопедии, базы данных с возможностью поиска. К прикладным приложениям можно отнести записные книжки, органайзеры, калькулятор, программы для работы с графикой и текстом.</a:t>
            </a:r>
          </a:p>
        </p:txBody>
      </p:sp>
    </p:spTree>
    <p:extLst>
      <p:ext uri="{BB962C8B-B14F-4D97-AF65-F5344CB8AC3E}">
        <p14:creationId xmlns:p14="http://schemas.microsoft.com/office/powerpoint/2010/main" val="2581004280"/>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17997"/>
          </a:xfrm>
        </p:spPr>
        <p:txBody>
          <a:bodyPr/>
          <a:lstStyle/>
          <a:p>
            <a:pPr algn="ctr"/>
            <a:r>
              <a:rPr lang="ru-RU" b="1" dirty="0" smtClean="0"/>
              <a:t>Игры</a:t>
            </a:r>
            <a:endParaRPr lang="ru-RU" b="1" dirty="0"/>
          </a:p>
        </p:txBody>
      </p:sp>
      <p:sp>
        <p:nvSpPr>
          <p:cNvPr id="3" name="Объект 2"/>
          <p:cNvSpPr>
            <a:spLocks noGrp="1"/>
          </p:cNvSpPr>
          <p:nvPr>
            <p:ph sz="half" idx="1"/>
          </p:nvPr>
        </p:nvSpPr>
        <p:spPr>
          <a:xfrm>
            <a:off x="1371600" y="1532586"/>
            <a:ext cx="5029200" cy="4984123"/>
          </a:xfrm>
        </p:spPr>
        <p:txBody>
          <a:bodyPr>
            <a:normAutofit/>
          </a:bodyPr>
          <a:lstStyle/>
          <a:p>
            <a:r>
              <a:rPr lang="ru-RU" dirty="0"/>
              <a:t>Пока разработчики работали над расширением возможностей устройства, они часто включали простые игры для времяпровождения. Игры были на крайне зачаточной стадии и управлялись с помощью клавишей вместо джойстика. Хотя и не особо полезны, различные игры пользовались значительной популярностью, с указанием на то, что развлекательная ценность, возможно, понадобится, пока устройство продолжало развиваться. </a:t>
            </a:r>
          </a:p>
        </p:txBody>
      </p:sp>
      <p:pic>
        <p:nvPicPr>
          <p:cNvPr id="5" name="Объект 4"/>
          <p:cNvPicPr>
            <a:picLocks noGrp="1" noChangeAspect="1"/>
          </p:cNvPicPr>
          <p:nvPr>
            <p:ph sz="half" idx="2"/>
          </p:nvPr>
        </p:nvPicPr>
        <p:blipFill>
          <a:blip r:embed="rId2"/>
          <a:stretch>
            <a:fillRect/>
          </a:stretch>
        </p:blipFill>
        <p:spPr>
          <a:xfrm>
            <a:off x="6882643" y="1751527"/>
            <a:ext cx="4503757" cy="3630232"/>
          </a:xfrm>
          <a:prstGeom prst="rect">
            <a:avLst/>
          </a:prstGeom>
        </p:spPr>
      </p:pic>
    </p:spTree>
    <p:extLst>
      <p:ext uri="{BB962C8B-B14F-4D97-AF65-F5344CB8AC3E}">
        <p14:creationId xmlns:p14="http://schemas.microsoft.com/office/powerpoint/2010/main" val="4136009638"/>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936938"/>
          </a:xfrm>
        </p:spPr>
        <p:txBody>
          <a:bodyPr/>
          <a:lstStyle/>
          <a:p>
            <a:pPr algn="ctr"/>
            <a:r>
              <a:rPr lang="ru-RU" b="1" dirty="0" smtClean="0"/>
              <a:t>Заключение</a:t>
            </a:r>
            <a:endParaRPr lang="ru-RU" b="1" dirty="0"/>
          </a:p>
        </p:txBody>
      </p:sp>
      <p:sp>
        <p:nvSpPr>
          <p:cNvPr id="3" name="Объект 2"/>
          <p:cNvSpPr>
            <a:spLocks noGrp="1"/>
          </p:cNvSpPr>
          <p:nvPr>
            <p:ph idx="1"/>
          </p:nvPr>
        </p:nvSpPr>
        <p:spPr>
          <a:xfrm>
            <a:off x="1371600" y="1532586"/>
            <a:ext cx="9601200" cy="4334814"/>
          </a:xfrm>
        </p:spPr>
        <p:txBody>
          <a:bodyPr>
            <a:normAutofit/>
          </a:bodyPr>
          <a:lstStyle/>
          <a:p>
            <a:r>
              <a:rPr lang="ru-RU" sz="2200" dirty="0"/>
              <a:t>Мобильный телефон действительно может превратиться из простого средства общения в очень важный, необходимый и максимально полезный для жизни инструмент, позволяющий экономить время и решать множество задач одним нажатием клавиши на сенсорном экране в выбранном полезном мобильном приложении.</a:t>
            </a:r>
          </a:p>
        </p:txBody>
      </p:sp>
      <p:pic>
        <p:nvPicPr>
          <p:cNvPr id="4" name="Рисунок 3"/>
          <p:cNvPicPr>
            <a:picLocks noChangeAspect="1"/>
          </p:cNvPicPr>
          <p:nvPr/>
        </p:nvPicPr>
        <p:blipFill>
          <a:blip r:embed="rId2"/>
          <a:stretch>
            <a:fillRect/>
          </a:stretch>
        </p:blipFill>
        <p:spPr>
          <a:xfrm>
            <a:off x="3179471" y="3350646"/>
            <a:ext cx="5985457" cy="3069472"/>
          </a:xfrm>
          <a:prstGeom prst="rect">
            <a:avLst/>
          </a:prstGeom>
        </p:spPr>
      </p:pic>
    </p:spTree>
    <p:extLst>
      <p:ext uri="{BB962C8B-B14F-4D97-AF65-F5344CB8AC3E}">
        <p14:creationId xmlns:p14="http://schemas.microsoft.com/office/powerpoint/2010/main" val="3506388561"/>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TM10001105[[fn=Уголки]]</Template>
  <TotalTime>18</TotalTime>
  <Words>447</Words>
  <Application>Microsoft Office PowerPoint</Application>
  <PresentationFormat>Широкоэкранный</PresentationFormat>
  <Paragraphs>24</Paragraphs>
  <Slides>8</Slides>
  <Notes>0</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8</vt:i4>
      </vt:variant>
    </vt:vector>
  </HeadingPairs>
  <TitlesOfParts>
    <vt:vector size="10" baseType="lpstr">
      <vt:lpstr>Franklin Gothic Book</vt:lpstr>
      <vt:lpstr>Crop</vt:lpstr>
      <vt:lpstr>История разработки и создания мобильных приложений</vt:lpstr>
      <vt:lpstr>Содержание</vt:lpstr>
      <vt:lpstr>Определение</vt:lpstr>
      <vt:lpstr>История</vt:lpstr>
      <vt:lpstr>История</vt:lpstr>
      <vt:lpstr>Виды</vt:lpstr>
      <vt:lpstr>Игры</vt:lpstr>
      <vt:lpstr>Заключение</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История разработки и создания мобильных приложений</dc:title>
  <dc:creator>USER</dc:creator>
  <cp:lastModifiedBy>USER</cp:lastModifiedBy>
  <cp:revision>3</cp:revision>
  <dcterms:created xsi:type="dcterms:W3CDTF">2022-10-06T23:13:01Z</dcterms:created>
  <dcterms:modified xsi:type="dcterms:W3CDTF">2022-10-06T23:31:07Z</dcterms:modified>
</cp:coreProperties>
</file>