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notesMaster+xml" PartName="/ppt/notesMasters/notesMaster1.xml"/>
  <Override ContentType="application/vnd.openxmlformats-officedocument.presentationml.viewProps+xml" PartName="/ppt/viewProps2.xml"/>
  <Override ContentType="application/vnd.openxmlformats-officedocument.presentationml.slide+xml" PartName="/ppt/slides/slide2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presentation.main+xml" PartName="/ppt/presentation.xml"/>
  <Override ContentType="application/vnd.openxmlformats-officedocument.presentationml.presProps+xml" PartName="/ppt/presProps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2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2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" Type="http://schemas.openxmlformats.org/officeDocument/2006/relationships/viewProps" Target="viewProps2.xml"/><Relationship Id="rId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3" Type="http://schemas.openxmlformats.org/officeDocument/2006/relationships/presProps" Target="presProps2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1" Type="http://schemas.openxmlformats.org/officeDocument/2006/relationships/theme" Target="theme/them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294e320ece408b9b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294e320ece408b9b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b9f640dd2168e5d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b9f640dd2168e5d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b9f640dd2168e5d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b9f640dd2168e5d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Создание бота для вконтакте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4"/>
          <p:cNvSpPr txBox="1"/>
          <p:nvPr>
            <p:ph idx="1" type="body"/>
          </p:nvPr>
        </p:nvSpPr>
        <p:spPr>
          <a:xfrm>
            <a:off x="1388625" y="1809625"/>
            <a:ext cx="5258700" cy="201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>
                <a:latin typeface="Times New Roman"/>
                <a:ea typeface="Times New Roman"/>
                <a:cs typeface="Times New Roman"/>
                <a:sym typeface="Times New Roman"/>
              </a:rPr>
              <a:t>Создать бота, который умеет: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1600"/>
              </a:spcBef>
              <a:spcAft>
                <a:spcPts val="0"/>
              </a:spcAft>
              <a:buSzPts val="1700"/>
              <a:buFont typeface="Times New Roman"/>
              <a:buAutoNum type="arabicPeriod"/>
            </a:pPr>
            <a:r>
              <a:rPr lang="ru" sz="1700">
                <a:latin typeface="Times New Roman"/>
                <a:ea typeface="Times New Roman"/>
                <a:cs typeface="Times New Roman"/>
                <a:sym typeface="Times New Roman"/>
              </a:rPr>
              <a:t>Присылать сводки о курсе валют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AutoNum type="arabicPeriod"/>
            </a:pPr>
            <a:r>
              <a:rPr lang="ru" sz="1700">
                <a:latin typeface="Times New Roman"/>
                <a:ea typeface="Times New Roman"/>
                <a:cs typeface="Times New Roman"/>
                <a:sym typeface="Times New Roman"/>
              </a:rPr>
              <a:t>Говорить время в данный момент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AutoNum type="arabicPeriod"/>
            </a:pPr>
            <a:r>
              <a:rPr lang="ru" sz="1700">
                <a:latin typeface="Times New Roman"/>
                <a:ea typeface="Times New Roman"/>
                <a:cs typeface="Times New Roman"/>
                <a:sym typeface="Times New Roman"/>
              </a:rPr>
              <a:t>Общаться с человеком(здороваться, прощаться, итп)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14"/>
          <p:cNvSpPr txBox="1"/>
          <p:nvPr/>
        </p:nvSpPr>
        <p:spPr>
          <a:xfrm>
            <a:off x="1593010" y="596284"/>
            <a:ext cx="59580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9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Поставленные цели</a:t>
            </a:r>
            <a:endParaRPr sz="29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"/>
          <p:cNvSpPr txBox="1"/>
          <p:nvPr>
            <p:ph type="title"/>
          </p:nvPr>
        </p:nvSpPr>
        <p:spPr>
          <a:xfrm>
            <a:off x="1388625" y="0"/>
            <a:ext cx="6366900" cy="186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</a:pPr>
            <a:r>
              <a:rPr b="0" lang="ru" sz="2900">
                <a:latin typeface="Times New Roman"/>
                <a:ea typeface="Times New Roman"/>
                <a:cs typeface="Times New Roman"/>
                <a:sym typeface="Times New Roman"/>
              </a:rPr>
              <a:t>Что получилось</a:t>
            </a:r>
            <a:endParaRPr b="0" sz="2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9" name="Google Shape;299;p1"/>
          <p:cNvSpPr txBox="1"/>
          <p:nvPr>
            <p:ph idx="1" type="body"/>
          </p:nvPr>
        </p:nvSpPr>
        <p:spPr>
          <a:xfrm>
            <a:off x="1388625" y="1669488"/>
            <a:ext cx="6898200" cy="27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AutoNum type="arabicPeriod"/>
            </a:pPr>
            <a:r>
              <a:rPr lang="ru" sz="1800">
                <a:latin typeface="Times New Roman"/>
                <a:ea typeface="Times New Roman"/>
                <a:cs typeface="Times New Roman"/>
                <a:sym typeface="Times New Roman"/>
              </a:rPr>
              <a:t>Бот умеет здороваться и прощаться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AutoNum type="arabicPeriod"/>
            </a:pPr>
            <a:r>
              <a:rPr lang="ru" sz="1800">
                <a:latin typeface="Times New Roman"/>
                <a:ea typeface="Times New Roman"/>
                <a:cs typeface="Times New Roman"/>
                <a:sym typeface="Times New Roman"/>
              </a:rPr>
              <a:t>Умеет отвечать на вопрос “как дела?” в зависимости от своего рандомного настроения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AutoNum type="arabicPeriod"/>
            </a:pPr>
            <a:r>
              <a:rPr lang="ru" sz="1800">
                <a:latin typeface="Times New Roman"/>
                <a:ea typeface="Times New Roman"/>
                <a:cs typeface="Times New Roman"/>
                <a:sym typeface="Times New Roman"/>
              </a:rPr>
              <a:t>Говорит сколько времени на команду “время”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AutoNum type="arabicPeriod"/>
            </a:pPr>
            <a:r>
              <a:rPr lang="ru" sz="1800">
                <a:latin typeface="Times New Roman"/>
                <a:ea typeface="Times New Roman"/>
                <a:cs typeface="Times New Roman"/>
                <a:sym typeface="Times New Roman"/>
              </a:rPr>
              <a:t>ОНО НЕ ПАДАЕТ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3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"/>
          <p:cNvSpPr txBox="1"/>
          <p:nvPr>
            <p:ph type="title"/>
          </p:nvPr>
        </p:nvSpPr>
        <p:spPr>
          <a:xfrm>
            <a:off x="1388625" y="772725"/>
            <a:ext cx="6366900" cy="111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</a:pPr>
            <a:r>
              <a:rPr b="0" lang="ru" sz="3200">
                <a:latin typeface="Times New Roman"/>
                <a:ea typeface="Times New Roman"/>
                <a:cs typeface="Times New Roman"/>
                <a:sym typeface="Times New Roman"/>
              </a:rPr>
              <a:t>Что будем делать еще</a:t>
            </a:r>
            <a:endParaRPr b="0"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3" name="Google Shape;303;p1"/>
          <p:cNvSpPr txBox="1"/>
          <p:nvPr>
            <p:ph idx="1" type="body"/>
          </p:nvPr>
        </p:nvSpPr>
        <p:spPr>
          <a:xfrm>
            <a:off x="1388625" y="2073375"/>
            <a:ext cx="6366900" cy="19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AutoNum type="arabicPeriod"/>
            </a:pPr>
            <a:r>
              <a:rPr lang="ru" sz="1900">
                <a:latin typeface="Times New Roman"/>
                <a:ea typeface="Times New Roman"/>
                <a:cs typeface="Times New Roman"/>
                <a:sym typeface="Times New Roman"/>
              </a:rPr>
              <a:t>Добавим возможность узнавать новости из интернета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AutoNum type="arabicPeriod"/>
            </a:pPr>
            <a:r>
              <a:rPr lang="ru" sz="1900">
                <a:latin typeface="Times New Roman"/>
                <a:ea typeface="Times New Roman"/>
                <a:cs typeface="Times New Roman"/>
                <a:sym typeface="Times New Roman"/>
              </a:rPr>
              <a:t>Сделаем его более умным в общении с человеком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AutoNum type="arabicPeriod"/>
            </a:pPr>
            <a:r>
              <a:rPr lang="ru" sz="1900">
                <a:latin typeface="Times New Roman"/>
                <a:ea typeface="Times New Roman"/>
                <a:cs typeface="Times New Roman"/>
                <a:sym typeface="Times New Roman"/>
              </a:rPr>
              <a:t>Пока все...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