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3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B036-2119-4D0C-900E-CDC099E7E2C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340A-8C86-4941-9489-4590627A5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8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BD1B6F-2F0F-40CF-8543-AFA9ADB31C2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599" y="6198660"/>
            <a:ext cx="911375" cy="5094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3624-8415-4C14-98D5-D558B9DF9F4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76B1-5286-41E8-9CB5-764AF931AC54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34E0-F789-45B3-80BA-17B5DCB7F51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9F4E08-B90D-43DA-A49D-EF51170F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1425" y="6198660"/>
            <a:ext cx="911375" cy="5094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36E960-3500-4C20-A78B-BE266BB1AA64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1D4B-E63D-437E-A969-7EDD79CDCFF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B06-CF24-47AA-9D84-5C364BC169F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B6E-9C88-41DB-A120-F1E3274EB2A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0B24-5729-4260-A29A-633DCC37A0F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B35D6-C386-4E62-BEFF-D92FF634E31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FC1AE-ABDB-49F2-B3AD-4D151C96A1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D61FCC-C47D-471C-AC65-96B4D5BA5B9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0Ztfs_eQ2g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473D2-4168-48C5-8F63-41ACB606E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Моя Школа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A8A66-F2EB-4AA3-93D2-8AE974F2D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Лозович Анастас</a:t>
            </a:r>
            <a:r>
              <a:rPr lang="uk-UA" dirty="0" err="1"/>
              <a:t>ія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1E9DC-6BFF-4D06-837A-50F06758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B96B4-42F3-4EB1-877B-3BA1F431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9DF79-D980-496B-8211-0F9D3B7D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D701F-0826-4837-8D6A-E695F53E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97C14-69A6-467D-8656-76E61BB8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4B063-3609-4FA9-B59A-37A861BA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основу </a:t>
            </a:r>
            <a:r>
              <a:rPr lang="ru-RU" dirty="0" err="1"/>
              <a:t>концепції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гімназії</a:t>
            </a:r>
            <a:r>
              <a:rPr lang="ru-RU" dirty="0"/>
              <a:t> </a:t>
            </a:r>
            <a:r>
              <a:rPr lang="ru-RU" dirty="0" err="1"/>
              <a:t>покладено</a:t>
            </a:r>
            <a:r>
              <a:rPr lang="ru-RU" dirty="0"/>
              <a:t> </a:t>
            </a:r>
            <a:r>
              <a:rPr lang="ru-RU" dirty="0" err="1"/>
              <a:t>пріоритет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закладу як  </a:t>
            </a:r>
            <a:r>
              <a:rPr lang="ru-RU" dirty="0" err="1"/>
              <a:t>школи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партнерства, </a:t>
            </a:r>
            <a:r>
              <a:rPr lang="ru-RU" dirty="0" err="1"/>
              <a:t>громадсько-активної</a:t>
            </a:r>
            <a:r>
              <a:rPr lang="ru-RU" dirty="0"/>
              <a:t> </a:t>
            </a:r>
            <a:r>
              <a:rPr lang="ru-RU" dirty="0" err="1"/>
              <a:t>школи</a:t>
            </a:r>
            <a:r>
              <a:rPr lang="ru-RU" dirty="0"/>
              <a:t>, </a:t>
            </a:r>
            <a:r>
              <a:rPr lang="ru-RU" dirty="0" err="1"/>
              <a:t>школи</a:t>
            </a:r>
            <a:r>
              <a:rPr lang="ru-RU" dirty="0"/>
              <a:t> </a:t>
            </a:r>
            <a:r>
              <a:rPr lang="ru-RU" dirty="0" err="1"/>
              <a:t>європейського</a:t>
            </a:r>
            <a:r>
              <a:rPr lang="ru-RU" dirty="0"/>
              <a:t> </a:t>
            </a:r>
            <a:r>
              <a:rPr lang="ru-RU" dirty="0" err="1"/>
              <a:t>виміру</a:t>
            </a:r>
            <a:r>
              <a:rPr lang="ru-RU" dirty="0"/>
              <a:t>. У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заклад </a:t>
            </a:r>
            <a:r>
              <a:rPr lang="ru-RU" dirty="0" err="1"/>
              <a:t>зорієнтований</a:t>
            </a:r>
            <a:r>
              <a:rPr lang="ru-RU" dirty="0"/>
              <a:t> на </a:t>
            </a:r>
            <a:r>
              <a:rPr lang="ru-RU" dirty="0" err="1"/>
              <a:t>розкриття</a:t>
            </a:r>
            <a:r>
              <a:rPr lang="ru-RU" dirty="0"/>
              <a:t> й </a:t>
            </a:r>
            <a:r>
              <a:rPr lang="ru-RU" dirty="0" err="1"/>
              <a:t>сприяння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індивідуальних</a:t>
            </a:r>
            <a:r>
              <a:rPr lang="ru-RU" dirty="0"/>
              <a:t> </a:t>
            </a:r>
            <a:r>
              <a:rPr lang="ru-RU" dirty="0" err="1"/>
              <a:t>творчих</a:t>
            </a:r>
            <a:r>
              <a:rPr lang="ru-RU" dirty="0"/>
              <a:t> </a:t>
            </a:r>
            <a:r>
              <a:rPr lang="ru-RU" dirty="0" err="1"/>
              <a:t>здібностей</a:t>
            </a:r>
            <a:r>
              <a:rPr lang="ru-RU" dirty="0"/>
              <a:t>, </a:t>
            </a:r>
            <a:r>
              <a:rPr lang="ru-RU" dirty="0" err="1"/>
              <a:t>обдарувань</a:t>
            </a:r>
            <a:r>
              <a:rPr lang="ru-RU" dirty="0"/>
              <a:t> і </a:t>
            </a:r>
            <a:r>
              <a:rPr lang="ru-RU" dirty="0" err="1"/>
              <a:t>талантів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,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учням</a:t>
            </a:r>
            <a:r>
              <a:rPr lang="ru-RU" dirty="0"/>
              <a:t> </a:t>
            </a:r>
            <a:r>
              <a:rPr lang="ru-RU" dirty="0" err="1"/>
              <a:t>здобути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</a:t>
            </a:r>
            <a:r>
              <a:rPr lang="ru-RU" dirty="0" err="1"/>
              <a:t>обов'язковий</a:t>
            </a:r>
            <a:r>
              <a:rPr lang="ru-RU" dirty="0"/>
              <a:t> </a:t>
            </a:r>
            <a:r>
              <a:rPr lang="ru-RU" dirty="0" err="1"/>
              <a:t>загальноосвітній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, </a:t>
            </a:r>
            <a:r>
              <a:rPr lang="ru-RU" dirty="0" err="1"/>
              <a:t>відродження</a:t>
            </a:r>
            <a:r>
              <a:rPr lang="ru-RU" dirty="0"/>
              <a:t> й </a:t>
            </a:r>
            <a:r>
              <a:rPr lang="ru-RU" dirty="0" err="1"/>
              <a:t>примноження</a:t>
            </a:r>
            <a:r>
              <a:rPr lang="ru-RU" dirty="0"/>
              <a:t> </a:t>
            </a:r>
            <a:r>
              <a:rPr lang="ru-RU" dirty="0" err="1"/>
              <a:t>інтелектуального</a:t>
            </a:r>
            <a:r>
              <a:rPr lang="ru-RU" dirty="0"/>
              <a:t> </a:t>
            </a:r>
            <a:r>
              <a:rPr lang="ru-RU" dirty="0" err="1"/>
              <a:t>потенціалу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.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та </a:t>
            </a:r>
            <a:r>
              <a:rPr lang="ru-RU" dirty="0" err="1"/>
              <a:t>зовнішніх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визначена</a:t>
            </a:r>
            <a:r>
              <a:rPr lang="ru-RU" dirty="0"/>
              <a:t> </a:t>
            </a:r>
            <a:r>
              <a:rPr lang="ru-RU" dirty="0" err="1"/>
              <a:t>стратегічна</a:t>
            </a:r>
            <a:r>
              <a:rPr lang="ru-RU" dirty="0"/>
              <a:t> </a:t>
            </a:r>
            <a:r>
              <a:rPr lang="ru-RU" dirty="0" err="1"/>
              <a:t>ціль</a:t>
            </a:r>
            <a:r>
              <a:rPr lang="ru-RU" dirty="0"/>
              <a:t> – </a:t>
            </a:r>
            <a:r>
              <a:rPr lang="ru-RU" dirty="0" err="1"/>
              <a:t>створення</a:t>
            </a:r>
            <a:r>
              <a:rPr lang="ru-RU" dirty="0"/>
              <a:t> адаптивного </a:t>
            </a:r>
            <a:r>
              <a:rPr lang="ru-RU" dirty="0" err="1"/>
              <a:t>інноваційного</a:t>
            </a:r>
            <a:r>
              <a:rPr lang="ru-RU" dirty="0"/>
              <a:t> </a:t>
            </a:r>
            <a:r>
              <a:rPr lang="ru-RU" dirty="0" err="1"/>
              <a:t>освітнього</a:t>
            </a:r>
            <a:r>
              <a:rPr lang="ru-RU" dirty="0"/>
              <a:t> простору закладу.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4243A-DD24-404F-BD3E-866BA8DB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5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1E15C-CEED-44E4-8341-D1D7EDBF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відомості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DC10E-6077-4CD9-BC45-6C57D92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Повна</a:t>
            </a:r>
            <a:r>
              <a:rPr lang="ru-RU" dirty="0"/>
              <a:t> </a:t>
            </a:r>
            <a:r>
              <a:rPr lang="ru-RU" dirty="0" err="1"/>
              <a:t>назва</a:t>
            </a:r>
            <a:r>
              <a:rPr lang="ru-RU" dirty="0"/>
              <a:t> : </a:t>
            </a:r>
            <a:r>
              <a:rPr lang="ru-RU" dirty="0" err="1"/>
              <a:t>Каховський</a:t>
            </a:r>
            <a:r>
              <a:rPr lang="ru-RU" dirty="0"/>
              <a:t> </a:t>
            </a:r>
            <a:r>
              <a:rPr lang="ru-RU" dirty="0" err="1"/>
              <a:t>навчально-виховний</a:t>
            </a:r>
            <a:r>
              <a:rPr lang="ru-RU" dirty="0"/>
              <a:t> комплекс "</a:t>
            </a:r>
            <a:r>
              <a:rPr lang="ru-RU" dirty="0" err="1"/>
              <a:t>Гімназія</a:t>
            </a:r>
            <a:r>
              <a:rPr lang="ru-RU" dirty="0"/>
              <a:t> - </a:t>
            </a:r>
            <a:r>
              <a:rPr lang="ru-RU" dirty="0" err="1"/>
              <a:t>спеціалізована</a:t>
            </a:r>
            <a:r>
              <a:rPr lang="ru-RU" dirty="0"/>
              <a:t> школа І </a:t>
            </a:r>
            <a:r>
              <a:rPr lang="ru-RU" dirty="0" err="1"/>
              <a:t>ступеня</a:t>
            </a:r>
            <a:r>
              <a:rPr lang="ru-RU" dirty="0"/>
              <a:t> з </a:t>
            </a:r>
            <a:r>
              <a:rPr lang="ru-RU" dirty="0" err="1"/>
              <a:t>поглибленим</a:t>
            </a:r>
            <a:r>
              <a:rPr lang="ru-RU" dirty="0"/>
              <a:t> </a:t>
            </a:r>
            <a:r>
              <a:rPr lang="ru-RU" dirty="0" err="1"/>
              <a:t>вивченням</a:t>
            </a:r>
            <a:r>
              <a:rPr lang="ru-RU" dirty="0"/>
              <a:t> </a:t>
            </a:r>
            <a:r>
              <a:rPr lang="ru-RU" dirty="0" err="1"/>
              <a:t>іноземних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" </a:t>
            </a:r>
            <a:r>
              <a:rPr lang="ru-RU" dirty="0" err="1"/>
              <a:t>Каховської</a:t>
            </a:r>
            <a:r>
              <a:rPr lang="ru-RU" dirty="0"/>
              <a:t> </a:t>
            </a:r>
            <a:r>
              <a:rPr lang="ru-RU" dirty="0" err="1"/>
              <a:t>міської</a:t>
            </a:r>
            <a:r>
              <a:rPr lang="ru-RU" dirty="0"/>
              <a:t> ради </a:t>
            </a:r>
            <a:r>
              <a:rPr lang="ru-RU" dirty="0" err="1"/>
              <a:t>Херсонської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endParaRPr lang="ru-RU" dirty="0"/>
          </a:p>
          <a:p>
            <a:r>
              <a:rPr lang="ru-RU" dirty="0" err="1"/>
              <a:t>Каховський</a:t>
            </a:r>
            <a:r>
              <a:rPr lang="ru-RU" dirty="0"/>
              <a:t> НВК (</a:t>
            </a:r>
            <a:r>
              <a:rPr lang="ru-RU" dirty="0" err="1"/>
              <a:t>Каховська</a:t>
            </a:r>
            <a:r>
              <a:rPr lang="ru-RU" dirty="0"/>
              <a:t> </a:t>
            </a:r>
            <a:r>
              <a:rPr lang="ru-RU" dirty="0" err="1"/>
              <a:t>гімназія</a:t>
            </a:r>
            <a:r>
              <a:rPr lang="ru-RU" dirty="0"/>
              <a:t>) </a:t>
            </a:r>
            <a:r>
              <a:rPr lang="ru-RU" dirty="0" err="1"/>
              <a:t>заснований</a:t>
            </a:r>
            <a:r>
              <a:rPr lang="ru-RU" dirty="0"/>
              <a:t> у 2000 </a:t>
            </a:r>
            <a:r>
              <a:rPr lang="ru-RU" dirty="0" err="1"/>
              <a:t>році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9C40B-5DBD-427B-9D18-F5AE63C3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Головна">
            <a:extLst>
              <a:ext uri="{FF2B5EF4-FFF2-40B4-BE49-F238E27FC236}">
                <a16:creationId xmlns:a16="http://schemas.microsoft.com/office/drawing/2014/main" id="{1CB7654D-74AF-45B3-A5EF-25E9D49E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22" y="4012925"/>
            <a:ext cx="6828182" cy="28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909F7-6F27-41EA-A2E4-13E9AF21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Заслуги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5C4FE-5C3E-4EAC-ACE7-5A9C0766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гімназистів</a:t>
            </a:r>
            <a:r>
              <a:rPr lang="ru-RU" dirty="0"/>
              <a:t> - 13 </a:t>
            </a:r>
            <a:r>
              <a:rPr lang="ru-RU" dirty="0" err="1"/>
              <a:t>призерів</a:t>
            </a:r>
            <a:r>
              <a:rPr lang="ru-RU" dirty="0"/>
              <a:t> І</a:t>
            </a:r>
            <a:r>
              <a:rPr lang="en-US" dirty="0"/>
              <a:t>V </a:t>
            </a:r>
            <a:r>
              <a:rPr lang="ru-RU" dirty="0" err="1"/>
              <a:t>етапу</a:t>
            </a:r>
            <a:r>
              <a:rPr lang="ru-RU" dirty="0"/>
              <a:t> </a:t>
            </a:r>
            <a:r>
              <a:rPr lang="ru-RU" dirty="0" err="1"/>
              <a:t>всеукраїнських</a:t>
            </a:r>
            <a:r>
              <a:rPr lang="ru-RU" dirty="0"/>
              <a:t> </a:t>
            </a:r>
            <a:r>
              <a:rPr lang="ru-RU" dirty="0" err="1"/>
              <a:t>олімпіад</a:t>
            </a:r>
            <a:r>
              <a:rPr lang="ru-RU" dirty="0"/>
              <a:t>, 7 </a:t>
            </a:r>
            <a:r>
              <a:rPr lang="ru-RU" dirty="0" err="1"/>
              <a:t>фіналістів</a:t>
            </a:r>
            <a:r>
              <a:rPr lang="ru-RU" dirty="0"/>
              <a:t> </a:t>
            </a:r>
            <a:r>
              <a:rPr lang="ru-RU" dirty="0" err="1"/>
              <a:t>міжнародної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en-US" dirty="0"/>
              <a:t>FLEX, 3 </a:t>
            </a:r>
            <a:r>
              <a:rPr lang="ru-RU" dirty="0" err="1"/>
              <a:t>призерів</a:t>
            </a:r>
            <a:r>
              <a:rPr lang="ru-RU" dirty="0"/>
              <a:t> ІІІ </a:t>
            </a:r>
            <a:r>
              <a:rPr lang="ru-RU" dirty="0" err="1"/>
              <a:t>етапу</a:t>
            </a:r>
            <a:r>
              <a:rPr lang="ru-RU" dirty="0"/>
              <a:t> </a:t>
            </a:r>
            <a:r>
              <a:rPr lang="ru-RU" dirty="0" err="1"/>
              <a:t>всеукраїнських</a:t>
            </a:r>
            <a:r>
              <a:rPr lang="ru-RU" dirty="0"/>
              <a:t> </a:t>
            </a:r>
            <a:r>
              <a:rPr lang="ru-RU" dirty="0" err="1"/>
              <a:t>конкурсів</a:t>
            </a:r>
            <a:r>
              <a:rPr lang="ru-RU" dirty="0"/>
              <a:t> МАН.</a:t>
            </a:r>
          </a:p>
          <a:p>
            <a:endParaRPr lang="ru-RU" dirty="0"/>
          </a:p>
          <a:p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вчителів</a:t>
            </a:r>
            <a:r>
              <a:rPr lang="ru-RU" dirty="0"/>
              <a:t> закладу -  14 </a:t>
            </a:r>
            <a:r>
              <a:rPr lang="ru-RU" dirty="0" err="1"/>
              <a:t>переможців</a:t>
            </a:r>
            <a:r>
              <a:rPr lang="ru-RU" dirty="0"/>
              <a:t> </a:t>
            </a:r>
            <a:r>
              <a:rPr lang="ru-RU" dirty="0" err="1"/>
              <a:t>обласних</a:t>
            </a:r>
            <a:r>
              <a:rPr lang="ru-RU" dirty="0"/>
              <a:t> та </a:t>
            </a:r>
            <a:r>
              <a:rPr lang="ru-RU" dirty="0" err="1"/>
              <a:t>лауреати</a:t>
            </a:r>
            <a:r>
              <a:rPr lang="ru-RU" dirty="0"/>
              <a:t> </a:t>
            </a:r>
            <a:r>
              <a:rPr lang="ru-RU" dirty="0" err="1"/>
              <a:t>всеукраїнських</a:t>
            </a:r>
            <a:r>
              <a:rPr lang="ru-RU" dirty="0"/>
              <a:t> </a:t>
            </a:r>
            <a:r>
              <a:rPr lang="ru-RU" dirty="0" err="1"/>
              <a:t>конкурсів</a:t>
            </a:r>
            <a:r>
              <a:rPr lang="ru-RU" dirty="0"/>
              <a:t> «Учитель року», </a:t>
            </a:r>
            <a:r>
              <a:rPr lang="ru-RU" dirty="0" err="1"/>
              <a:t>фіналістка</a:t>
            </a:r>
            <a:r>
              <a:rPr lang="ru-RU" dirty="0"/>
              <a:t> </a:t>
            </a:r>
            <a:r>
              <a:rPr lang="ru-RU" dirty="0" err="1"/>
              <a:t>національної</a:t>
            </a:r>
            <a:r>
              <a:rPr lang="ru-RU" dirty="0"/>
              <a:t> </a:t>
            </a:r>
            <a:r>
              <a:rPr lang="ru-RU" dirty="0" err="1"/>
              <a:t>премії</a:t>
            </a:r>
            <a:r>
              <a:rPr lang="ru-RU" dirty="0"/>
              <a:t> </a:t>
            </a:r>
            <a:r>
              <a:rPr lang="en-US" dirty="0"/>
              <a:t>Global Teacher Prize Ukraine - 2019, </a:t>
            </a:r>
            <a:r>
              <a:rPr lang="ru-RU" dirty="0" err="1"/>
              <a:t>номінантка</a:t>
            </a:r>
            <a:r>
              <a:rPr lang="ru-RU" dirty="0"/>
              <a:t> </a:t>
            </a:r>
            <a:r>
              <a:rPr lang="ru-RU" dirty="0" err="1"/>
              <a:t>премії</a:t>
            </a:r>
            <a:r>
              <a:rPr lang="ru-RU" dirty="0"/>
              <a:t> “</a:t>
            </a:r>
            <a:r>
              <a:rPr lang="ru-RU" dirty="0" err="1"/>
              <a:t>Жінка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- 2018”, 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всеукраїнських</a:t>
            </a:r>
            <a:r>
              <a:rPr lang="ru-RU" dirty="0"/>
              <a:t> та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науково-практичних</a:t>
            </a:r>
            <a:r>
              <a:rPr lang="ru-RU" dirty="0"/>
              <a:t> </a:t>
            </a:r>
            <a:r>
              <a:rPr lang="ru-RU" dirty="0" err="1"/>
              <a:t>конференцій</a:t>
            </a:r>
            <a:r>
              <a:rPr lang="ru-RU" dirty="0"/>
              <a:t>, </a:t>
            </a:r>
            <a:r>
              <a:rPr lang="ru-RU" dirty="0" err="1"/>
              <a:t>вчительського</a:t>
            </a:r>
            <a:r>
              <a:rPr lang="ru-RU" dirty="0"/>
              <a:t> </a:t>
            </a:r>
            <a:r>
              <a:rPr lang="ru-RU" dirty="0" err="1"/>
              <a:t>руху</a:t>
            </a:r>
            <a:r>
              <a:rPr lang="ru-RU" dirty="0"/>
              <a:t> </a:t>
            </a:r>
            <a:r>
              <a:rPr lang="en-US" dirty="0" err="1"/>
              <a:t>EdCamp</a:t>
            </a:r>
            <a:r>
              <a:rPr lang="en-US" dirty="0"/>
              <a:t> Ukraine, </a:t>
            </a:r>
            <a:r>
              <a:rPr lang="ru-RU" dirty="0" err="1"/>
              <a:t>переможці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конкурсів</a:t>
            </a:r>
            <a:r>
              <a:rPr lang="ru-RU" dirty="0"/>
              <a:t> </a:t>
            </a:r>
            <a:r>
              <a:rPr lang="ru-RU" dirty="0" err="1"/>
              <a:t>фахових</a:t>
            </a:r>
            <a:r>
              <a:rPr lang="ru-RU" dirty="0"/>
              <a:t> </a:t>
            </a:r>
            <a:r>
              <a:rPr lang="ru-RU" dirty="0" err="1"/>
              <a:t>видань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Керівники</a:t>
            </a:r>
            <a:r>
              <a:rPr lang="ru-RU" dirty="0"/>
              <a:t> </a:t>
            </a:r>
            <a:r>
              <a:rPr lang="ru-RU" dirty="0" err="1"/>
              <a:t>гімназії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учасниками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з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досвідом</a:t>
            </a:r>
            <a:r>
              <a:rPr lang="ru-RU" dirty="0"/>
              <a:t> у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освіти</a:t>
            </a:r>
            <a:r>
              <a:rPr lang="ru-RU" dirty="0"/>
              <a:t> (США, </a:t>
            </a:r>
            <a:r>
              <a:rPr lang="ru-RU" dirty="0" err="1"/>
              <a:t>Польща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4096A-0506-4CC7-A653-3D44A4D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8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6E68A-58D2-410C-B4C0-7FE8B677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BDABF-613E-45B4-98C8-3DBCB8AC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результатами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незалежного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за </a:t>
            </a:r>
            <a:r>
              <a:rPr lang="ru-RU" dirty="0" err="1"/>
              <a:t>період</a:t>
            </a:r>
            <a:r>
              <a:rPr lang="ru-RU" dirty="0"/>
              <a:t> 2016 - 2021 </a:t>
            </a:r>
            <a:r>
              <a:rPr lang="ru-RU" dirty="0" err="1"/>
              <a:t>рр</a:t>
            </a:r>
            <a:r>
              <a:rPr lang="ru-RU" dirty="0"/>
              <a:t>. у </a:t>
            </a:r>
            <a:r>
              <a:rPr lang="ru-RU" dirty="0" err="1"/>
              <a:t>зведеному</a:t>
            </a:r>
            <a:r>
              <a:rPr lang="ru-RU" dirty="0"/>
              <a:t> рейтингу </a:t>
            </a:r>
            <a:r>
              <a:rPr lang="ru-RU" dirty="0" err="1"/>
              <a:t>шкіл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r>
              <a:rPr lang="ru-RU" dirty="0" err="1"/>
              <a:t>Каховська</a:t>
            </a:r>
            <a:r>
              <a:rPr lang="ru-RU" dirty="0"/>
              <a:t> </a:t>
            </a:r>
            <a:r>
              <a:rPr lang="ru-RU" dirty="0" err="1"/>
              <a:t>гімназія</a:t>
            </a:r>
            <a:r>
              <a:rPr lang="ru-RU" dirty="0"/>
              <a:t> </a:t>
            </a:r>
            <a:r>
              <a:rPr lang="ru-RU" dirty="0" err="1"/>
              <a:t>посідає</a:t>
            </a:r>
            <a:r>
              <a:rPr lang="ru-RU" dirty="0"/>
              <a:t> 2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й 74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майже</a:t>
            </a:r>
            <a:r>
              <a:rPr lang="ru-RU" dirty="0"/>
              <a:t> 10 тис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закладів</a:t>
            </a:r>
            <a:r>
              <a:rPr lang="ru-RU" dirty="0"/>
              <a:t>. </a:t>
            </a:r>
            <a:r>
              <a:rPr lang="ru-RU" dirty="0" err="1"/>
              <a:t>Середні</a:t>
            </a:r>
            <a:r>
              <a:rPr lang="ru-RU" dirty="0"/>
              <a:t> </a:t>
            </a:r>
            <a:r>
              <a:rPr lang="ru-RU" dirty="0" err="1"/>
              <a:t>багаторічні</a:t>
            </a:r>
            <a:r>
              <a:rPr lang="ru-RU" dirty="0"/>
              <a:t> </a:t>
            </a:r>
            <a:r>
              <a:rPr lang="ru-RU" dirty="0" err="1"/>
              <a:t>бали</a:t>
            </a:r>
            <a:r>
              <a:rPr lang="ru-RU" dirty="0"/>
              <a:t> ЗНО:</a:t>
            </a:r>
          </a:p>
          <a:p>
            <a:r>
              <a:rPr lang="ru-RU" dirty="0"/>
              <a:t>✅ </a:t>
            </a:r>
            <a:r>
              <a:rPr lang="ru-RU" dirty="0" err="1"/>
              <a:t>українська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- 178</a:t>
            </a:r>
            <a:br>
              <a:rPr lang="ru-RU" dirty="0"/>
            </a:br>
            <a:r>
              <a:rPr lang="ru-RU" dirty="0"/>
              <a:t>✅ </a:t>
            </a:r>
            <a:r>
              <a:rPr lang="ru-RU" dirty="0" err="1"/>
              <a:t>англійська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- 184</a:t>
            </a:r>
            <a:br>
              <a:rPr lang="ru-RU" dirty="0"/>
            </a:br>
            <a:r>
              <a:rPr lang="ru-RU" dirty="0"/>
              <a:t>✅ </a:t>
            </a:r>
            <a:r>
              <a:rPr lang="ru-RU" dirty="0" err="1"/>
              <a:t>німецька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- 175</a:t>
            </a:r>
            <a:br>
              <a:rPr lang="ru-RU" dirty="0"/>
            </a:br>
            <a:r>
              <a:rPr lang="ru-RU" dirty="0"/>
              <a:t>✅ математика - 170,5</a:t>
            </a:r>
            <a:br>
              <a:rPr lang="ru-RU" dirty="0"/>
            </a:br>
            <a:r>
              <a:rPr lang="ru-RU" dirty="0"/>
              <a:t>✅ </a:t>
            </a:r>
            <a:r>
              <a:rPr lang="ru-RU" dirty="0" err="1"/>
              <a:t>географія</a:t>
            </a:r>
            <a:r>
              <a:rPr lang="ru-RU" dirty="0"/>
              <a:t> - 185</a:t>
            </a:r>
            <a:br>
              <a:rPr lang="ru-RU" dirty="0"/>
            </a:br>
            <a:r>
              <a:rPr lang="ru-RU" dirty="0"/>
              <a:t>✅ </a:t>
            </a:r>
            <a:r>
              <a:rPr lang="ru-RU" dirty="0" err="1"/>
              <a:t>хімія</a:t>
            </a:r>
            <a:r>
              <a:rPr lang="ru-RU" dirty="0"/>
              <a:t> - 183</a:t>
            </a:r>
            <a:br>
              <a:rPr lang="ru-RU" dirty="0"/>
            </a:br>
            <a:r>
              <a:rPr lang="ru-RU" dirty="0"/>
              <a:t>✅ </a:t>
            </a:r>
            <a:r>
              <a:rPr lang="ru-RU" dirty="0" err="1"/>
              <a:t>біологія</a:t>
            </a:r>
            <a:r>
              <a:rPr lang="ru-RU" dirty="0"/>
              <a:t> - 186.</a:t>
            </a:r>
          </a:p>
          <a:p>
            <a:r>
              <a:rPr lang="ru-RU" dirty="0" err="1"/>
              <a:t>Вступ</a:t>
            </a:r>
            <a:r>
              <a:rPr lang="ru-RU" dirty="0"/>
              <a:t> у ВНЗ за </a:t>
            </a:r>
            <a:r>
              <a:rPr lang="ru-RU" dirty="0" err="1"/>
              <a:t>всі</a:t>
            </a:r>
            <a:r>
              <a:rPr lang="ru-RU" dirty="0"/>
              <a:t> роки </a:t>
            </a:r>
            <a:r>
              <a:rPr lang="ru-RU" dirty="0" err="1"/>
              <a:t>існування</a:t>
            </a:r>
            <a:r>
              <a:rPr lang="ru-RU" dirty="0"/>
              <a:t> закладу є 100%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6940B-ADF5-45E9-B605-00E98566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04E77-1374-4581-A0F0-709FAB15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Мультимедиа в Интернете 5" title="lab3 .">
            <a:hlinkClick r:id="" action="ppaction://media"/>
            <a:extLst>
              <a:ext uri="{FF2B5EF4-FFF2-40B4-BE49-F238E27FC236}">
                <a16:creationId xmlns:a16="http://schemas.microsoft.com/office/drawing/2014/main" id="{2F0C7320-3D10-4865-8BED-775F2F9C0D3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0192" y="1797335"/>
            <a:ext cx="7063064" cy="399055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B64388-7698-4D55-8F3A-A5194735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B3518-8AB6-4F17-A7EF-62E38E5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ED4CC0-E62A-497E-9D49-11B7C4E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6FDC99-B79C-42EC-9F1E-363F630C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4" y="3429000"/>
            <a:ext cx="4572000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311904-40B3-4FFC-8277-1A52C29E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32" y="0"/>
            <a:ext cx="6754368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3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5ED3E-FD7C-4976-B6A9-274FAB7C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C6D25A-F359-48A9-86E3-219EB6A5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1FA245-11DF-423D-B7B1-2DDBB3D8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991" y="3126711"/>
            <a:ext cx="2686050" cy="35814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2B9CB8-9E54-4C6E-A754-52AB2EE6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73" y="381000"/>
            <a:ext cx="2990088" cy="3986784"/>
          </a:xfrm>
          <a:prstGeom prst="rect">
            <a:avLst/>
          </a:prstGeom>
        </p:spPr>
      </p:pic>
      <p:pic>
        <p:nvPicPr>
          <p:cNvPr id="10" name="Объект 5">
            <a:extLst>
              <a:ext uri="{FF2B5EF4-FFF2-40B4-BE49-F238E27FC236}">
                <a16:creationId xmlns:a16="http://schemas.microsoft.com/office/drawing/2014/main" id="{943754DD-73FD-4A70-B01E-7E86A76C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119" y="381000"/>
            <a:ext cx="309526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E50692-18B0-49DF-9A96-DD143B8D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742EA4-25CA-4488-A8EA-4E5C604F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28" y="272640"/>
            <a:ext cx="4419600" cy="3314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D631F9-BF90-4063-8D15-BEE704A10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28" y="2617260"/>
            <a:ext cx="527708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218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580</TotalTime>
  <Words>200</Words>
  <Application>Microsoft Office PowerPoint</Application>
  <PresentationFormat>Широкоэкранный</PresentationFormat>
  <Paragraphs>24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Уголки</vt:lpstr>
      <vt:lpstr>Моя Школа</vt:lpstr>
      <vt:lpstr>Презентация PowerPoint</vt:lpstr>
      <vt:lpstr>Загальні відомості</vt:lpstr>
      <vt:lpstr>Заслуги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Анастасія Лозович</dc:creator>
  <cp:lastModifiedBy>Лозович Анастасія Анатоліївна</cp:lastModifiedBy>
  <cp:revision>12</cp:revision>
  <dcterms:created xsi:type="dcterms:W3CDTF">2021-11-09T12:07:16Z</dcterms:created>
  <dcterms:modified xsi:type="dcterms:W3CDTF">2021-11-10T09:51:14Z</dcterms:modified>
</cp:coreProperties>
</file>