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A7A7D-039B-F25D-6E95-6E1A8063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F9CB3D-0557-7212-2523-44C719EF5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A3A05-12BF-CA9E-529E-C931856E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A9D49-C08F-AEF8-53A1-EDC1C5FF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E6BD3-E1B5-3868-4E75-2DCFA8AE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2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2F455-05C1-CBBE-C170-71052894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022206-7E69-45C6-D06A-3264A189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12A90-1339-ACF8-725A-B63597B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B1198-35CE-1149-B0CE-1FE3372D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EB862-2C38-05D5-CED3-33FB3B67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86BDC8-C8F3-104B-28BB-69B17C4C7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9916AD-1E92-FB30-3640-EFEFB344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2B058-C0B7-19AE-9678-AB06B6A0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A6A7B-17DD-37BE-CDBF-61C25530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42B0F-8BD5-9D6F-AAB8-3629D6FE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27D4D-10D9-F643-39F9-8769B421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CCA99-23A0-262D-B530-66B75110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E24DA-F2E2-5963-DE28-DBFE0053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4240E-0839-895F-7EAF-4ED94CD7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46AC7-7F1E-1FAE-2729-A3F0CFCC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BBB8C-EE6D-4484-A5BB-521E9BC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244959-E539-421C-B35D-583B861C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78E09-D82D-83BC-F790-1996859D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71409-940E-4AB2-B0D9-FE5DA7ED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6312D-AF90-EAA7-E040-68943ACD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C1CC-8C56-7840-4EA5-975A9C0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D8F13-7CF7-5DE2-9FB6-DE4E7B57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E23D7-39DB-9490-6035-37590565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24A28-BA29-0BAA-E4B3-F6ECEBB1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5CE97-EA19-AF25-8D11-8AB18A63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6F921-506C-AE7D-03C6-F02CE3AE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BD63D-EBFB-D37A-0426-C25ECA66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754D-79A2-4A80-8072-F70BDB9C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2DB88A-5870-5A32-1ABA-941D6F18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2E2E71-1241-A63A-E540-45338986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AFB16A-B111-E6D0-117A-E2E3573DB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AE1EBE-0AA7-87DF-7331-DEA0C84B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B224A2-09E8-7B99-55B2-AECD8B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8A0BCA-0F3D-BD9D-A1A4-AF641B9B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6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F471-BD71-762A-AFD0-F47162B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627943-5EB2-484A-3C52-C2E2B05B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D17BF3-2453-F3CB-E2F7-7AD1B0F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F0F74-BE24-2EB0-990A-08D94DA8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8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7610A6-4221-16E9-2FF1-E9446EED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B21751-8117-5280-FFE6-0CA5BE40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0C7B93-8495-E29C-C4DB-8F15A9C3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542BF-4A9D-0A05-7175-59339007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37698-1FF9-7F61-6C1C-1C3F4F38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E7203-A4AC-A152-5A5A-C9A5F665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6FB80-A246-5270-DCA8-635D09CF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EBDC23-25D5-6D09-56DE-E4AEE8A0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43421D-593F-01EA-6DA1-38146DE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8939C-CCE4-CC93-1FC5-11DB57BE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BF6EE8-F1BD-9AEB-D8C8-9C4168A76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E2CF3-8689-32A6-8176-6D55F878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24618-07A7-26AC-5646-60672C1D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5902F-75D0-EA34-B15C-463CFE4E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DC782-938A-88F9-CEB7-93BF6102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8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39310-1422-C34B-9A93-20505F0A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22A3BB-A406-55B1-B66F-D1DCE4CB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E930F-BCBE-C61A-C913-3AD20F03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BB6B-D59C-8348-8288-CFA065B19D5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F5B77-4D95-9058-ACCE-99CAB0558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560342-8507-20FD-97F5-3149131E1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A409-238A-7844-83E3-BAA87AED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0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AAA3E-4A35-71D2-46C6-10DA65EC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VPN with IPsec</a:t>
            </a:r>
            <a:endParaRPr lang="ru-RU" sz="8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4CF7B5-CC4B-7DBE-CA79-724FE1901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2</a:t>
            </a:r>
          </a:p>
          <a:p>
            <a:r>
              <a:rPr lang="en-US" dirty="0"/>
              <a:t>Group 7</a:t>
            </a:r>
          </a:p>
          <a:p>
            <a:r>
              <a:rPr lang="en-US" dirty="0"/>
              <a:t>Anastasia </a:t>
            </a:r>
            <a:r>
              <a:rPr lang="en-US" dirty="0" err="1"/>
              <a:t>Safargalieva</a:t>
            </a:r>
            <a:r>
              <a:rPr lang="en-US" dirty="0"/>
              <a:t> &amp; Soumya </a:t>
            </a:r>
            <a:r>
              <a:rPr lang="en-US" dirty="0" err="1"/>
              <a:t>Lekkala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Tuomas</a:t>
            </a:r>
            <a:r>
              <a:rPr lang="en-US" dirty="0"/>
              <a:t> Aura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89632-8B2B-E54C-987D-8E5C53A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topology</a:t>
            </a:r>
          </a:p>
        </p:txBody>
      </p:sp>
      <p:pic>
        <p:nvPicPr>
          <p:cNvPr id="1026" name="Picture 2" descr="Network Setup">
            <a:extLst>
              <a:ext uri="{FF2B5EF4-FFF2-40B4-BE49-F238E27FC236}">
                <a16:creationId xmlns:a16="http://schemas.microsoft.com/office/drawing/2014/main" id="{0910B887-BE55-AEC7-DE7C-8085C09F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641" y="1863801"/>
            <a:ext cx="7558716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3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6E239-3940-9FAA-6D30-2925A70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topology</a:t>
            </a:r>
            <a:endParaRPr lang="ru-RU" dirty="0"/>
          </a:p>
        </p:txBody>
      </p:sp>
      <p:pic>
        <p:nvPicPr>
          <p:cNvPr id="3" name="Picture 2" descr="Network Setup">
            <a:extLst>
              <a:ext uri="{FF2B5EF4-FFF2-40B4-BE49-F238E27FC236}">
                <a16:creationId xmlns:a16="http://schemas.microsoft.com/office/drawing/2014/main" id="{A689A9D4-1DE1-9359-F3FD-81B38AE1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051" y="1821270"/>
            <a:ext cx="7558716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нак запрета 3">
            <a:extLst>
              <a:ext uri="{FF2B5EF4-FFF2-40B4-BE49-F238E27FC236}">
                <a16:creationId xmlns:a16="http://schemas.microsoft.com/office/drawing/2014/main" id="{9EFFDCD7-FB50-27B0-6749-B1231050B4CD}"/>
              </a:ext>
            </a:extLst>
          </p:cNvPr>
          <p:cNvSpPr/>
          <p:nvPr/>
        </p:nvSpPr>
        <p:spPr>
          <a:xfrm>
            <a:off x="3034931" y="2547827"/>
            <a:ext cx="871538" cy="742950"/>
          </a:xfrm>
          <a:prstGeom prst="noSmoking">
            <a:avLst>
              <a:gd name="adj" fmla="val 443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Знак запрета 4">
            <a:extLst>
              <a:ext uri="{FF2B5EF4-FFF2-40B4-BE49-F238E27FC236}">
                <a16:creationId xmlns:a16="http://schemas.microsoft.com/office/drawing/2014/main" id="{42E4D016-8CFC-ADC2-AC3D-980203111602}"/>
              </a:ext>
            </a:extLst>
          </p:cNvPr>
          <p:cNvSpPr/>
          <p:nvPr/>
        </p:nvSpPr>
        <p:spPr>
          <a:xfrm>
            <a:off x="3112903" y="4964961"/>
            <a:ext cx="871538" cy="742950"/>
          </a:xfrm>
          <a:prstGeom prst="noSmoking">
            <a:avLst>
              <a:gd name="adj" fmla="val 443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61D8-6D13-A955-D5B7-A651176324AE}"/>
              </a:ext>
            </a:extLst>
          </p:cNvPr>
          <p:cNvSpPr txBox="1"/>
          <p:nvPr/>
        </p:nvSpPr>
        <p:spPr>
          <a:xfrm>
            <a:off x="8015124" y="2863368"/>
            <a:ext cx="109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10.1.0.1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D51E075-4FE1-89E1-0F1E-F3338F41CCC2}"/>
              </a:ext>
            </a:extLst>
          </p:cNvPr>
          <p:cNvCxnSpPr/>
          <p:nvPr/>
        </p:nvCxnSpPr>
        <p:spPr>
          <a:xfrm>
            <a:off x="8016949" y="3721395"/>
            <a:ext cx="9994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6A6AA-871B-E9D4-D2E6-7FFA622E863F}"/>
              </a:ext>
            </a:extLst>
          </p:cNvPr>
          <p:cNvSpPr txBox="1"/>
          <p:nvPr/>
        </p:nvSpPr>
        <p:spPr>
          <a:xfrm>
            <a:off x="9622465" y="439124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10.1.0.3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E641E-03ED-638B-DDB4-E3D4599D5A1D}"/>
              </a:ext>
            </a:extLst>
          </p:cNvPr>
          <p:cNvSpPr txBox="1"/>
          <p:nvPr/>
        </p:nvSpPr>
        <p:spPr>
          <a:xfrm>
            <a:off x="9622465" y="377195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10.1.0.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A142AB1-3C62-DF4A-8D24-BED5E520C54C}"/>
              </a:ext>
            </a:extLst>
          </p:cNvPr>
          <p:cNvCxnSpPr/>
          <p:nvPr/>
        </p:nvCxnSpPr>
        <p:spPr>
          <a:xfrm>
            <a:off x="8623005" y="4267200"/>
            <a:ext cx="9994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BE211FC-B567-E743-6916-EDDB36F36FAE}"/>
              </a:ext>
            </a:extLst>
          </p:cNvPr>
          <p:cNvCxnSpPr/>
          <p:nvPr/>
        </p:nvCxnSpPr>
        <p:spPr>
          <a:xfrm>
            <a:off x="8613627" y="4883444"/>
            <a:ext cx="9994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>
            <a:extLst>
              <a:ext uri="{FF2B5EF4-FFF2-40B4-BE49-F238E27FC236}">
                <a16:creationId xmlns:a16="http://schemas.microsoft.com/office/drawing/2014/main" id="{85A2EE83-D363-5752-9B56-BF038FFA2E19}"/>
              </a:ext>
            </a:extLst>
          </p:cNvPr>
          <p:cNvCxnSpPr/>
          <p:nvPr/>
        </p:nvCxnSpPr>
        <p:spPr>
          <a:xfrm>
            <a:off x="4572000" y="2200940"/>
            <a:ext cx="2849526" cy="1031760"/>
          </a:xfrm>
          <a:prstGeom prst="curvedConnector3">
            <a:avLst>
              <a:gd name="adj1" fmla="val 5149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>
            <a:extLst>
              <a:ext uri="{FF2B5EF4-FFF2-40B4-BE49-F238E27FC236}">
                <a16:creationId xmlns:a16="http://schemas.microsoft.com/office/drawing/2014/main" id="{AB1758E9-7657-F980-091B-1B157571099A}"/>
              </a:ext>
            </a:extLst>
          </p:cNvPr>
          <p:cNvCxnSpPr>
            <a:cxnSpLocks/>
          </p:cNvCxnSpPr>
          <p:nvPr/>
        </p:nvCxnSpPr>
        <p:spPr>
          <a:xfrm flipV="1">
            <a:off x="4572000" y="3559872"/>
            <a:ext cx="2849526" cy="963542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5949-DF8A-2915-6C16-A90DFBD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BCC93-756B-428C-681B-28C5365A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 is now private (10.1.0.1)</a:t>
            </a:r>
          </a:p>
          <a:p>
            <a:r>
              <a:rPr lang="en-US" dirty="0"/>
              <a:t>Server A and Server B moved to the cloud S</a:t>
            </a:r>
          </a:p>
          <a:p>
            <a:r>
              <a:rPr lang="en-US" dirty="0"/>
              <a:t>Gateways A and B work as servers now sending the packets to the cloud</a:t>
            </a:r>
          </a:p>
          <a:p>
            <a:r>
              <a:rPr lang="en-US" dirty="0"/>
              <a:t>According to IPsec configuration, gateways are the endpoints</a:t>
            </a:r>
          </a:p>
          <a:p>
            <a:r>
              <a:rPr lang="en-US" dirty="0"/>
              <a:t>DNAT implemented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59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53803-5E52-82F8-6A0A-547A7B18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new setup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3E9DC-DEA9-9CD0-A5C7-A5C70DC0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VPN is based on the Encapsulating Security Payload (ESP) protocol</a:t>
            </a:r>
          </a:p>
          <a:p>
            <a:r>
              <a:rPr lang="en-US" dirty="0" err="1"/>
              <a:t>StrongSwan</a:t>
            </a:r>
            <a:r>
              <a:rPr lang="en-US" dirty="0"/>
              <a:t> is included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CFEDC-1865-698D-EA45-9B2990A4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05" y="3543633"/>
            <a:ext cx="7277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18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</Words>
  <Application>Microsoft Macintosh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VPN with IPsec</vt:lpstr>
      <vt:lpstr>Current topology</vt:lpstr>
      <vt:lpstr>New topology</vt:lpstr>
      <vt:lpstr>Changes</vt:lpstr>
      <vt:lpstr>Properties of the new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with IPsec</dc:title>
  <dc:creator>Сафаргалиева Анастасия Ивановна</dc:creator>
  <cp:lastModifiedBy>Сафаргалиева Анастасия Ивановна</cp:lastModifiedBy>
  <cp:revision>1</cp:revision>
  <dcterms:created xsi:type="dcterms:W3CDTF">2022-05-10T20:55:50Z</dcterms:created>
  <dcterms:modified xsi:type="dcterms:W3CDTF">2022-05-10T21:15:16Z</dcterms:modified>
</cp:coreProperties>
</file>