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2" r:id="rId4"/>
    <p:sldId id="263" r:id="rId5"/>
    <p:sldId id="267" r:id="rId6"/>
    <p:sldId id="268" r:id="rId7"/>
    <p:sldId id="269" r:id="rId8"/>
    <p:sldId id="270" r:id="rId9"/>
    <p:sldId id="266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FB944E-C9A2-4DE1-AEF2-D367B9CAFD8A}">
          <p14:sldIdLst>
            <p14:sldId id="258"/>
            <p14:sldId id="259"/>
            <p14:sldId id="262"/>
            <p14:sldId id="263"/>
            <p14:sldId id="267"/>
            <p14:sldId id="268"/>
            <p14:sldId id="269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07FC-CE3C-4ED5-821D-34A8CD9442D4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F2C5-A064-4A13-8FF4-13608923D0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3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31" y="828767"/>
            <a:ext cx="10515600" cy="1000035"/>
          </a:xfrm>
        </p:spPr>
        <p:txBody>
          <a:bodyPr/>
          <a:lstStyle>
            <a:lvl1pPr algn="ctr">
              <a:defRPr>
                <a:solidFill>
                  <a:srgbClr val="008900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828802"/>
            <a:ext cx="10515600" cy="43916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7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87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9295-5B8D-477C-AED0-E50655D34250}" type="datetimeFigureOut">
              <a:rPr lang="uk-UA" smtClean="0"/>
              <a:t>08.02.2020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3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samcss/sposoby-dobavleniya-stiley-na-stranitsu" TargetMode="External"/><Relationship Id="rId2" Type="http://schemas.openxmlformats.org/officeDocument/2006/relationships/hyperlink" Target="https://webref.ru/html/!doctyp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htmlbook.ru/html/attr/class" TargetMode="External"/><Relationship Id="rId4" Type="http://schemas.openxmlformats.org/officeDocument/2006/relationships/hyperlink" Target="http://htmlbook.ru/html/attr/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1637E1-530C-4326-8884-3C441EA3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57" y="1802674"/>
            <a:ext cx="2706443" cy="37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662295" y="171812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onsolas" panose="020B0609020204030204" pitchFamily="49" charset="0"/>
              </a:rPr>
              <a:t>Що</a:t>
            </a:r>
            <a:r>
              <a:rPr lang="ru-RU" sz="3600" b="1" dirty="0">
                <a:latin typeface="Consolas" panose="020B0609020204030204" pitchFamily="49" charset="0"/>
              </a:rPr>
              <a:t> </a:t>
            </a:r>
            <a:r>
              <a:rPr lang="ru-RU" sz="3600" b="1" dirty="0" err="1">
                <a:latin typeface="Consolas" panose="020B0609020204030204" pitchFamily="49" charset="0"/>
              </a:rPr>
              <a:t>таке</a:t>
            </a:r>
            <a:r>
              <a:rPr lang="ru-RU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>
                <a:latin typeface="Consolas" panose="020B0609020204030204" pitchFamily="49" charset="0"/>
              </a:rPr>
              <a:t>CSS?</a:t>
            </a:r>
            <a:endParaRPr lang="uk-UA" sz="3600" b="1" dirty="0">
              <a:latin typeface="Consolas" panose="020B06090202040302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1495CB9-3779-4414-B931-F30CA765EAF3}"/>
              </a:ext>
            </a:extLst>
          </p:cNvPr>
          <p:cNvSpPr/>
          <p:nvPr/>
        </p:nvSpPr>
        <p:spPr>
          <a:xfrm>
            <a:off x="662295" y="3856762"/>
            <a:ext cx="10867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CSS (</a:t>
            </a:r>
            <a:r>
              <a:rPr lang="uk-UA" dirty="0">
                <a:latin typeface="Consolas" panose="020B0609020204030204" pitchFamily="49" charset="0"/>
              </a:rPr>
              <a:t>від англ.</a:t>
            </a:r>
            <a:r>
              <a:rPr lang="en-US" dirty="0">
                <a:latin typeface="Consolas" panose="020B0609020204030204" pitchFamily="49" charset="0"/>
              </a:rPr>
              <a:t> Cascading Style Sheets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- «</a:t>
            </a:r>
            <a:r>
              <a:rPr lang="uk-UA" dirty="0">
                <a:latin typeface="Consolas" panose="020B0609020204030204" pitchFamily="49" charset="0"/>
              </a:rPr>
              <a:t>каскадні таблиці стилів») - </a:t>
            </a:r>
            <a:r>
              <a:rPr lang="ru-RU" dirty="0" err="1">
                <a:latin typeface="Consolas" panose="020B0609020204030204" pitchFamily="49" charset="0"/>
              </a:rPr>
              <a:t>спеціальна</a:t>
            </a:r>
            <a:r>
              <a:rPr lang="ru-RU" dirty="0">
                <a:latin typeface="Consolas" panose="020B0609020204030204" pitchFamily="49" charset="0"/>
              </a:rPr>
              <a:t> </a:t>
            </a:r>
            <a:r>
              <a:rPr lang="ru-RU" dirty="0" err="1">
                <a:latin typeface="Consolas" panose="020B0609020204030204" pitchFamily="49" charset="0"/>
              </a:rPr>
              <a:t>мова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що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використовується</a:t>
            </a:r>
            <a:r>
              <a:rPr lang="ru-RU" dirty="0">
                <a:latin typeface="Consolas" panose="020B0609020204030204" pitchFamily="49" charset="0"/>
              </a:rPr>
              <a:t> для </a:t>
            </a:r>
            <a:r>
              <a:rPr lang="ru-RU" dirty="0" err="1">
                <a:latin typeface="Consolas" panose="020B0609020204030204" pitchFamily="49" charset="0"/>
              </a:rPr>
              <a:t>опису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сторінок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написаних</a:t>
            </a:r>
            <a:r>
              <a:rPr lang="ru-RU" dirty="0">
                <a:latin typeface="Consolas" panose="020B0609020204030204" pitchFamily="49" charset="0"/>
              </a:rPr>
              <a:t> </a:t>
            </a:r>
            <a:r>
              <a:rPr lang="ru-RU" dirty="0" err="1">
                <a:latin typeface="Consolas" panose="020B0609020204030204" pitchFamily="49" charset="0"/>
              </a:rPr>
              <a:t>мовами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розмітки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даних</a:t>
            </a:r>
            <a:r>
              <a:rPr lang="uk-UA" dirty="0">
                <a:latin typeface="Consolas" panose="020B0609020204030204" pitchFamily="49" charset="0"/>
              </a:rPr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79EE36-37EB-4B45-B088-C624389B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90" y="902886"/>
            <a:ext cx="2276815" cy="22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30934"/>
            <a:ext cx="7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sz="3600" b="1" dirty="0">
                <a:latin typeface="Consolas" panose="020B0609020204030204" pitchFamily="49" charset="0"/>
              </a:rPr>
              <a:t>Види стилів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FF828967-06C0-4E2A-9431-C95A59533E03}"/>
              </a:ext>
            </a:extLst>
          </p:cNvPr>
          <p:cNvSpPr/>
          <p:nvPr/>
        </p:nvSpPr>
        <p:spPr>
          <a:xfrm>
            <a:off x="763581" y="2813447"/>
            <a:ext cx="1058069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Consolas" panose="020B0609020204030204" pitchFamily="49" charset="0"/>
              </a:rPr>
              <a:t>Вбудовані стилі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Consolas" panose="020B0609020204030204" pitchFamily="49" charset="0"/>
              </a:rPr>
              <a:t>Глобальні стилі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Consolas" panose="020B0609020204030204" pitchFamily="49" charset="0"/>
              </a:rPr>
              <a:t>Зовнішні стилі</a:t>
            </a:r>
          </a:p>
          <a:p>
            <a:pPr>
              <a:defRPr/>
            </a:pPr>
            <a:endParaRPr lang="uk-U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4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581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sz="3600" b="1" dirty="0" err="1">
                <a:latin typeface="Consolas" panose="020B0609020204030204" pitchFamily="49" charset="0"/>
              </a:rPr>
              <a:t>Вбудовані</a:t>
            </a:r>
            <a:r>
              <a:rPr lang="ru-RU" sz="3600" b="1" dirty="0">
                <a:latin typeface="Consolas" panose="020B0609020204030204" pitchFamily="49" charset="0"/>
              </a:rPr>
              <a:t> стилі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6329A27A-F3EE-4B64-A976-5126BC350795}"/>
              </a:ext>
            </a:extLst>
          </p:cNvPr>
          <p:cNvSpPr/>
          <p:nvPr/>
        </p:nvSpPr>
        <p:spPr>
          <a:xfrm>
            <a:off x="763581" y="3192840"/>
            <a:ext cx="10533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Consolas" panose="020B0609020204030204" pitchFamily="49" charset="0"/>
              </a:rPr>
              <a:t>Вбудовані стилі</a:t>
            </a:r>
            <a:r>
              <a:rPr lang="en-US" b="1" dirty="0">
                <a:latin typeface="Consolas" panose="020B0609020204030204" pitchFamily="49" charset="0"/>
              </a:rPr>
              <a:t>(inline)</a:t>
            </a:r>
            <a:r>
              <a:rPr lang="uk-UA" b="1" dirty="0">
                <a:latin typeface="Consolas" panose="020B0609020204030204" pitchFamily="49" charset="0"/>
              </a:rPr>
              <a:t>.</a:t>
            </a:r>
            <a:r>
              <a:rPr lang="uk-UA" dirty="0">
                <a:latin typeface="Consolas" panose="020B0609020204030204" pitchFamily="49" charset="0"/>
              </a:rPr>
              <a:t> Вбудовуються безпосередньо у тег:</a:t>
            </a:r>
          </a:p>
          <a:p>
            <a:endParaRPr lang="uk-UA" dirty="0">
              <a:latin typeface="Consolas" panose="020B0609020204030204" pitchFamily="49" charset="0"/>
            </a:endParaRPr>
          </a:p>
          <a:p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      </a:t>
            </a:r>
            <a:r>
              <a:rPr lang="uk-UA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latin typeface="Consolas" panose="020B0609020204030204" pitchFamily="49" charset="0"/>
              </a:rPr>
              <a:t>=“color</a:t>
            </a:r>
            <a:r>
              <a:rPr lang="uk-UA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red”</a:t>
            </a:r>
            <a:r>
              <a:rPr lang="uk-UA" dirty="0">
                <a:latin typeface="Consolas" panose="020B0609020204030204" pitchFamily="49" charset="0"/>
              </a:rPr>
              <a:t>&gt;Заголовок 1-го рівня&lt;/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h1</a:t>
            </a:r>
            <a:r>
              <a:rPr lang="uk-UA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4547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581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sz="3600" b="1" dirty="0">
                <a:latin typeface="Consolas" panose="020B0609020204030204" pitchFamily="49" charset="0"/>
              </a:rPr>
              <a:t>Глобальні</a:t>
            </a:r>
            <a:r>
              <a:rPr lang="ru-RU" sz="3600" b="1" dirty="0">
                <a:latin typeface="Consolas" panose="020B0609020204030204" pitchFamily="49" charset="0"/>
              </a:rPr>
              <a:t> стилі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6329A27A-F3EE-4B64-A976-5126BC350795}"/>
              </a:ext>
            </a:extLst>
          </p:cNvPr>
          <p:cNvSpPr/>
          <p:nvPr/>
        </p:nvSpPr>
        <p:spPr>
          <a:xfrm>
            <a:off x="763581" y="2726115"/>
            <a:ext cx="105330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Consolas" panose="020B0609020204030204" pitchFamily="49" charset="0"/>
              </a:rPr>
              <a:t>Глобальні стилі.</a:t>
            </a:r>
            <a:r>
              <a:rPr lang="uk-UA" dirty="0">
                <a:latin typeface="Consolas" panose="020B0609020204030204" pitchFamily="49" charset="0"/>
              </a:rPr>
              <a:t> Прописуються у парному тегу </a:t>
            </a:r>
            <a:r>
              <a:rPr lang="ru-RU" dirty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style</a:t>
            </a:r>
            <a:r>
              <a:rPr lang="ru-RU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всередині </a:t>
            </a:r>
            <a:r>
              <a:rPr lang="uk-UA" dirty="0" err="1">
                <a:latin typeface="Consolas" panose="020B0609020204030204" pitchFamily="49" charset="0"/>
              </a:rPr>
              <a:t>тега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head</a:t>
            </a:r>
            <a:r>
              <a:rPr lang="ru-RU" dirty="0">
                <a:latin typeface="Consolas" panose="020B0609020204030204" pitchFamily="49" charset="0"/>
              </a:rPr>
              <a:t>&gt;</a:t>
            </a:r>
            <a:r>
              <a:rPr lang="uk-UA" dirty="0">
                <a:latin typeface="Consolas" panose="020B0609020204030204" pitchFamily="49" charset="0"/>
              </a:rPr>
              <a:t>:</a:t>
            </a:r>
          </a:p>
          <a:p>
            <a:endParaRPr lang="uk-UA" dirty="0">
              <a:latin typeface="Consolas" panose="020B0609020204030204" pitchFamily="49" charset="0"/>
            </a:endParaRPr>
          </a:p>
          <a:p>
            <a:endParaRPr lang="uk-UA" dirty="0">
              <a:latin typeface="Consolas" panose="020B0609020204030204" pitchFamily="49" charset="0"/>
            </a:endParaRPr>
          </a:p>
          <a:p>
            <a:r>
              <a:rPr lang="uk-UA" dirty="0">
                <a:latin typeface="Consolas" panose="020B0609020204030204" pitchFamily="49" charset="0"/>
              </a:rPr>
              <a:t>&lt;</a:t>
            </a:r>
            <a:r>
              <a:rPr lang="uk-UA" dirty="0">
                <a:solidFill>
                  <a:schemeClr val="accent2"/>
                </a:solidFill>
                <a:latin typeface="Consolas" panose="020B0609020204030204" pitchFamily="49" charset="0"/>
              </a:rPr>
              <a:t>head</a:t>
            </a:r>
            <a:r>
              <a:rPr lang="uk-UA" dirty="0">
                <a:latin typeface="Consolas" panose="020B0609020204030204" pitchFamily="49" charset="0"/>
              </a:rPr>
              <a:t>&gt;</a:t>
            </a:r>
          </a:p>
          <a:p>
            <a:r>
              <a:rPr lang="uk-UA" dirty="0">
                <a:latin typeface="Consolas" panose="020B0609020204030204" pitchFamily="49" charset="0"/>
              </a:rPr>
              <a:t>	&lt;</a:t>
            </a:r>
            <a:r>
              <a:rPr lang="uk-UA" dirty="0">
                <a:solidFill>
                  <a:schemeClr val="accent2"/>
                </a:solidFill>
                <a:latin typeface="Consolas" panose="020B0609020204030204" pitchFamily="49" charset="0"/>
              </a:rPr>
              <a:t>title</a:t>
            </a:r>
            <a:r>
              <a:rPr lang="uk-UA" dirty="0">
                <a:latin typeface="Consolas" panose="020B0609020204030204" pitchFamily="49" charset="0"/>
              </a:rPr>
              <a:t>&gt; НАЗВА МОЄЇ СТОРІНКИ&lt;/</a:t>
            </a:r>
            <a:r>
              <a:rPr lang="uk-UA" dirty="0">
                <a:solidFill>
                  <a:schemeClr val="accent2"/>
                </a:solidFill>
                <a:latin typeface="Consolas" panose="020B0609020204030204" pitchFamily="49" charset="0"/>
              </a:rPr>
              <a:t>title</a:t>
            </a:r>
            <a:r>
              <a:rPr lang="uk-UA" dirty="0">
                <a:latin typeface="Consolas" panose="020B0609020204030204" pitchFamily="49" charset="0"/>
              </a:rPr>
              <a:t>&gt;</a:t>
            </a:r>
          </a:p>
          <a:p>
            <a:r>
              <a:rPr lang="uk-UA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uk-UA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h2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           	color: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blue;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}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uk-UA" dirty="0">
                <a:latin typeface="Consolas" panose="020B0609020204030204" pitchFamily="49" charset="0"/>
              </a:rPr>
              <a:t>&lt;/</a:t>
            </a:r>
            <a:r>
              <a:rPr lang="uk-UA" dirty="0">
                <a:solidFill>
                  <a:schemeClr val="accent2"/>
                </a:solidFill>
                <a:latin typeface="Consolas" panose="020B0609020204030204" pitchFamily="49" charset="0"/>
              </a:rPr>
              <a:t>head</a:t>
            </a:r>
            <a:r>
              <a:rPr lang="uk-UA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950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581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sz="3600" b="1" dirty="0">
                <a:latin typeface="Consolas" panose="020B0609020204030204" pitchFamily="49" charset="0"/>
              </a:rPr>
              <a:t>Синтаксис </a:t>
            </a:r>
            <a:r>
              <a:rPr lang="en-US" sz="3600" b="1" dirty="0">
                <a:latin typeface="Consolas" panose="020B0609020204030204" pitchFamily="49" charset="0"/>
              </a:rPr>
              <a:t>CSS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D64230-4B7A-4FC1-B138-8BC49979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86" y="2604401"/>
            <a:ext cx="5781028" cy="29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8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581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sz="3600" b="1" dirty="0">
                <a:latin typeface="Consolas" panose="020B0609020204030204" pitchFamily="49" charset="0"/>
              </a:rPr>
              <a:t>З</a:t>
            </a:r>
            <a:r>
              <a:rPr lang="uk-UA" sz="3600" b="1" dirty="0" err="1">
                <a:latin typeface="Consolas" panose="020B0609020204030204" pitchFamily="49" charset="0"/>
              </a:rPr>
              <a:t>овнішні</a:t>
            </a:r>
            <a:r>
              <a:rPr lang="uk-UA" sz="3600" b="1" dirty="0">
                <a:latin typeface="Consolas" panose="020B0609020204030204" pitchFamily="49" charset="0"/>
              </a:rPr>
              <a:t> стилі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6329A27A-F3EE-4B64-A976-5126BC350795}"/>
              </a:ext>
            </a:extLst>
          </p:cNvPr>
          <p:cNvSpPr/>
          <p:nvPr/>
        </p:nvSpPr>
        <p:spPr>
          <a:xfrm>
            <a:off x="763581" y="2792790"/>
            <a:ext cx="1053306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Consolas" panose="020B0609020204030204" pitchFamily="49" charset="0"/>
              </a:rPr>
              <a:t>Зовнішні стилі.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П</a:t>
            </a:r>
            <a:r>
              <a:rPr lang="uk-UA" dirty="0" err="1">
                <a:latin typeface="Consolas" panose="020B0609020204030204" pitchFamily="49" charset="0"/>
              </a:rPr>
              <a:t>ідключається</a:t>
            </a:r>
            <a:r>
              <a:rPr lang="uk-UA" dirty="0">
                <a:latin typeface="Consolas" panose="020B0609020204030204" pitchFamily="49" charset="0"/>
              </a:rPr>
              <a:t> наступний чином в </a:t>
            </a:r>
            <a:r>
              <a:rPr lang="ru-RU" dirty="0" err="1">
                <a:latin typeface="Consolas" panose="020B0609020204030204" pitchFamily="49" charset="0"/>
              </a:rPr>
              <a:t>тезі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&lt;head&gt;:</a:t>
            </a:r>
          </a:p>
          <a:p>
            <a:endParaRPr lang="uk-UA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  <a:p>
            <a:pPr algn="ctr"/>
            <a:r>
              <a:rPr lang="uk-UA" dirty="0">
                <a:latin typeface="Consolas" panose="020B0609020204030204" pitchFamily="49" charset="0"/>
              </a:rPr>
              <a:t>&lt;</a:t>
            </a:r>
            <a:r>
              <a:rPr lang="uk-UA" dirty="0" err="1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accent6"/>
                </a:solidFill>
                <a:latin typeface="Consolas" panose="020B0609020204030204" pitchFamily="49" charset="0"/>
              </a:rPr>
              <a:t>rel</a:t>
            </a:r>
            <a:r>
              <a:rPr lang="uk-UA" dirty="0">
                <a:latin typeface="Consolas" panose="020B0609020204030204" pitchFamily="49" charset="0"/>
              </a:rPr>
              <a:t>="</a:t>
            </a:r>
            <a:r>
              <a:rPr lang="uk-UA" dirty="0" err="1">
                <a:latin typeface="Consolas" panose="020B0609020204030204" pitchFamily="49" charset="0"/>
              </a:rPr>
              <a:t>stylesheet</a:t>
            </a:r>
            <a:r>
              <a:rPr lang="uk-UA" dirty="0">
                <a:latin typeface="Consolas" panose="020B0609020204030204" pitchFamily="49" charset="0"/>
              </a:rPr>
              <a:t>" </a:t>
            </a:r>
            <a:r>
              <a:rPr lang="uk-UA" dirty="0" err="1">
                <a:solidFill>
                  <a:schemeClr val="accent6"/>
                </a:solidFill>
                <a:latin typeface="Consolas" panose="020B0609020204030204" pitchFamily="49" charset="0"/>
              </a:rPr>
              <a:t>href</a:t>
            </a:r>
            <a:r>
              <a:rPr lang="uk-UA" dirty="0">
                <a:latin typeface="Consolas" panose="020B0609020204030204" pitchFamily="49" charset="0"/>
              </a:rPr>
              <a:t>="ім’я 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uk-UA" dirty="0">
                <a:latin typeface="Consolas" panose="020B0609020204030204" pitchFamily="49" charset="0"/>
              </a:rPr>
              <a:t>–файлу.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uk-UA" dirty="0">
                <a:latin typeface="Consolas" panose="020B0609020204030204" pitchFamily="49" charset="0"/>
              </a:rPr>
              <a:t>"&gt; 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uk-UA" dirty="0">
              <a:latin typeface="Consolas" panose="020B0609020204030204" pitchFamily="49" charset="0"/>
            </a:endParaRPr>
          </a:p>
          <a:p>
            <a:endParaRPr lang="uk-UA" sz="1200" dirty="0">
              <a:latin typeface="Consolas" panose="020B0609020204030204" pitchFamily="49" charset="0"/>
            </a:endParaRPr>
          </a:p>
          <a:p>
            <a:r>
              <a:rPr lang="uk-UA" dirty="0">
                <a:latin typeface="Consolas" panose="020B0609020204030204" pitchFamily="49" charset="0"/>
              </a:rPr>
              <a:t>тут ми кажем, що посилання до нашого файлу є релевантним і буде використовуватись для стилізування. Синтаксис буде таким і лише таким!</a:t>
            </a:r>
          </a:p>
        </p:txBody>
      </p:sp>
    </p:spTree>
    <p:extLst>
      <p:ext uri="{BB962C8B-B14F-4D97-AF65-F5344CB8AC3E}">
        <p14:creationId xmlns:p14="http://schemas.microsoft.com/office/powerpoint/2010/main" val="124304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7761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sz="3600" b="1" dirty="0"/>
              <a:t>Селектори: класи та ідентифікатори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6329A27A-F3EE-4B64-A976-5126BC350795}"/>
              </a:ext>
            </a:extLst>
          </p:cNvPr>
          <p:cNvSpPr/>
          <p:nvPr/>
        </p:nvSpPr>
        <p:spPr>
          <a:xfrm>
            <a:off x="763581" y="2690336"/>
            <a:ext cx="105330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Consolas" panose="020B0609020204030204" pitchFamily="49" charset="0"/>
              </a:rPr>
              <a:t>Є три різновиди селекторів:</a:t>
            </a:r>
            <a:endParaRPr lang="en-US" b="1" dirty="0">
              <a:latin typeface="Consolas" panose="020B0609020204030204" pitchFamily="49" charset="0"/>
            </a:endParaRPr>
          </a:p>
          <a:p>
            <a:endParaRPr lang="uk-UA" dirty="0">
              <a:latin typeface="Consolas" panose="020B0609020204030204" pitchFamily="49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>
                <a:latin typeface="Consolas" panose="020B0609020204030204" pitchFamily="49" charset="0"/>
              </a:rPr>
              <a:t>Селектор по тегу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>
                <a:latin typeface="Consolas" panose="020B0609020204030204" pitchFamily="49" charset="0"/>
              </a:rPr>
              <a:t>Селектор по </a:t>
            </a:r>
            <a:r>
              <a:rPr lang="en-US" dirty="0">
                <a:latin typeface="Consolas" panose="020B0609020204030204" pitchFamily="49" charset="0"/>
              </a:rPr>
              <a:t>id</a:t>
            </a:r>
            <a:endParaRPr lang="uk-UA" dirty="0">
              <a:latin typeface="Consolas" panose="020B0609020204030204" pitchFamily="49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>
                <a:latin typeface="Consolas" panose="020B0609020204030204" pitchFamily="49" charset="0"/>
              </a:rPr>
              <a:t>Селектор по класу</a:t>
            </a:r>
          </a:p>
        </p:txBody>
      </p:sp>
    </p:spTree>
    <p:extLst>
      <p:ext uri="{BB962C8B-B14F-4D97-AF65-F5344CB8AC3E}">
        <p14:creationId xmlns:p14="http://schemas.microsoft.com/office/powerpoint/2010/main" val="15236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7732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3600" b="1" dirty="0">
                <a:latin typeface="Consolas" panose="020B0609020204030204" pitchFamily="49" charset="0"/>
              </a:rPr>
              <a:t>Додаткові джерела інформації</a:t>
            </a:r>
            <a:r>
              <a:rPr lang="ru-RU" altLang="uk-UA" sz="3600" b="1" dirty="0">
                <a:latin typeface="Consolas" panose="020B0609020204030204" pitchFamily="49" charset="0"/>
              </a:rPr>
              <a:t>: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1" y="2951946"/>
            <a:ext cx="9047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u="sng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https://webref.ru/html/!doctype</a:t>
            </a:r>
            <a:endParaRPr lang="en-US" sz="14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uk-UA" sz="1400" u="sng" dirty="0">
                <a:solidFill>
                  <a:srgbClr val="0070C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http://htmlbook.ru/samcss/sposoby-dobavleniya-stiley-na-stranitsu</a:t>
            </a:r>
            <a:endParaRPr lang="uk-UA" sz="14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uk-UA" sz="1400" u="sng" dirty="0">
                <a:solidFill>
                  <a:srgbClr val="0070C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http://htmlbook.ru/html/attr/id</a:t>
            </a:r>
            <a:endParaRPr lang="uk-UA" sz="14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uk-UA" sz="1400" u="sng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http://htmlbook.ru/html/attr/class</a:t>
            </a:r>
            <a:endParaRPr lang="uk-UA" sz="14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F86A577-0D88-4692-A849-D90E5E5E444C}" vid="{86A5FD52-A2BB-4200-AD13-5F6A9A12F3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2750</TotalTime>
  <Words>245</Words>
  <Application>Microsoft Office PowerPoint</Application>
  <PresentationFormat>Широкий екран</PresentationFormat>
  <Paragraphs>43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</dc:title>
  <dc:creator>User</dc:creator>
  <cp:lastModifiedBy>Taras Kundyk</cp:lastModifiedBy>
  <cp:revision>191</cp:revision>
  <dcterms:created xsi:type="dcterms:W3CDTF">2017-09-06T16:48:50Z</dcterms:created>
  <dcterms:modified xsi:type="dcterms:W3CDTF">2020-02-08T16:35:17Z</dcterms:modified>
</cp:coreProperties>
</file>