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1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85" r:id="rId1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8CE7F-C11A-4DBA-9334-156456DF99FC}" v="9" dt="2023-12-17T13:05:52.964"/>
    <p1510:client id="{6AB83781-CB96-4349-88EB-F15D538635B0}" v="25" dt="2023-04-23T20:53:36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4" autoAdjust="0"/>
    <p:restoredTop sz="94694"/>
  </p:normalViewPr>
  <p:slideViewPr>
    <p:cSldViewPr snapToGrid="0" snapToObjects="1">
      <p:cViewPr>
        <p:scale>
          <a:sx n="61" d="100"/>
          <a:sy n="61" d="100"/>
        </p:scale>
        <p:origin x="622" y="26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Федорова Анастасия" userId="529a0316a7cda497" providerId="Windows Live" clId="Web-{66C8CE7F-C11A-4DBA-9334-156456DF99FC}"/>
    <pc:docChg chg="mod modSld addMainMaster delMainMaster modMainMaster setSldSz">
      <pc:chgData name="Федорова Анастасия" userId="529a0316a7cda497" providerId="Windows Live" clId="Web-{66C8CE7F-C11A-4DBA-9334-156456DF99FC}" dt="2023-12-17T13:05:50.808" v="5"/>
      <pc:docMkLst>
        <pc:docMk/>
      </pc:docMkLst>
      <pc:sldChg chg="modSp mod modClrScheme chgLayout">
        <pc:chgData name="Федорова Анастасия" userId="529a0316a7cda497" providerId="Windows Live" clId="Web-{66C8CE7F-C11A-4DBA-9334-156456DF99FC}" dt="2023-12-17T13:05:50.808" v="5"/>
        <pc:sldMkLst>
          <pc:docMk/>
          <pc:sldMk cId="982325395" sldId="271"/>
        </pc:sldMkLst>
        <pc:spChg chg="mod ord">
          <ac:chgData name="Федорова Анастасия" userId="529a0316a7cda497" providerId="Windows Live" clId="Web-{66C8CE7F-C11A-4DBA-9334-156456DF99FC}" dt="2023-12-17T13:05:50.808" v="5"/>
          <ac:spMkLst>
            <pc:docMk/>
            <pc:sldMk cId="982325395" sldId="271"/>
            <ac:spMk id="2" creationId="{8CD95C0D-D7DC-EF40-9E45-F5F0A4817CD2}"/>
          </ac:spMkLst>
        </pc:spChg>
        <pc:spChg chg="mod ord">
          <ac:chgData name="Федорова Анастасия" userId="529a0316a7cda497" providerId="Windows Live" clId="Web-{66C8CE7F-C11A-4DBA-9334-156456DF99FC}" dt="2023-12-17T13:05:50.777" v="4"/>
          <ac:spMkLst>
            <pc:docMk/>
            <pc:sldMk cId="982325395" sldId="271"/>
            <ac:spMk id="3" creationId="{2B85EA7E-BEC4-B745-B2A8-D4E4AFC614FC}"/>
          </ac:spMkLst>
        </pc:spChg>
        <pc:spChg chg="mod ord">
          <ac:chgData name="Федорова Анастасия" userId="529a0316a7cda497" providerId="Windows Live" clId="Web-{66C8CE7F-C11A-4DBA-9334-156456DF99FC}" dt="2023-12-17T13:05:50.808" v="5"/>
          <ac:spMkLst>
            <pc:docMk/>
            <pc:sldMk cId="982325395" sldId="271"/>
            <ac:spMk id="5" creationId="{C6FAE0FA-3CAF-BA4B-8F9F-5FEF3C2F3CC6}"/>
          </ac:spMkLst>
        </pc:spChg>
        <pc:spChg chg="mod ord">
          <ac:chgData name="Федорова Анастасия" userId="529a0316a7cda497" providerId="Windows Live" clId="Web-{66C8CE7F-C11A-4DBA-9334-156456DF99FC}" dt="2023-12-17T13:05:50.808" v="5"/>
          <ac:spMkLst>
            <pc:docMk/>
            <pc:sldMk cId="982325395" sldId="271"/>
            <ac:spMk id="6" creationId="{44AFB2BF-A7AB-5648-ADCD-2A7F1BD35815}"/>
          </ac:spMkLst>
        </pc:spChg>
        <pc:spChg chg="mod ord">
          <ac:chgData name="Федорова Анастасия" userId="529a0316a7cda497" providerId="Windows Live" clId="Web-{66C8CE7F-C11A-4DBA-9334-156456DF99FC}" dt="2023-12-17T13:05:50.777" v="4"/>
          <ac:spMkLst>
            <pc:docMk/>
            <pc:sldMk cId="982325395" sldId="271"/>
            <ac:spMk id="7" creationId="{00000000-0000-0000-0000-000000000000}"/>
          </ac:spMkLst>
        </pc:spChg>
      </pc:sldChg>
      <pc:sldChg chg="mod modClrScheme chgLayout">
        <pc:chgData name="Федорова Анастасия" userId="529a0316a7cda497" providerId="Windows Live" clId="Web-{66C8CE7F-C11A-4DBA-9334-156456DF99FC}" dt="2023-12-17T13:05:50.777" v="4"/>
        <pc:sldMkLst>
          <pc:docMk/>
          <pc:sldMk cId="1282161965" sldId="285"/>
        </pc:sldMkLst>
      </pc:sldChg>
      <pc:sldChg chg="modSp mod modClrScheme chgLayout">
        <pc:chgData name="Федорова Анастасия" userId="529a0316a7cda497" providerId="Windows Live" clId="Web-{66C8CE7F-C11A-4DBA-9334-156456DF99FC}" dt="2023-12-17T13:05:50.808" v="5"/>
        <pc:sldMkLst>
          <pc:docMk/>
          <pc:sldMk cId="1982883335" sldId="287"/>
        </pc:sldMkLst>
        <pc:spChg chg="mod ord">
          <ac:chgData name="Федорова Анастасия" userId="529a0316a7cda497" providerId="Windows Live" clId="Web-{66C8CE7F-C11A-4DBA-9334-156456DF99FC}" dt="2023-12-17T13:05:50.777" v="4"/>
          <ac:spMkLst>
            <pc:docMk/>
            <pc:sldMk cId="1982883335" sldId="287"/>
            <ac:spMk id="2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777" v="4"/>
          <ac:spMkLst>
            <pc:docMk/>
            <pc:sldMk cId="1982883335" sldId="287"/>
            <ac:spMk id="3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777" v="4"/>
          <ac:spMkLst>
            <pc:docMk/>
            <pc:sldMk cId="1982883335" sldId="287"/>
            <ac:spMk id="4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777" v="4"/>
          <ac:spMkLst>
            <pc:docMk/>
            <pc:sldMk cId="1982883335" sldId="287"/>
            <ac:spMk id="5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777" v="4"/>
          <ac:spMkLst>
            <pc:docMk/>
            <pc:sldMk cId="1982883335" sldId="287"/>
            <ac:spMk id="6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808" v="5"/>
          <ac:spMkLst>
            <pc:docMk/>
            <pc:sldMk cId="1982883335" sldId="287"/>
            <ac:spMk id="7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808" v="5"/>
          <ac:spMkLst>
            <pc:docMk/>
            <pc:sldMk cId="1982883335" sldId="287"/>
            <ac:spMk id="8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808" v="5"/>
          <ac:spMkLst>
            <pc:docMk/>
            <pc:sldMk cId="1982883335" sldId="287"/>
            <ac:spMk id="9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808" v="5"/>
          <ac:spMkLst>
            <pc:docMk/>
            <pc:sldMk cId="1982883335" sldId="287"/>
            <ac:spMk id="10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808" v="5"/>
          <ac:spMkLst>
            <pc:docMk/>
            <pc:sldMk cId="1982883335" sldId="287"/>
            <ac:spMk id="11" creationId="{00000000-0000-0000-0000-000000000000}"/>
          </ac:spMkLst>
        </pc:spChg>
      </pc:sldChg>
      <pc:sldChg chg="modSp mod modClrScheme chgLayout">
        <pc:chgData name="Федорова Анастасия" userId="529a0316a7cda497" providerId="Windows Live" clId="Web-{66C8CE7F-C11A-4DBA-9334-156456DF99FC}" dt="2023-12-17T13:05:50.808" v="5"/>
        <pc:sldMkLst>
          <pc:docMk/>
          <pc:sldMk cId="3399400382" sldId="288"/>
        </pc:sldMkLst>
        <pc:spChg chg="mod ord">
          <ac:chgData name="Федорова Анастасия" userId="529a0316a7cda497" providerId="Windows Live" clId="Web-{66C8CE7F-C11A-4DBA-9334-156456DF99FC}" dt="2023-12-17T13:05:50.777" v="4"/>
          <ac:spMkLst>
            <pc:docMk/>
            <pc:sldMk cId="3399400382" sldId="288"/>
            <ac:spMk id="2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777" v="4"/>
          <ac:spMkLst>
            <pc:docMk/>
            <pc:sldMk cId="3399400382" sldId="288"/>
            <ac:spMk id="3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777" v="4"/>
          <ac:spMkLst>
            <pc:docMk/>
            <pc:sldMk cId="3399400382" sldId="288"/>
            <ac:spMk id="4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777" v="4"/>
          <ac:spMkLst>
            <pc:docMk/>
            <pc:sldMk cId="3399400382" sldId="288"/>
            <ac:spMk id="5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808" v="5"/>
          <ac:spMkLst>
            <pc:docMk/>
            <pc:sldMk cId="3399400382" sldId="288"/>
            <ac:spMk id="7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808" v="5"/>
          <ac:spMkLst>
            <pc:docMk/>
            <pc:sldMk cId="3399400382" sldId="288"/>
            <ac:spMk id="9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808" v="5"/>
          <ac:spMkLst>
            <pc:docMk/>
            <pc:sldMk cId="3399400382" sldId="288"/>
            <ac:spMk id="10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808" v="5"/>
          <ac:spMkLst>
            <pc:docMk/>
            <pc:sldMk cId="3399400382" sldId="288"/>
            <ac:spMk id="11" creationId="{00000000-0000-0000-0000-000000000000}"/>
          </ac:spMkLst>
        </pc:spChg>
      </pc:sldChg>
      <pc:sldChg chg="modSp mod modClrScheme chgLayout">
        <pc:chgData name="Федорова Анастасия" userId="529a0316a7cda497" providerId="Windows Live" clId="Web-{66C8CE7F-C11A-4DBA-9334-156456DF99FC}" dt="2023-12-17T13:05:50.808" v="5"/>
        <pc:sldMkLst>
          <pc:docMk/>
          <pc:sldMk cId="3001677192" sldId="289"/>
        </pc:sldMkLst>
        <pc:spChg chg="mod ord">
          <ac:chgData name="Федорова Анастасия" userId="529a0316a7cda497" providerId="Windows Live" clId="Web-{66C8CE7F-C11A-4DBA-9334-156456DF99FC}" dt="2023-12-17T13:05:50.777" v="4"/>
          <ac:spMkLst>
            <pc:docMk/>
            <pc:sldMk cId="3001677192" sldId="289"/>
            <ac:spMk id="2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777" v="4"/>
          <ac:spMkLst>
            <pc:docMk/>
            <pc:sldMk cId="3001677192" sldId="289"/>
            <ac:spMk id="3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777" v="4"/>
          <ac:spMkLst>
            <pc:docMk/>
            <pc:sldMk cId="3001677192" sldId="289"/>
            <ac:spMk id="4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777" v="4"/>
          <ac:spMkLst>
            <pc:docMk/>
            <pc:sldMk cId="3001677192" sldId="289"/>
            <ac:spMk id="5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808" v="5"/>
          <ac:spMkLst>
            <pc:docMk/>
            <pc:sldMk cId="3001677192" sldId="289"/>
            <ac:spMk id="7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808" v="5"/>
          <ac:spMkLst>
            <pc:docMk/>
            <pc:sldMk cId="3001677192" sldId="289"/>
            <ac:spMk id="9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808" v="5"/>
          <ac:spMkLst>
            <pc:docMk/>
            <pc:sldMk cId="3001677192" sldId="289"/>
            <ac:spMk id="10" creationId="{00000000-0000-0000-0000-000000000000}"/>
          </ac:spMkLst>
        </pc:spChg>
        <pc:spChg chg="mod ord">
          <ac:chgData name="Федорова Анастасия" userId="529a0316a7cda497" providerId="Windows Live" clId="Web-{66C8CE7F-C11A-4DBA-9334-156456DF99FC}" dt="2023-12-17T13:05:50.808" v="5"/>
          <ac:spMkLst>
            <pc:docMk/>
            <pc:sldMk cId="3001677192" sldId="289"/>
            <ac:spMk id="11" creationId="{00000000-0000-0000-0000-000000000000}"/>
          </ac:spMkLst>
        </pc:spChg>
      </pc:sldChg>
      <pc:sldMasterChg chg="modSp add del addSldLayout delSldLayout modSldLayout">
        <pc:chgData name="Федорова Анастасия" userId="529a0316a7cda497" providerId="Windows Live" clId="Web-{66C8CE7F-C11A-4DBA-9334-156456DF99FC}" dt="2023-12-17T13:05:50.808" v="5"/>
        <pc:sldMasterMkLst>
          <pc:docMk/>
          <pc:sldMasterMk cId="578506015" sldId="2147483648"/>
        </pc:sldMasterMkLst>
        <pc:spChg chg="mod">
          <ac:chgData name="Федорова Анастасия" userId="529a0316a7cda497" providerId="Windows Live" clId="Web-{66C8CE7F-C11A-4DBA-9334-156456DF99FC}" dt="2023-12-17T13:05:50.808" v="5"/>
          <ac:spMkLst>
            <pc:docMk/>
            <pc:sldMasterMk cId="578506015" sldId="2147483648"/>
            <ac:spMk id="2" creationId="{D33F8FDE-7383-E947-8568-FF6B7A77655A}"/>
          </ac:spMkLst>
        </pc:spChg>
        <pc:spChg chg="mod">
          <ac:chgData name="Федорова Анастасия" userId="529a0316a7cda497" providerId="Windows Live" clId="Web-{66C8CE7F-C11A-4DBA-9334-156456DF99FC}" dt="2023-12-17T13:05:50.808" v="5"/>
          <ac:spMkLst>
            <pc:docMk/>
            <pc:sldMasterMk cId="578506015" sldId="2147483648"/>
            <ac:spMk id="3" creationId="{6F8E6541-45CA-8B42-98B4-D42737B8509B}"/>
          </ac:spMkLst>
        </pc:spChg>
        <pc:spChg chg="mod">
          <ac:chgData name="Федорова Анастасия" userId="529a0316a7cda497" providerId="Windows Live" clId="Web-{66C8CE7F-C11A-4DBA-9334-156456DF99FC}" dt="2023-12-17T13:05:50.808" v="5"/>
          <ac:spMkLst>
            <pc:docMk/>
            <pc:sldMasterMk cId="578506015" sldId="2147483648"/>
            <ac:spMk id="4" creationId="{0E70645B-C5D9-8544-BBF2-E4A13F8E4054}"/>
          </ac:spMkLst>
        </pc:spChg>
        <pc:spChg chg="mod">
          <ac:chgData name="Федорова Анастасия" userId="529a0316a7cda497" providerId="Windows Live" clId="Web-{66C8CE7F-C11A-4DBA-9334-156456DF99FC}" dt="2023-12-17T13:05:50.808" v="5"/>
          <ac:spMkLst>
            <pc:docMk/>
            <pc:sldMasterMk cId="578506015" sldId="2147483648"/>
            <ac:spMk id="5" creationId="{71F52289-7F57-544F-95EE-F8B2E106276A}"/>
          </ac:spMkLst>
        </pc:spChg>
        <pc:spChg chg="mod">
          <ac:chgData name="Федорова Анастасия" userId="529a0316a7cda497" providerId="Windows Live" clId="Web-{66C8CE7F-C11A-4DBA-9334-156456DF99FC}" dt="2023-12-17T13:05:50.808" v="5"/>
          <ac:spMkLst>
            <pc:docMk/>
            <pc:sldMasterMk cId="578506015" sldId="2147483648"/>
            <ac:spMk id="6" creationId="{A11C5F56-F795-5643-ABE3-DDED2186989C}"/>
          </ac:spMkLst>
        </pc:spChg>
        <pc:sldLayoutChg chg="modSp add del">
          <pc:chgData name="Федорова Анастасия" userId="529a0316a7cda497" providerId="Windows Live" clId="Web-{66C8CE7F-C11A-4DBA-9334-156456DF99FC}" dt="2023-12-17T13:05:50.808" v="5"/>
          <pc:sldLayoutMkLst>
            <pc:docMk/>
            <pc:sldMasterMk cId="578506015" sldId="2147483648"/>
            <pc:sldLayoutMk cId="4182895918" sldId="2147483649"/>
          </pc:sldLayoutMkLst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4182895918" sldId="2147483649"/>
              <ac:spMk id="16" creationId="{6007C52F-2E27-E24A-B9DC-AAAB052DBD59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4182895918" sldId="2147483649"/>
              <ac:spMk id="20" creationId="{18109844-C2E7-354F-9C01-8834E4DCE373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4182895918" sldId="2147483649"/>
              <ac:spMk id="25" creationId="{40A04329-C800-BB42-BFE0-7E3C68848DA7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4182895918" sldId="2147483649"/>
              <ac:spMk id="27" creationId="{98337931-3EC2-F348-99EA-860F4FFDC188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4182895918" sldId="2147483649"/>
              <ac:spMk id="29" creationId="{EEA7A79B-D410-B44F-BF32-C3EAEFC20A6E}"/>
            </ac:spMkLst>
          </pc:spChg>
          <pc:picChg chg="mod">
            <ac:chgData name="Федорова Анастасия" userId="529a0316a7cda497" providerId="Windows Live" clId="Web-{66C8CE7F-C11A-4DBA-9334-156456DF99FC}" dt="2023-12-17T13:05:50.808" v="5"/>
            <ac:picMkLst>
              <pc:docMk/>
              <pc:sldMasterMk cId="578506015" sldId="2147483648"/>
              <pc:sldLayoutMk cId="4182895918" sldId="2147483649"/>
              <ac:picMk id="7" creationId="{BA292C80-0DA8-194A-9A66-279048FA2A54}"/>
            </ac:picMkLst>
          </pc:pic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4182895918" sldId="2147483649"/>
              <ac:cxnSpMk id="11" creationId="{313EF906-5BAC-0141-A198-076E155DF9E2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4182895918" sldId="2147483649"/>
              <ac:cxnSpMk id="12" creationId="{61206A97-26F2-E646-8775-9928FEF465B5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4182895918" sldId="2147483649"/>
              <ac:cxnSpMk id="13" creationId="{28E0E5F6-C1CA-9B41-B1DB-6E4FB509084D}"/>
            </ac:cxnSpMkLst>
          </pc:cxnChg>
        </pc:sldLayoutChg>
        <pc:sldLayoutChg chg="modSp add del">
          <pc:chgData name="Федорова Анастасия" userId="529a0316a7cda497" providerId="Windows Live" clId="Web-{66C8CE7F-C11A-4DBA-9334-156456DF99FC}" dt="2023-12-17T13:05:50.808" v="5"/>
          <pc:sldLayoutMkLst>
            <pc:docMk/>
            <pc:sldMasterMk cId="578506015" sldId="2147483648"/>
            <pc:sldLayoutMk cId="663795632" sldId="2147483650"/>
          </pc:sldLayoutMkLst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663795632" sldId="2147483650"/>
              <ac:spMk id="11" creationId="{05ECCF8F-5855-7943-B503-5573887A534D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663795632" sldId="2147483650"/>
              <ac:spMk id="13" creationId="{C2D710AE-3CBE-5940-A7EB-F96132E6592D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663795632" sldId="2147483650"/>
              <ac:spMk id="14" creationId="{FCC5A33D-0A3C-F140-B745-367744A5F308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663795632" sldId="2147483650"/>
              <ac:spMk id="17" creationId="{5163BE0A-A745-414A-AF21-D968BD69D2DA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663795632" sldId="2147483650"/>
              <ac:spMk id="20" creationId="{B3D47CF6-5FC1-2346-8894-A7CC39063DE3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663795632" sldId="2147483650"/>
              <ac:spMk id="23" creationId="{CD14B8F3-89C2-9F45-809E-D1EAF85AC566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663795632" sldId="2147483650"/>
              <ac:spMk id="24" creationId="{3BE4279A-8109-B244-B721-18F10C696B17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663795632" sldId="2147483650"/>
              <ac:spMk id="25" creationId="{B32DC3D4-97A5-3E4F-A29B-422D5E3129B7}"/>
            </ac:spMkLst>
          </pc:spChg>
          <pc:picChg chg="mod">
            <ac:chgData name="Федорова Анастасия" userId="529a0316a7cda497" providerId="Windows Live" clId="Web-{66C8CE7F-C11A-4DBA-9334-156456DF99FC}" dt="2023-12-17T13:05:50.808" v="5"/>
            <ac:picMkLst>
              <pc:docMk/>
              <pc:sldMasterMk cId="578506015" sldId="2147483648"/>
              <pc:sldLayoutMk cId="663795632" sldId="2147483650"/>
              <ac:picMk id="7" creationId="{0E78CA68-7A0C-CF41-9AC6-A547FB9EC3B0}"/>
            </ac:picMkLst>
          </pc:pic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663795632" sldId="2147483650"/>
              <ac:cxnSpMk id="8" creationId="{45DC512A-A23B-B24D-A1F6-6793976867CF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663795632" sldId="2147483650"/>
              <ac:cxnSpMk id="9" creationId="{21F91649-DF0F-5F45-A43B-2CED9ACDD049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663795632" sldId="2147483650"/>
              <ac:cxnSpMk id="10" creationId="{3137B760-1A50-1845-B7F2-1EF31C71C72B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663795632" sldId="2147483650"/>
              <ac:cxnSpMk id="12" creationId="{FB81B23D-CDD8-E64C-9887-3540F7EE1C4B}"/>
            </ac:cxnSpMkLst>
          </pc:cxnChg>
        </pc:sldLayoutChg>
        <pc:sldLayoutChg chg="modSp add del">
          <pc:chgData name="Федорова Анастасия" userId="529a0316a7cda497" providerId="Windows Live" clId="Web-{66C8CE7F-C11A-4DBA-9334-156456DF99FC}" dt="2023-12-17T13:05:50.808" v="5"/>
          <pc:sldLayoutMkLst>
            <pc:docMk/>
            <pc:sldMasterMk cId="578506015" sldId="2147483648"/>
            <pc:sldLayoutMk cId="2507113422" sldId="2147483651"/>
          </pc:sldLayoutMkLst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507113422" sldId="2147483651"/>
              <ac:spMk id="11" creationId="{66DF89EC-1E7C-3B40-85F4-6D19A7D29AC7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507113422" sldId="2147483651"/>
              <ac:spMk id="13" creationId="{A9BD5ADD-B3F2-C342-82F7-83683F040D2F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507113422" sldId="2147483651"/>
              <ac:spMk id="14" creationId="{4F15CBC0-FC8B-744E-95A7-C9863CDC31BD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507113422" sldId="2147483651"/>
              <ac:spMk id="16" creationId="{BC3B54AA-A0BD-E646-B3B7-C0E724D26D23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507113422" sldId="2147483651"/>
              <ac:spMk id="17" creationId="{B3F16318-C9C3-B948-A508-4BC53D0B7716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507113422" sldId="2147483651"/>
              <ac:spMk id="18" creationId="{23B3E5FB-BBCE-4149-AD9A-8CAB06CC9FCF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507113422" sldId="2147483651"/>
              <ac:spMk id="19" creationId="{658542D3-7E45-6E46-8039-27C4C43DD617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507113422" sldId="2147483651"/>
              <ac:spMk id="21" creationId="{57965DCA-4776-7546-97FD-A69317A34CF2}"/>
            </ac:spMkLst>
          </pc:spChg>
          <pc:picChg chg="mod">
            <ac:chgData name="Федорова Анастасия" userId="529a0316a7cda497" providerId="Windows Live" clId="Web-{66C8CE7F-C11A-4DBA-9334-156456DF99FC}" dt="2023-12-17T13:05:50.808" v="5"/>
            <ac:picMkLst>
              <pc:docMk/>
              <pc:sldMasterMk cId="578506015" sldId="2147483648"/>
              <pc:sldLayoutMk cId="2507113422" sldId="2147483651"/>
              <ac:picMk id="7" creationId="{9E89D752-CAC6-0943-9A3D-4C52DBF50CE2}"/>
            </ac:picMkLst>
          </pc:pic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2507113422" sldId="2147483651"/>
              <ac:cxnSpMk id="8" creationId="{64D89E64-93BB-044D-B3D4-8F2679C5CA4C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2507113422" sldId="2147483651"/>
              <ac:cxnSpMk id="9" creationId="{D0C3B169-866D-C645-AF76-00F8C2A97E9B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2507113422" sldId="2147483651"/>
              <ac:cxnSpMk id="10" creationId="{FDDF48AB-D8AE-0E42-A544-8EA5B8744778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2507113422" sldId="2147483651"/>
              <ac:cxnSpMk id="12" creationId="{019D6862-BD52-734D-9E19-38C147CA2D29}"/>
            </ac:cxnSpMkLst>
          </pc:cxnChg>
        </pc:sldLayoutChg>
        <pc:sldLayoutChg chg="modSp add del">
          <pc:chgData name="Федорова Анастасия" userId="529a0316a7cda497" providerId="Windows Live" clId="Web-{66C8CE7F-C11A-4DBA-9334-156456DF99FC}" dt="2023-12-17T13:05:50.808" v="5"/>
          <pc:sldLayoutMkLst>
            <pc:docMk/>
            <pc:sldMasterMk cId="578506015" sldId="2147483648"/>
            <pc:sldLayoutMk cId="764889845" sldId="2147483652"/>
          </pc:sldLayoutMkLst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764889845" sldId="2147483652"/>
              <ac:spMk id="12" creationId="{C65A5D7C-EB12-9D4D-A99A-4B26C81B7387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764889845" sldId="2147483652"/>
              <ac:spMk id="14" creationId="{3E0AB43B-5E98-6042-A282-C61E0C5A37B9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764889845" sldId="2147483652"/>
              <ac:spMk id="15" creationId="{7388A8DF-D130-5445-A3F8-F96E1202BA19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764889845" sldId="2147483652"/>
              <ac:spMk id="17" creationId="{02CBC466-1703-7541-94E4-AC76F4E6D938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764889845" sldId="2147483652"/>
              <ac:spMk id="20" creationId="{5812BF3C-1D24-3640-84D2-BFFCA525AE5F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764889845" sldId="2147483652"/>
              <ac:spMk id="21" creationId="{BCBBDD44-9DC9-F74E-979F-120A7BBD4EE1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764889845" sldId="2147483652"/>
              <ac:spMk id="23" creationId="{7C68DF7B-E804-E44B-83DF-5DC36AF76F43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764889845" sldId="2147483652"/>
              <ac:spMk id="28" creationId="{89E931D8-2901-A54D-86EA-096E47B81880}"/>
            </ac:spMkLst>
          </pc:spChg>
          <pc:picChg chg="mod">
            <ac:chgData name="Федорова Анастасия" userId="529a0316a7cda497" providerId="Windows Live" clId="Web-{66C8CE7F-C11A-4DBA-9334-156456DF99FC}" dt="2023-12-17T13:05:50.808" v="5"/>
            <ac:picMkLst>
              <pc:docMk/>
              <pc:sldMasterMk cId="578506015" sldId="2147483648"/>
              <pc:sldLayoutMk cId="764889845" sldId="2147483652"/>
              <ac:picMk id="8" creationId="{11D7C3EB-CCEB-E142-9753-8B2D75A0A80D}"/>
            </ac:picMkLst>
          </pc:pic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764889845" sldId="2147483652"/>
              <ac:cxnSpMk id="9" creationId="{527C9F89-51CC-D243-9351-73AB081DB944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764889845" sldId="2147483652"/>
              <ac:cxnSpMk id="10" creationId="{F09EE119-6C80-E846-95F9-BB3907664128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764889845" sldId="2147483652"/>
              <ac:cxnSpMk id="11" creationId="{6C0A681B-44BF-6A46-98D8-483EF13B9114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764889845" sldId="2147483652"/>
              <ac:cxnSpMk id="13" creationId="{D4C3D74D-BE91-9547-ADCA-ACCE93C18789}"/>
            </ac:cxnSpMkLst>
          </pc:cxnChg>
        </pc:sldLayoutChg>
        <pc:sldLayoutChg chg="modSp add del">
          <pc:chgData name="Федорова Анастасия" userId="529a0316a7cda497" providerId="Windows Live" clId="Web-{66C8CE7F-C11A-4DBA-9334-156456DF99FC}" dt="2023-12-17T13:05:50.808" v="5"/>
          <pc:sldLayoutMkLst>
            <pc:docMk/>
            <pc:sldMasterMk cId="578506015" sldId="2147483648"/>
            <pc:sldLayoutMk cId="2057052302" sldId="2147483654"/>
          </pc:sldLayoutMkLst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057052302" sldId="2147483654"/>
              <ac:spMk id="10" creationId="{30460EF6-ECAD-8941-8132-1B3E005D6067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057052302" sldId="2147483654"/>
              <ac:spMk id="12" creationId="{D9986185-6D5E-FD48-A5CA-AF2D5B58A3E7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057052302" sldId="2147483654"/>
              <ac:spMk id="13" creationId="{5DBFD327-E3A8-944A-AABF-7D813AD0F13C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057052302" sldId="2147483654"/>
              <ac:spMk id="15" creationId="{D206FCE0-05C3-2C45-A7D6-1FC287C017BE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057052302" sldId="2147483654"/>
              <ac:spMk id="17" creationId="{3B28B62E-5EE9-834C-9BB6-BD66079B8164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057052302" sldId="2147483654"/>
              <ac:spMk id="24" creationId="{621215DE-C1FD-2B4C-B236-AF679CF906BE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057052302" sldId="2147483654"/>
              <ac:spMk id="25" creationId="{8BC2F90D-0CE0-574C-A7C1-EAA3E6F1AB56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057052302" sldId="2147483654"/>
              <ac:spMk id="26" creationId="{239E188B-2696-8A48-9F8A-36223EEF61E9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057052302" sldId="2147483654"/>
              <ac:spMk id="28" creationId="{379BF4C6-F899-294C-B88E-8363AFBEEC2A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057052302" sldId="2147483654"/>
              <ac:spMk id="29" creationId="{DE7F352B-F6D9-B545-A835-443A55956E74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057052302" sldId="2147483654"/>
              <ac:spMk id="30" creationId="{D1D5AF9F-C1B0-7842-8789-1DB8963D981B}"/>
            </ac:spMkLst>
          </pc:spChg>
          <pc:picChg chg="mod">
            <ac:chgData name="Федорова Анастасия" userId="529a0316a7cda497" providerId="Windows Live" clId="Web-{66C8CE7F-C11A-4DBA-9334-156456DF99FC}" dt="2023-12-17T13:05:50.808" v="5"/>
            <ac:picMkLst>
              <pc:docMk/>
              <pc:sldMasterMk cId="578506015" sldId="2147483648"/>
              <pc:sldLayoutMk cId="2057052302" sldId="2147483654"/>
              <ac:picMk id="6" creationId="{E9A64721-E55E-8749-B29E-51DD8955936F}"/>
            </ac:picMkLst>
          </pc:pic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2057052302" sldId="2147483654"/>
              <ac:cxnSpMk id="7" creationId="{B0C162B7-B84F-874A-960E-31F512518C6E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2057052302" sldId="2147483654"/>
              <ac:cxnSpMk id="8" creationId="{1CB321BB-9FE3-294F-85D8-AA7DC75CA4AF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2057052302" sldId="2147483654"/>
              <ac:cxnSpMk id="9" creationId="{0A610A45-8712-8A45-AFB3-931CF468EC32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2057052302" sldId="2147483654"/>
              <ac:cxnSpMk id="11" creationId="{41AE56A2-5FAA-FD44-AE1A-338E1E304184}"/>
            </ac:cxnSpMkLst>
          </pc:cxnChg>
        </pc:sldLayoutChg>
        <pc:sldLayoutChg chg="modSp add del">
          <pc:chgData name="Федорова Анастасия" userId="529a0316a7cda497" providerId="Windows Live" clId="Web-{66C8CE7F-C11A-4DBA-9334-156456DF99FC}" dt="2023-12-17T13:05:50.808" v="5"/>
          <pc:sldLayoutMkLst>
            <pc:docMk/>
            <pc:sldMasterMk cId="578506015" sldId="2147483648"/>
            <pc:sldLayoutMk cId="2440160323" sldId="2147483655"/>
          </pc:sldLayoutMkLst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440160323" sldId="2147483655"/>
              <ac:spMk id="9" creationId="{764502F5-56EE-354B-A3B1-E79F8B005172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440160323" sldId="2147483655"/>
              <ac:spMk id="11" creationId="{6EC59AAD-5962-8D49-BF4D-7DA5D573073E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440160323" sldId="2147483655"/>
              <ac:spMk id="12" creationId="{49041ACC-EEF4-D34B-A7DE-87B1AF2ED383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440160323" sldId="2147483655"/>
              <ac:spMk id="14" creationId="{BF93B2CC-81A4-0943-AF6C-C86576792995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440160323" sldId="2147483655"/>
              <ac:spMk id="15" creationId="{51340CB4-0355-3640-A212-F684523CDCCF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440160323" sldId="2147483655"/>
              <ac:spMk id="17" creationId="{8C6F2EA4-CEDC-324C-9C06-8713118041EB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2440160323" sldId="2147483655"/>
              <ac:spMk id="19" creationId="{7B291085-A9B9-D842-B1A7-96258FAF012C}"/>
            </ac:spMkLst>
          </pc:spChg>
          <pc:picChg chg="mod">
            <ac:chgData name="Федорова Анастасия" userId="529a0316a7cda497" providerId="Windows Live" clId="Web-{66C8CE7F-C11A-4DBA-9334-156456DF99FC}" dt="2023-12-17T13:05:50.808" v="5"/>
            <ac:picMkLst>
              <pc:docMk/>
              <pc:sldMasterMk cId="578506015" sldId="2147483648"/>
              <pc:sldLayoutMk cId="2440160323" sldId="2147483655"/>
              <ac:picMk id="5" creationId="{C5425806-16DD-844E-927C-26E7143A9ED8}"/>
            </ac:picMkLst>
          </pc:pic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2440160323" sldId="2147483655"/>
              <ac:cxnSpMk id="6" creationId="{479746FF-3282-DF46-9D7C-D80431604A55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2440160323" sldId="2147483655"/>
              <ac:cxnSpMk id="7" creationId="{51B44297-B0E7-D74D-B291-D39A0D468B42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2440160323" sldId="2147483655"/>
              <ac:cxnSpMk id="8" creationId="{0EA4A057-F0CB-E04F-B472-4A1ABFB64C66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2440160323" sldId="2147483655"/>
              <ac:cxnSpMk id="10" creationId="{A80E0956-5C10-CC40-A426-CBD2E0C4158E}"/>
            </ac:cxnSpMkLst>
          </pc:cxnChg>
        </pc:sldLayoutChg>
        <pc:sldLayoutChg chg="modSp add del">
          <pc:chgData name="Федорова Анастасия" userId="529a0316a7cda497" providerId="Windows Live" clId="Web-{66C8CE7F-C11A-4DBA-9334-156456DF99FC}" dt="2023-12-17T13:05:50.808" v="5"/>
          <pc:sldLayoutMkLst>
            <pc:docMk/>
            <pc:sldMasterMk cId="578506015" sldId="2147483648"/>
            <pc:sldLayoutMk cId="323677154" sldId="2147483656"/>
          </pc:sldLayoutMkLst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23677154" sldId="2147483656"/>
              <ac:spMk id="12" creationId="{F33F65D6-1072-F140-B6A5-758D7B595A92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23677154" sldId="2147483656"/>
              <ac:spMk id="14" creationId="{44D0326E-FD7A-3541-A998-62A1C30E2738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23677154" sldId="2147483656"/>
              <ac:spMk id="15" creationId="{279CCCA0-F959-5245-8321-106D3C5E837D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23677154" sldId="2147483656"/>
              <ac:spMk id="17" creationId="{8B839C6B-8494-8841-9714-4C8F710F8400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23677154" sldId="2147483656"/>
              <ac:spMk id="18" creationId="{4D940599-2B77-CE47-91E6-CDB51ADE1840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23677154" sldId="2147483656"/>
              <ac:spMk id="19" creationId="{A7333712-9DED-4F4B-B209-2F13075EDB3F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23677154" sldId="2147483656"/>
              <ac:spMk id="20" creationId="{DD467C42-8209-B740-8419-DBB6A6F7D5EE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23677154" sldId="2147483656"/>
              <ac:spMk id="21" creationId="{B4309850-76EA-224C-A9E2-B6BBDBF99DE2}"/>
            </ac:spMkLst>
          </pc:spChg>
          <pc:picChg chg="mod">
            <ac:chgData name="Федорова Анастасия" userId="529a0316a7cda497" providerId="Windows Live" clId="Web-{66C8CE7F-C11A-4DBA-9334-156456DF99FC}" dt="2023-12-17T13:05:50.808" v="5"/>
            <ac:picMkLst>
              <pc:docMk/>
              <pc:sldMasterMk cId="578506015" sldId="2147483648"/>
              <pc:sldLayoutMk cId="323677154" sldId="2147483656"/>
              <ac:picMk id="8" creationId="{259ABC72-D738-1143-BF2A-D85AE9A4F73B}"/>
            </ac:picMkLst>
          </pc:pic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323677154" sldId="2147483656"/>
              <ac:cxnSpMk id="9" creationId="{237A1E42-2FC3-8841-8C41-992C5BC2368D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323677154" sldId="2147483656"/>
              <ac:cxnSpMk id="10" creationId="{47503EA0-3883-E24D-9EB8-7B6175182929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323677154" sldId="2147483656"/>
              <ac:cxnSpMk id="11" creationId="{E0144DF2-9891-324D-B34E-AFA025FBCBF9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323677154" sldId="2147483656"/>
              <ac:cxnSpMk id="13" creationId="{5F1F09D4-22FA-7B4B-9488-F8FDDCC2D447}"/>
            </ac:cxnSpMkLst>
          </pc:cxnChg>
        </pc:sldLayoutChg>
        <pc:sldLayoutChg chg="modSp add del">
          <pc:chgData name="Федорова Анастасия" userId="529a0316a7cda497" providerId="Windows Live" clId="Web-{66C8CE7F-C11A-4DBA-9334-156456DF99FC}" dt="2023-12-17T13:05:50.808" v="5"/>
          <pc:sldLayoutMkLst>
            <pc:docMk/>
            <pc:sldMasterMk cId="578506015" sldId="2147483648"/>
            <pc:sldLayoutMk cId="319520987" sldId="2147483657"/>
          </pc:sldLayoutMkLst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19520987" sldId="2147483657"/>
              <ac:spMk id="12" creationId="{C62171D1-2A5B-7A4A-9760-17CCE51B9802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19520987" sldId="2147483657"/>
              <ac:spMk id="14" creationId="{9856D01B-EC9A-6047-B7FB-D47084AB3F50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19520987" sldId="2147483657"/>
              <ac:spMk id="15" creationId="{83E23342-AC91-354A-9A28-A14FF7BADCD2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19520987" sldId="2147483657"/>
              <ac:spMk id="17" creationId="{BB1CCE68-8F57-1A41-BC43-633D2EFC801E}"/>
            </ac:spMkLst>
          </pc:spChg>
          <pc:picChg chg="mod">
            <ac:chgData name="Федорова Анастасия" userId="529a0316a7cda497" providerId="Windows Live" clId="Web-{66C8CE7F-C11A-4DBA-9334-156456DF99FC}" dt="2023-12-17T13:05:50.808" v="5"/>
            <ac:picMkLst>
              <pc:docMk/>
              <pc:sldMasterMk cId="578506015" sldId="2147483648"/>
              <pc:sldLayoutMk cId="319520987" sldId="2147483657"/>
              <ac:picMk id="8" creationId="{A7FA04E4-3213-8F41-B068-4DC281441422}"/>
            </ac:picMkLst>
          </pc:pic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319520987" sldId="2147483657"/>
              <ac:cxnSpMk id="9" creationId="{938052A0-3DF0-DC47-B7E0-C20EF981C230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319520987" sldId="2147483657"/>
              <ac:cxnSpMk id="10" creationId="{8C6147F0-3CA1-264C-B2B2-F88597196943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319520987" sldId="2147483657"/>
              <ac:cxnSpMk id="11" creationId="{62CDF50E-4D58-AF4A-ABFD-140AF88B3681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319520987" sldId="2147483657"/>
              <ac:cxnSpMk id="13" creationId="{3C71A0C3-CD3E-0748-98E5-6B2507CAB296}"/>
            </ac:cxnSpMkLst>
          </pc:cxnChg>
        </pc:sldLayoutChg>
        <pc:sldLayoutChg chg="modSp add del">
          <pc:chgData name="Федорова Анастасия" userId="529a0316a7cda497" providerId="Windows Live" clId="Web-{66C8CE7F-C11A-4DBA-9334-156456DF99FC}" dt="2023-12-17T13:05:50.808" v="5"/>
          <pc:sldLayoutMkLst>
            <pc:docMk/>
            <pc:sldMasterMk cId="578506015" sldId="2147483648"/>
            <pc:sldLayoutMk cId="3867054648" sldId="2147483658"/>
          </pc:sldLayoutMkLst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11" creationId="{3A39D099-B515-F343-BF7A-A95468DA3860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13" creationId="{9C21DFE9-C3B2-C54E-9275-7776355F7360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14" creationId="{5A73F99D-6D58-724E-ADB3-150D9B24F8CB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16" creationId="{7E89E360-BE39-5041-BAD6-C7B708340AA2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19" creationId="{1C20890C-BC1C-0745-9AF3-46700BA27C4A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20" creationId="{CA2589F7-4500-024F-8E07-D726629A599C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21" creationId="{D2CA403A-98E7-6C42-8F44-30AB6622C802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22" creationId="{42ABAA5D-E7AB-6E48-9D43-A48178C9BDD4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23" creationId="{209F185A-8F67-9C42-A7C5-87E483F4FC19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24" creationId="{279AE0F6-4E37-6C4D-AF45-824EEE489A15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25" creationId="{330C0EA4-7FD1-CE4D-AC95-8C484C5AC790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26" creationId="{4C53CF3D-7EFB-DF4F-8EA6-5644574E9AFB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27" creationId="{B42CE88A-E9A3-2A4E-BD50-EB37311F39EC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28" creationId="{B699EFDF-DB9D-3C4F-9D1F-461508017BDA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29" creationId="{5DF3131C-EEA1-5446-B567-C9DA0A2A1AFF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30" creationId="{6D03B317-B61D-2945-8C0A-A6EBD87ACD07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31" creationId="{9C0266F1-C0B7-624A-A873-5F2C8801E766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32" creationId="{30C0C10E-388C-9843-8270-19D471BD3756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33" creationId="{87047EA3-79D2-8644-A568-E64AA1D7D370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34" creationId="{7F5D1C6B-4E6B-0346-A5DC-C511DB14EFD6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35" creationId="{EB421DBA-35DE-2C4F-A89E-27F0998EF4E8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36" creationId="{081BD842-A9A1-5B44-81ED-A97BA390032B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37" creationId="{036EE7D2-A33A-434C-B272-C82E2CDD4D4D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38" creationId="{7DD65DA4-F076-C242-813E-8C17DCABCCFB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39" creationId="{8A44D99D-BF66-2848-B460-F59D8ECF5690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867054648" sldId="2147483658"/>
              <ac:spMk id="40" creationId="{9B130CEB-3D74-B647-BA6B-32F7D70FD354}"/>
            </ac:spMkLst>
          </pc:spChg>
          <pc:picChg chg="mod">
            <ac:chgData name="Федорова Анастасия" userId="529a0316a7cda497" providerId="Windows Live" clId="Web-{66C8CE7F-C11A-4DBA-9334-156456DF99FC}" dt="2023-12-17T13:05:50.808" v="5"/>
            <ac:picMkLst>
              <pc:docMk/>
              <pc:sldMasterMk cId="578506015" sldId="2147483648"/>
              <pc:sldLayoutMk cId="3867054648" sldId="2147483658"/>
              <ac:picMk id="7" creationId="{9328428E-0D3D-6E4B-BAC0-3F63BAF7DB74}"/>
            </ac:picMkLst>
          </pc:pic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3867054648" sldId="2147483658"/>
              <ac:cxnSpMk id="8" creationId="{86CF47C6-D972-9E44-A717-6848F3489399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3867054648" sldId="2147483658"/>
              <ac:cxnSpMk id="9" creationId="{412FEF63-77C0-7C4A-B9BE-4BC0EEEEB78C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3867054648" sldId="2147483658"/>
              <ac:cxnSpMk id="10" creationId="{C4F550E9-E979-284D-B65F-44E092DD9D02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3867054648" sldId="2147483658"/>
              <ac:cxnSpMk id="12" creationId="{396B1F99-9711-C64F-A7C9-4F1D89E7F11D}"/>
            </ac:cxnSpMkLst>
          </pc:cxnChg>
        </pc:sldLayoutChg>
        <pc:sldLayoutChg chg="modSp add del">
          <pc:chgData name="Федорова Анастасия" userId="529a0316a7cda497" providerId="Windows Live" clId="Web-{66C8CE7F-C11A-4DBA-9334-156456DF99FC}" dt="2023-12-17T13:05:50.808" v="5"/>
          <pc:sldLayoutMkLst>
            <pc:docMk/>
            <pc:sldMasterMk cId="578506015" sldId="2147483648"/>
            <pc:sldLayoutMk cId="1387064287" sldId="2147483659"/>
          </pc:sldLayoutMkLst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1387064287" sldId="2147483659"/>
              <ac:spMk id="3" creationId="{65234703-C735-5D41-99C2-019C7EBECCF4}"/>
            </ac:spMkLst>
          </pc:spChg>
          <pc:picChg chg="mod">
            <ac:chgData name="Федорова Анастасия" userId="529a0316a7cda497" providerId="Windows Live" clId="Web-{66C8CE7F-C11A-4DBA-9334-156456DF99FC}" dt="2023-12-17T13:05:50.808" v="5"/>
            <ac:picMkLst>
              <pc:docMk/>
              <pc:sldMasterMk cId="578506015" sldId="2147483648"/>
              <pc:sldLayoutMk cId="1387064287" sldId="2147483659"/>
              <ac:picMk id="2" creationId="{682F59B5-E815-AE43-BAE2-FA594BB42C02}"/>
            </ac:picMkLst>
          </pc:picChg>
        </pc:sldLayoutChg>
        <pc:sldLayoutChg chg="modSp add del">
          <pc:chgData name="Федорова Анастасия" userId="529a0316a7cda497" providerId="Windows Live" clId="Web-{66C8CE7F-C11A-4DBA-9334-156456DF99FC}" dt="2023-12-17T13:05:50.808" v="5"/>
          <pc:sldLayoutMkLst>
            <pc:docMk/>
            <pc:sldMasterMk cId="578506015" sldId="2147483648"/>
            <pc:sldLayoutMk cId="1341287480" sldId="2147483660"/>
          </pc:sldLayoutMkLst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1341287480" sldId="2147483660"/>
              <ac:spMk id="17" creationId="{24D3A12E-0E10-C441-81D2-C3C1EB6A0537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1341287480" sldId="2147483660"/>
              <ac:spMk id="24" creationId="{61115A7A-23E5-E442-9551-F72F1CDA57B9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1341287480" sldId="2147483660"/>
              <ac:spMk id="32" creationId="{9ED7AA97-D972-DF4F-B662-A65F2A544CC5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1341287480" sldId="2147483660"/>
              <ac:spMk id="36" creationId="{69E35E54-2B19-7441-876F-1C6A84F4F156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1341287480" sldId="2147483660"/>
              <ac:spMk id="38" creationId="{7FB4A275-856E-364D-8AA4-2071AADC6AAA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1341287480" sldId="2147483660"/>
              <ac:spMk id="40" creationId="{58FBA0EA-8BE0-A643-B258-4E5C34467172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1341287480" sldId="2147483660"/>
              <ac:spMk id="41" creationId="{0BEC062F-1BEB-DE4C-B7EE-C552C9D45F13}"/>
            </ac:spMkLst>
          </pc:spChg>
          <pc:picChg chg="mod">
            <ac:chgData name="Федорова Анастасия" userId="529a0316a7cda497" providerId="Windows Live" clId="Web-{66C8CE7F-C11A-4DBA-9334-156456DF99FC}" dt="2023-12-17T13:05:50.808" v="5"/>
            <ac:picMkLst>
              <pc:docMk/>
              <pc:sldMasterMk cId="578506015" sldId="2147483648"/>
              <pc:sldLayoutMk cId="1341287480" sldId="2147483660"/>
              <ac:picMk id="10" creationId="{4A1436AC-5F96-2A4F-BFC7-B3442083EBE4}"/>
            </ac:picMkLst>
          </pc:pic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1341287480" sldId="2147483660"/>
              <ac:cxnSpMk id="11" creationId="{067DD2ED-246D-7D41-B51F-FED98BF873FD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1341287480" sldId="2147483660"/>
              <ac:cxnSpMk id="12" creationId="{68E8C250-D449-A743-8975-B5BFB04D9744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1341287480" sldId="2147483660"/>
              <ac:cxnSpMk id="13" creationId="{DD1C71CA-B883-AF42-959D-BCA5690AAA4B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1341287480" sldId="2147483660"/>
              <ac:cxnSpMk id="19" creationId="{3447008E-4F3B-FC4E-B96D-3927FAE1ED17}"/>
            </ac:cxnSpMkLst>
          </pc:cxnChg>
        </pc:sldLayoutChg>
        <pc:sldLayoutChg chg="modSp add del">
          <pc:chgData name="Федорова Анастасия" userId="529a0316a7cda497" providerId="Windows Live" clId="Web-{66C8CE7F-C11A-4DBA-9334-156456DF99FC}" dt="2023-12-17T13:05:50.808" v="5"/>
          <pc:sldLayoutMkLst>
            <pc:docMk/>
            <pc:sldMasterMk cId="578506015" sldId="2147483648"/>
            <pc:sldLayoutMk cId="3527183405" sldId="2147483661"/>
          </pc:sldLayoutMkLst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527183405" sldId="2147483661"/>
              <ac:spMk id="11" creationId="{55E88681-53A8-3B45-B80A-372EDFB53883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527183405" sldId="2147483661"/>
              <ac:spMk id="13" creationId="{5026DBD8-54A3-1446-9D3B-BA2B38460F1E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527183405" sldId="2147483661"/>
              <ac:spMk id="14" creationId="{E8AA3569-5054-7D47-AB14-BCFB0440D0A6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527183405" sldId="2147483661"/>
              <ac:spMk id="16" creationId="{76942483-EB13-0A4B-8060-DB65024C294E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527183405" sldId="2147483661"/>
              <ac:spMk id="17" creationId="{66FAD63B-F743-0F47-BBE3-D7731766705A}"/>
            </ac:spMkLst>
          </pc:spChg>
          <pc:spChg chg="mod">
            <ac:chgData name="Федорова Анастасия" userId="529a0316a7cda497" providerId="Windows Live" clId="Web-{66C8CE7F-C11A-4DBA-9334-156456DF99FC}" dt="2023-12-17T13:05:50.808" v="5"/>
            <ac:spMkLst>
              <pc:docMk/>
              <pc:sldMasterMk cId="578506015" sldId="2147483648"/>
              <pc:sldLayoutMk cId="3527183405" sldId="2147483661"/>
              <ac:spMk id="18" creationId="{8A048480-30C9-044E-8C2E-0F67398FEE12}"/>
            </ac:spMkLst>
          </pc:spChg>
          <pc:picChg chg="mod">
            <ac:chgData name="Федорова Анастасия" userId="529a0316a7cda497" providerId="Windows Live" clId="Web-{66C8CE7F-C11A-4DBA-9334-156456DF99FC}" dt="2023-12-17T13:05:50.808" v="5"/>
            <ac:picMkLst>
              <pc:docMk/>
              <pc:sldMasterMk cId="578506015" sldId="2147483648"/>
              <pc:sldLayoutMk cId="3527183405" sldId="2147483661"/>
              <ac:picMk id="7" creationId="{FDC66DB8-29BC-5940-A721-40F10021456A}"/>
            </ac:picMkLst>
          </pc:pic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3527183405" sldId="2147483661"/>
              <ac:cxnSpMk id="8" creationId="{DE27C859-478F-3648-8A9D-2C85DBDCAC09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3527183405" sldId="2147483661"/>
              <ac:cxnSpMk id="9" creationId="{58EA1144-CFD8-1D47-B430-7014F576043B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3527183405" sldId="2147483661"/>
              <ac:cxnSpMk id="10" creationId="{96EDC73C-5A3C-014E-8E52-04CAFCA9B20B}"/>
            </ac:cxnSpMkLst>
          </pc:cxnChg>
          <pc:cxnChg chg="mod">
            <ac:chgData name="Федорова Анастасия" userId="529a0316a7cda497" providerId="Windows Live" clId="Web-{66C8CE7F-C11A-4DBA-9334-156456DF99FC}" dt="2023-12-17T13:05:50.808" v="5"/>
            <ac:cxnSpMkLst>
              <pc:docMk/>
              <pc:sldMasterMk cId="578506015" sldId="2147483648"/>
              <pc:sldLayoutMk cId="3527183405" sldId="2147483661"/>
              <ac:cxnSpMk id="12" creationId="{EDA7D8BF-DF37-704F-B77F-7E40752ACE25}"/>
            </ac:cxnSpMkLst>
          </pc:cxnChg>
        </pc:sldLayoutChg>
      </pc:sldMasterChg>
      <pc:sldMasterChg chg="modSp add del addSldLayout delSldLayout modSldLayout">
        <pc:chgData name="Федорова Анастасия" userId="529a0316a7cda497" providerId="Windows Live" clId="Web-{66C8CE7F-C11A-4DBA-9334-156456DF99FC}" dt="2023-12-17T13:05:50.777" v="4"/>
        <pc:sldMasterMkLst>
          <pc:docMk/>
          <pc:sldMasterMk cId="1705752677" sldId="2147483662"/>
        </pc:sldMasterMkLst>
        <pc:spChg chg="mod">
          <ac:chgData name="Федорова Анастасия" userId="529a0316a7cda497" providerId="Windows Live" clId="Web-{66C8CE7F-C11A-4DBA-9334-156456DF99FC}" dt="2023-12-17T13:05:47.917" v="3"/>
          <ac:spMkLst>
            <pc:docMk/>
            <pc:sldMasterMk cId="1705752677" sldId="2147483662"/>
            <ac:spMk id="2" creationId="{00000000-0000-0000-0000-000000000000}"/>
          </ac:spMkLst>
        </pc:spChg>
        <pc:spChg chg="mod">
          <ac:chgData name="Федорова Анастасия" userId="529a0316a7cda497" providerId="Windows Live" clId="Web-{66C8CE7F-C11A-4DBA-9334-156456DF99FC}" dt="2023-12-17T13:05:47.917" v="3"/>
          <ac:spMkLst>
            <pc:docMk/>
            <pc:sldMasterMk cId="1705752677" sldId="2147483662"/>
            <ac:spMk id="3" creationId="{00000000-0000-0000-0000-000000000000}"/>
          </ac:spMkLst>
        </pc:spChg>
        <pc:spChg chg="mod">
          <ac:chgData name="Федорова Анастасия" userId="529a0316a7cda497" providerId="Windows Live" clId="Web-{66C8CE7F-C11A-4DBA-9334-156456DF99FC}" dt="2023-12-17T13:05:47.917" v="3"/>
          <ac:spMkLst>
            <pc:docMk/>
            <pc:sldMasterMk cId="1705752677" sldId="2147483662"/>
            <ac:spMk id="4" creationId="{00000000-0000-0000-0000-000000000000}"/>
          </ac:spMkLst>
        </pc:spChg>
        <pc:spChg chg="mod">
          <ac:chgData name="Федорова Анастасия" userId="529a0316a7cda497" providerId="Windows Live" clId="Web-{66C8CE7F-C11A-4DBA-9334-156456DF99FC}" dt="2023-12-17T13:05:47.917" v="3"/>
          <ac:spMkLst>
            <pc:docMk/>
            <pc:sldMasterMk cId="1705752677" sldId="2147483662"/>
            <ac:spMk id="5" creationId="{00000000-0000-0000-0000-000000000000}"/>
          </ac:spMkLst>
        </pc:spChg>
        <pc:spChg chg="mod">
          <ac:chgData name="Федорова Анастасия" userId="529a0316a7cda497" providerId="Windows Live" clId="Web-{66C8CE7F-C11A-4DBA-9334-156456DF99FC}" dt="2023-12-17T13:05:47.917" v="3"/>
          <ac:spMkLst>
            <pc:docMk/>
            <pc:sldMasterMk cId="1705752677" sldId="2147483662"/>
            <ac:spMk id="6" creationId="{00000000-0000-0000-0000-000000000000}"/>
          </ac:spMkLst>
        </pc:spChg>
        <pc:sldLayoutChg chg="modSp add del mod replId">
          <pc:chgData name="Федорова Анастасия" userId="529a0316a7cda497" providerId="Windows Live" clId="Web-{66C8CE7F-C11A-4DBA-9334-156456DF99FC}" dt="2023-12-17T13:05:50.777" v="4"/>
          <pc:sldLayoutMkLst>
            <pc:docMk/>
            <pc:sldMasterMk cId="1705752677" sldId="2147483662"/>
            <pc:sldLayoutMk cId="3150049119" sldId="2147483663"/>
          </pc:sldLayoutMkLst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3150049119" sldId="2147483663"/>
              <ac:spMk id="2" creationId="{00000000-0000-0000-0000-000000000000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3150049119" sldId="2147483663"/>
              <ac:spMk id="3" creationId="{00000000-0000-0000-0000-000000000000}"/>
            </ac:spMkLst>
          </pc:spChg>
        </pc:sldLayoutChg>
        <pc:sldLayoutChg chg="add del mod replId">
          <pc:chgData name="Федорова Анастасия" userId="529a0316a7cda497" providerId="Windows Live" clId="Web-{66C8CE7F-C11A-4DBA-9334-156456DF99FC}" dt="2023-12-17T13:05:50.777" v="4"/>
          <pc:sldLayoutMkLst>
            <pc:docMk/>
            <pc:sldMasterMk cId="1705752677" sldId="2147483662"/>
            <pc:sldLayoutMk cId="2902965116" sldId="2147483664"/>
          </pc:sldLayoutMkLst>
        </pc:sldLayoutChg>
        <pc:sldLayoutChg chg="modSp add del mod replId">
          <pc:chgData name="Федорова Анастасия" userId="529a0316a7cda497" providerId="Windows Live" clId="Web-{66C8CE7F-C11A-4DBA-9334-156456DF99FC}" dt="2023-12-17T13:05:50.777" v="4"/>
          <pc:sldLayoutMkLst>
            <pc:docMk/>
            <pc:sldMasterMk cId="1705752677" sldId="2147483662"/>
            <pc:sldLayoutMk cId="1010972826" sldId="2147483665"/>
          </pc:sldLayoutMkLst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1010972826" sldId="2147483665"/>
              <ac:spMk id="2" creationId="{00000000-0000-0000-0000-000000000000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1010972826" sldId="2147483665"/>
              <ac:spMk id="3" creationId="{00000000-0000-0000-0000-000000000000}"/>
            </ac:spMkLst>
          </pc:spChg>
        </pc:sldLayoutChg>
        <pc:sldLayoutChg chg="modSp add del mod replId">
          <pc:chgData name="Федорова Анастасия" userId="529a0316a7cda497" providerId="Windows Live" clId="Web-{66C8CE7F-C11A-4DBA-9334-156456DF99FC}" dt="2023-12-17T13:05:50.777" v="4"/>
          <pc:sldLayoutMkLst>
            <pc:docMk/>
            <pc:sldMasterMk cId="1705752677" sldId="2147483662"/>
            <pc:sldLayoutMk cId="2698988896" sldId="2147483666"/>
          </pc:sldLayoutMkLst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2698988896" sldId="2147483666"/>
              <ac:spMk id="3" creationId="{00000000-0000-0000-0000-000000000000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2698988896" sldId="2147483666"/>
              <ac:spMk id="4" creationId="{00000000-0000-0000-0000-000000000000}"/>
            </ac:spMkLst>
          </pc:spChg>
        </pc:sldLayoutChg>
        <pc:sldLayoutChg chg="modSp add del mod replId">
          <pc:chgData name="Федорова Анастасия" userId="529a0316a7cda497" providerId="Windows Live" clId="Web-{66C8CE7F-C11A-4DBA-9334-156456DF99FC}" dt="2023-12-17T13:05:50.777" v="4"/>
          <pc:sldLayoutMkLst>
            <pc:docMk/>
            <pc:sldMasterMk cId="1705752677" sldId="2147483662"/>
            <pc:sldLayoutMk cId="3896156896" sldId="2147483667"/>
          </pc:sldLayoutMkLst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3896156896" sldId="2147483667"/>
              <ac:spMk id="2" creationId="{00000000-0000-0000-0000-000000000000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3896156896" sldId="2147483667"/>
              <ac:spMk id="3" creationId="{00000000-0000-0000-0000-000000000000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3896156896" sldId="2147483667"/>
              <ac:spMk id="4" creationId="{00000000-0000-0000-0000-000000000000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3896156896" sldId="2147483667"/>
              <ac:spMk id="5" creationId="{00000000-0000-0000-0000-000000000000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3896156896" sldId="2147483667"/>
              <ac:spMk id="6" creationId="{00000000-0000-0000-0000-000000000000}"/>
            </ac:spMkLst>
          </pc:spChg>
        </pc:sldLayoutChg>
        <pc:sldLayoutChg chg="add del mod replId">
          <pc:chgData name="Федорова Анастасия" userId="529a0316a7cda497" providerId="Windows Live" clId="Web-{66C8CE7F-C11A-4DBA-9334-156456DF99FC}" dt="2023-12-17T13:05:50.777" v="4"/>
          <pc:sldLayoutMkLst>
            <pc:docMk/>
            <pc:sldMasterMk cId="1705752677" sldId="2147483662"/>
            <pc:sldLayoutMk cId="1264385245" sldId="2147483668"/>
          </pc:sldLayoutMkLst>
        </pc:sldLayoutChg>
        <pc:sldLayoutChg chg="add del mod replId">
          <pc:chgData name="Федорова Анастасия" userId="529a0316a7cda497" providerId="Windows Live" clId="Web-{66C8CE7F-C11A-4DBA-9334-156456DF99FC}" dt="2023-12-17T13:05:50.777" v="4"/>
          <pc:sldLayoutMkLst>
            <pc:docMk/>
            <pc:sldMasterMk cId="1705752677" sldId="2147483662"/>
            <pc:sldLayoutMk cId="2068512416" sldId="2147483669"/>
          </pc:sldLayoutMkLst>
        </pc:sldLayoutChg>
        <pc:sldLayoutChg chg="modSp add del mod replId">
          <pc:chgData name="Федорова Анастасия" userId="529a0316a7cda497" providerId="Windows Live" clId="Web-{66C8CE7F-C11A-4DBA-9334-156456DF99FC}" dt="2023-12-17T13:05:50.777" v="4"/>
          <pc:sldLayoutMkLst>
            <pc:docMk/>
            <pc:sldMasterMk cId="1705752677" sldId="2147483662"/>
            <pc:sldLayoutMk cId="1614230939" sldId="2147483670"/>
          </pc:sldLayoutMkLst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1614230939" sldId="2147483670"/>
              <ac:spMk id="2" creationId="{00000000-0000-0000-0000-000000000000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1614230939" sldId="2147483670"/>
              <ac:spMk id="3" creationId="{00000000-0000-0000-0000-000000000000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1614230939" sldId="2147483670"/>
              <ac:spMk id="4" creationId="{00000000-0000-0000-0000-000000000000}"/>
            </ac:spMkLst>
          </pc:spChg>
        </pc:sldLayoutChg>
        <pc:sldLayoutChg chg="modSp add del mod replId">
          <pc:chgData name="Федорова Анастасия" userId="529a0316a7cda497" providerId="Windows Live" clId="Web-{66C8CE7F-C11A-4DBA-9334-156456DF99FC}" dt="2023-12-17T13:05:50.777" v="4"/>
          <pc:sldLayoutMkLst>
            <pc:docMk/>
            <pc:sldMasterMk cId="1705752677" sldId="2147483662"/>
            <pc:sldLayoutMk cId="1391785186" sldId="2147483671"/>
          </pc:sldLayoutMkLst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1391785186" sldId="2147483671"/>
              <ac:spMk id="2" creationId="{00000000-0000-0000-0000-000000000000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1391785186" sldId="2147483671"/>
              <ac:spMk id="3" creationId="{00000000-0000-0000-0000-000000000000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1391785186" sldId="2147483671"/>
              <ac:spMk id="4" creationId="{00000000-0000-0000-0000-000000000000}"/>
            </ac:spMkLst>
          </pc:spChg>
        </pc:sldLayoutChg>
        <pc:sldLayoutChg chg="add del mod replId">
          <pc:chgData name="Федорова Анастасия" userId="529a0316a7cda497" providerId="Windows Live" clId="Web-{66C8CE7F-C11A-4DBA-9334-156456DF99FC}" dt="2023-12-17T13:05:50.777" v="4"/>
          <pc:sldLayoutMkLst>
            <pc:docMk/>
            <pc:sldMasterMk cId="1705752677" sldId="2147483662"/>
            <pc:sldLayoutMk cId="3083021070" sldId="2147483672"/>
          </pc:sldLayoutMkLst>
        </pc:sldLayoutChg>
        <pc:sldLayoutChg chg="modSp add del mod replId">
          <pc:chgData name="Федорова Анастасия" userId="529a0316a7cda497" providerId="Windows Live" clId="Web-{66C8CE7F-C11A-4DBA-9334-156456DF99FC}" dt="2023-12-17T13:05:50.777" v="4"/>
          <pc:sldLayoutMkLst>
            <pc:docMk/>
            <pc:sldMasterMk cId="1705752677" sldId="2147483662"/>
            <pc:sldLayoutMk cId="3244226741" sldId="2147483673"/>
          </pc:sldLayoutMkLst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3244226741" sldId="2147483673"/>
              <ac:spMk id="2" creationId="{00000000-0000-0000-0000-000000000000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3244226741" sldId="2147483673"/>
              <ac:spMk id="3" creationId="{00000000-0000-0000-0000-000000000000}"/>
            </ac:spMkLst>
          </pc:spChg>
        </pc:sldLayoutChg>
        <pc:sldLayoutChg chg="modSp add del mod replId">
          <pc:chgData name="Федорова Анастасия" userId="529a0316a7cda497" providerId="Windows Live" clId="Web-{66C8CE7F-C11A-4DBA-9334-156456DF99FC}" dt="2023-12-17T13:05:50.777" v="4"/>
          <pc:sldLayoutMkLst>
            <pc:docMk/>
            <pc:sldMasterMk cId="1705752677" sldId="2147483662"/>
            <pc:sldLayoutMk cId="1566065694" sldId="2147483674"/>
          </pc:sldLayoutMkLst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1566065694" sldId="2147483674"/>
              <ac:spMk id="16" creationId="{6007C52F-2E27-E24A-B9DC-AAAB052DBD59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1566065694" sldId="2147483674"/>
              <ac:spMk id="20" creationId="{18109844-C2E7-354F-9C01-8834E4DCE373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1566065694" sldId="2147483674"/>
              <ac:spMk id="25" creationId="{40A04329-C800-BB42-BFE0-7E3C68848DA7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1566065694" sldId="2147483674"/>
              <ac:spMk id="27" creationId="{98337931-3EC2-F348-99EA-860F4FFDC188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1566065694" sldId="2147483674"/>
              <ac:spMk id="29" creationId="{EEA7A79B-D410-B44F-BF32-C3EAEFC20A6E}"/>
            </ac:spMkLst>
          </pc:spChg>
          <pc:picChg chg="mod">
            <ac:chgData name="Федорова Анастасия" userId="529a0316a7cda497" providerId="Windows Live" clId="Web-{66C8CE7F-C11A-4DBA-9334-156456DF99FC}" dt="2023-12-17T13:05:47.917" v="3"/>
            <ac:picMkLst>
              <pc:docMk/>
              <pc:sldMasterMk cId="1705752677" sldId="2147483662"/>
              <pc:sldLayoutMk cId="1566065694" sldId="2147483674"/>
              <ac:picMk id="7" creationId="{BA292C80-0DA8-194A-9A66-279048FA2A54}"/>
            </ac:picMkLst>
          </pc:picChg>
          <pc:cxnChg chg="mod">
            <ac:chgData name="Федорова Анастасия" userId="529a0316a7cda497" providerId="Windows Live" clId="Web-{66C8CE7F-C11A-4DBA-9334-156456DF99FC}" dt="2023-12-17T13:05:47.917" v="3"/>
            <ac:cxnSpMkLst>
              <pc:docMk/>
              <pc:sldMasterMk cId="1705752677" sldId="2147483662"/>
              <pc:sldLayoutMk cId="1566065694" sldId="2147483674"/>
              <ac:cxnSpMk id="11" creationId="{313EF906-5BAC-0141-A198-076E155DF9E2}"/>
            </ac:cxnSpMkLst>
          </pc:cxnChg>
          <pc:cxnChg chg="mod">
            <ac:chgData name="Федорова Анастасия" userId="529a0316a7cda497" providerId="Windows Live" clId="Web-{66C8CE7F-C11A-4DBA-9334-156456DF99FC}" dt="2023-12-17T13:05:47.917" v="3"/>
            <ac:cxnSpMkLst>
              <pc:docMk/>
              <pc:sldMasterMk cId="1705752677" sldId="2147483662"/>
              <pc:sldLayoutMk cId="1566065694" sldId="2147483674"/>
              <ac:cxnSpMk id="12" creationId="{61206A97-26F2-E646-8775-9928FEF465B5}"/>
            </ac:cxnSpMkLst>
          </pc:cxnChg>
          <pc:cxnChg chg="mod">
            <ac:chgData name="Федорова Анастасия" userId="529a0316a7cda497" providerId="Windows Live" clId="Web-{66C8CE7F-C11A-4DBA-9334-156456DF99FC}" dt="2023-12-17T13:05:47.917" v="3"/>
            <ac:cxnSpMkLst>
              <pc:docMk/>
              <pc:sldMasterMk cId="1705752677" sldId="2147483662"/>
              <pc:sldLayoutMk cId="1566065694" sldId="2147483674"/>
              <ac:cxnSpMk id="13" creationId="{28E0E5F6-C1CA-9B41-B1DB-6E4FB509084D}"/>
            </ac:cxnSpMkLst>
          </pc:cxnChg>
        </pc:sldLayoutChg>
        <pc:sldLayoutChg chg="modSp add del mod replId">
          <pc:chgData name="Федорова Анастасия" userId="529a0316a7cda497" providerId="Windows Live" clId="Web-{66C8CE7F-C11A-4DBA-9334-156456DF99FC}" dt="2023-12-17T13:05:50.777" v="4"/>
          <pc:sldLayoutMkLst>
            <pc:docMk/>
            <pc:sldMasterMk cId="1705752677" sldId="2147483662"/>
            <pc:sldLayoutMk cId="4215223833" sldId="2147483675"/>
          </pc:sldLayoutMkLst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4215223833" sldId="2147483675"/>
              <ac:spMk id="10" creationId="{30460EF6-ECAD-8941-8132-1B3E005D6067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4215223833" sldId="2147483675"/>
              <ac:spMk id="12" creationId="{D9986185-6D5E-FD48-A5CA-AF2D5B58A3E7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4215223833" sldId="2147483675"/>
              <ac:spMk id="13" creationId="{5DBFD327-E3A8-944A-AABF-7D813AD0F13C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4215223833" sldId="2147483675"/>
              <ac:spMk id="15" creationId="{D206FCE0-05C3-2C45-A7D6-1FC287C017BE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4215223833" sldId="2147483675"/>
              <ac:spMk id="17" creationId="{3B28B62E-5EE9-834C-9BB6-BD66079B8164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4215223833" sldId="2147483675"/>
              <ac:spMk id="24" creationId="{621215DE-C1FD-2B4C-B236-AF679CF906BE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4215223833" sldId="2147483675"/>
              <ac:spMk id="25" creationId="{8BC2F90D-0CE0-574C-A7C1-EAA3E6F1AB56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4215223833" sldId="2147483675"/>
              <ac:spMk id="26" creationId="{239E188B-2696-8A48-9F8A-36223EEF61E9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4215223833" sldId="2147483675"/>
              <ac:spMk id="28" creationId="{379BF4C6-F899-294C-B88E-8363AFBEEC2A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4215223833" sldId="2147483675"/>
              <ac:spMk id="29" creationId="{DE7F352B-F6D9-B545-A835-443A55956E74}"/>
            </ac:spMkLst>
          </pc:spChg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4215223833" sldId="2147483675"/>
              <ac:spMk id="30" creationId="{D1D5AF9F-C1B0-7842-8789-1DB8963D981B}"/>
            </ac:spMkLst>
          </pc:spChg>
          <pc:picChg chg="mod">
            <ac:chgData name="Федорова Анастасия" userId="529a0316a7cda497" providerId="Windows Live" clId="Web-{66C8CE7F-C11A-4DBA-9334-156456DF99FC}" dt="2023-12-17T13:05:47.917" v="3"/>
            <ac:picMkLst>
              <pc:docMk/>
              <pc:sldMasterMk cId="1705752677" sldId="2147483662"/>
              <pc:sldLayoutMk cId="4215223833" sldId="2147483675"/>
              <ac:picMk id="6" creationId="{E9A64721-E55E-8749-B29E-51DD8955936F}"/>
            </ac:picMkLst>
          </pc:picChg>
          <pc:cxnChg chg="mod">
            <ac:chgData name="Федорова Анастасия" userId="529a0316a7cda497" providerId="Windows Live" clId="Web-{66C8CE7F-C11A-4DBA-9334-156456DF99FC}" dt="2023-12-17T13:05:47.917" v="3"/>
            <ac:cxnSpMkLst>
              <pc:docMk/>
              <pc:sldMasterMk cId="1705752677" sldId="2147483662"/>
              <pc:sldLayoutMk cId="4215223833" sldId="2147483675"/>
              <ac:cxnSpMk id="7" creationId="{B0C162B7-B84F-874A-960E-31F512518C6E}"/>
            </ac:cxnSpMkLst>
          </pc:cxnChg>
          <pc:cxnChg chg="mod">
            <ac:chgData name="Федорова Анастасия" userId="529a0316a7cda497" providerId="Windows Live" clId="Web-{66C8CE7F-C11A-4DBA-9334-156456DF99FC}" dt="2023-12-17T13:05:47.917" v="3"/>
            <ac:cxnSpMkLst>
              <pc:docMk/>
              <pc:sldMasterMk cId="1705752677" sldId="2147483662"/>
              <pc:sldLayoutMk cId="4215223833" sldId="2147483675"/>
              <ac:cxnSpMk id="8" creationId="{1CB321BB-9FE3-294F-85D8-AA7DC75CA4AF}"/>
            </ac:cxnSpMkLst>
          </pc:cxnChg>
          <pc:cxnChg chg="mod">
            <ac:chgData name="Федорова Анастасия" userId="529a0316a7cda497" providerId="Windows Live" clId="Web-{66C8CE7F-C11A-4DBA-9334-156456DF99FC}" dt="2023-12-17T13:05:47.917" v="3"/>
            <ac:cxnSpMkLst>
              <pc:docMk/>
              <pc:sldMasterMk cId="1705752677" sldId="2147483662"/>
              <pc:sldLayoutMk cId="4215223833" sldId="2147483675"/>
              <ac:cxnSpMk id="9" creationId="{0A610A45-8712-8A45-AFB3-931CF468EC32}"/>
            </ac:cxnSpMkLst>
          </pc:cxnChg>
          <pc:cxnChg chg="mod">
            <ac:chgData name="Федорова Анастасия" userId="529a0316a7cda497" providerId="Windows Live" clId="Web-{66C8CE7F-C11A-4DBA-9334-156456DF99FC}" dt="2023-12-17T13:05:47.917" v="3"/>
            <ac:cxnSpMkLst>
              <pc:docMk/>
              <pc:sldMasterMk cId="1705752677" sldId="2147483662"/>
              <pc:sldLayoutMk cId="4215223833" sldId="2147483675"/>
              <ac:cxnSpMk id="11" creationId="{41AE56A2-5FAA-FD44-AE1A-338E1E304184}"/>
            </ac:cxnSpMkLst>
          </pc:cxnChg>
        </pc:sldLayoutChg>
        <pc:sldLayoutChg chg="modSp add del mod replId">
          <pc:chgData name="Федорова Анастасия" userId="529a0316a7cda497" providerId="Windows Live" clId="Web-{66C8CE7F-C11A-4DBA-9334-156456DF99FC}" dt="2023-12-17T13:05:50.777" v="4"/>
          <pc:sldLayoutMkLst>
            <pc:docMk/>
            <pc:sldMasterMk cId="1705752677" sldId="2147483662"/>
            <pc:sldLayoutMk cId="2330952809" sldId="2147483676"/>
          </pc:sldLayoutMkLst>
          <pc:spChg chg="mod">
            <ac:chgData name="Федорова Анастасия" userId="529a0316a7cda497" providerId="Windows Live" clId="Web-{66C8CE7F-C11A-4DBA-9334-156456DF99FC}" dt="2023-12-17T13:05:47.917" v="3"/>
            <ac:spMkLst>
              <pc:docMk/>
              <pc:sldMasterMk cId="1705752677" sldId="2147483662"/>
              <pc:sldLayoutMk cId="2330952809" sldId="2147483676"/>
              <ac:spMk id="3" creationId="{65234703-C735-5D41-99C2-019C7EBECCF4}"/>
            </ac:spMkLst>
          </pc:spChg>
          <pc:picChg chg="mod">
            <ac:chgData name="Федорова Анастасия" userId="529a0316a7cda497" providerId="Windows Live" clId="Web-{66C8CE7F-C11A-4DBA-9334-156456DF99FC}" dt="2023-12-17T13:05:47.917" v="3"/>
            <ac:picMkLst>
              <pc:docMk/>
              <pc:sldMasterMk cId="1705752677" sldId="2147483662"/>
              <pc:sldLayoutMk cId="2330952809" sldId="2147483676"/>
              <ac:picMk id="2" creationId="{682F59B5-E815-AE43-BAE2-FA594BB42C02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12/17/2023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799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9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/>
              <a:t>Небольшие куски текста (13</a:t>
            </a:r>
            <a:r>
              <a:rPr lang="en-US" err="1"/>
              <a:t>pt</a:t>
            </a:r>
            <a:r>
              <a:rPr lang="en-US"/>
              <a:t>) </a:t>
            </a:r>
            <a:r>
              <a:rPr lang="ru-RU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94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/>
              <a:t>Небольшие куски текста (13</a:t>
            </a:r>
            <a:r>
              <a:rPr lang="en-US" err="1"/>
              <a:t>pt</a:t>
            </a:r>
            <a:r>
              <a:rPr lang="en-US"/>
              <a:t>) </a:t>
            </a:r>
            <a:r>
              <a:rPr lang="ru-RU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err="1">
                <a:latin typeface="HSE Sans" panose="02000000000000000000" pitchFamily="2" charset="0"/>
              </a:rPr>
              <a:t>pt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1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>
                <a:latin typeface="HSE Sans" panose="02000000000000000000" pitchFamily="2" charset="0"/>
              </a:rPr>
              <a:t>Lorem ipsum </a:t>
            </a:r>
            <a:r>
              <a:rPr lang="en-GB" sz="1300" err="1">
                <a:latin typeface="HSE Sans" panose="02000000000000000000" pitchFamily="2" charset="0"/>
              </a:rPr>
              <a:t>dolor</a:t>
            </a:r>
            <a:r>
              <a:rPr lang="en-GB" sz="1300">
                <a:latin typeface="HSE Sans" panose="02000000000000000000" pitchFamily="2" charset="0"/>
              </a:rPr>
              <a:t> sit </a:t>
            </a:r>
            <a:r>
              <a:rPr lang="en-GB" sz="1300" err="1">
                <a:latin typeface="HSE Sans" panose="02000000000000000000" pitchFamily="2" charset="0"/>
              </a:rPr>
              <a:t>amet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consectetur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adipiscing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elit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sed</a:t>
            </a:r>
            <a:r>
              <a:rPr lang="en-GB" sz="1300">
                <a:latin typeface="HSE Sans" panose="02000000000000000000" pitchFamily="2" charset="0"/>
              </a:rPr>
              <a:t> do </a:t>
            </a:r>
            <a:r>
              <a:rPr lang="en-GB" sz="1300" err="1">
                <a:latin typeface="HSE Sans" panose="02000000000000000000" pitchFamily="2" charset="0"/>
              </a:rPr>
              <a:t>eiusmod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tempor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incididunt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ut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labore</a:t>
            </a:r>
            <a:r>
              <a:rPr lang="en-GB" sz="1300">
                <a:latin typeface="HSE Sans" panose="02000000000000000000" pitchFamily="2" charset="0"/>
              </a:rPr>
              <a:t> et dolore magna </a:t>
            </a:r>
            <a:r>
              <a:rPr lang="en-GB" sz="1300" err="1">
                <a:latin typeface="HSE Sans" panose="02000000000000000000" pitchFamily="2" charset="0"/>
              </a:rPr>
              <a:t>aliqua</a:t>
            </a:r>
            <a:r>
              <a:rPr lang="en-GB" sz="1300">
                <a:latin typeface="HSE Sans" panose="02000000000000000000" pitchFamily="2" charset="0"/>
              </a:rPr>
              <a:t>. Ut </a:t>
            </a:r>
            <a:r>
              <a:rPr lang="en-GB" sz="1300" err="1">
                <a:latin typeface="HSE Sans" panose="02000000000000000000" pitchFamily="2" charset="0"/>
              </a:rPr>
              <a:t>enim</a:t>
            </a:r>
            <a:r>
              <a:rPr lang="en-GB" sz="1300">
                <a:latin typeface="HSE Sans" panose="02000000000000000000" pitchFamily="2" charset="0"/>
              </a:rPr>
              <a:t> ad minim </a:t>
            </a:r>
            <a:r>
              <a:rPr lang="en-GB" sz="1300" err="1">
                <a:latin typeface="HSE Sans" panose="02000000000000000000" pitchFamily="2" charset="0"/>
              </a:rPr>
              <a:t>veniam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quis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nostrud</a:t>
            </a:r>
            <a:r>
              <a:rPr lang="en-GB" sz="1300">
                <a:latin typeface="HSE Sans" panose="02000000000000000000" pitchFamily="2" charset="0"/>
              </a:rPr>
              <a:t> exercitation </a:t>
            </a:r>
            <a:r>
              <a:rPr lang="en-GB" sz="1300" err="1">
                <a:latin typeface="HSE Sans" panose="02000000000000000000" pitchFamily="2" charset="0"/>
              </a:rPr>
              <a:t>ullamco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laboris</a:t>
            </a:r>
            <a:r>
              <a:rPr lang="en-GB" sz="1300">
                <a:latin typeface="HSE Sans" panose="02000000000000000000" pitchFamily="2" charset="0"/>
              </a:rPr>
              <a:t> nisi </a:t>
            </a:r>
            <a:r>
              <a:rPr lang="en-GB" sz="1300" err="1">
                <a:latin typeface="HSE Sans" panose="02000000000000000000" pitchFamily="2" charset="0"/>
              </a:rPr>
              <a:t>ut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aliquip</a:t>
            </a:r>
            <a:r>
              <a:rPr lang="en-GB" sz="1300">
                <a:latin typeface="HSE Sans" panose="02000000000000000000" pitchFamily="2" charset="0"/>
              </a:rPr>
              <a:t> ex </a:t>
            </a:r>
            <a:r>
              <a:rPr lang="en-GB" sz="1300" err="1">
                <a:latin typeface="HSE Sans" panose="02000000000000000000" pitchFamily="2" charset="0"/>
              </a:rPr>
              <a:t>ea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commodo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consequat</a:t>
            </a:r>
            <a:r>
              <a:rPr lang="en-GB" sz="1300">
                <a:latin typeface="HSE Sans" panose="02000000000000000000" pitchFamily="2" charset="0"/>
              </a:rPr>
              <a:t>. Duis </a:t>
            </a:r>
            <a:r>
              <a:rPr lang="en-GB" sz="1300" err="1">
                <a:latin typeface="HSE Sans" panose="02000000000000000000" pitchFamily="2" charset="0"/>
              </a:rPr>
              <a:t>aute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irure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dolor</a:t>
            </a:r>
            <a:r>
              <a:rPr lang="en-GB" sz="1300">
                <a:latin typeface="HSE Sans" panose="02000000000000000000" pitchFamily="2" charset="0"/>
              </a:rPr>
              <a:t> in </a:t>
            </a:r>
            <a:r>
              <a:rPr lang="en-GB" sz="1300" err="1">
                <a:latin typeface="HSE Sans" panose="02000000000000000000" pitchFamily="2" charset="0"/>
              </a:rPr>
              <a:t>reprehenderit</a:t>
            </a:r>
            <a:r>
              <a:rPr lang="en-GB" sz="1300">
                <a:latin typeface="HSE Sans" panose="02000000000000000000" pitchFamily="2" charset="0"/>
              </a:rPr>
              <a:t> in </a:t>
            </a:r>
            <a:r>
              <a:rPr lang="en-GB" sz="1300" err="1">
                <a:latin typeface="HSE Sans" panose="02000000000000000000" pitchFamily="2" charset="0"/>
              </a:rPr>
              <a:t>voluptate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velit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esse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cillum</a:t>
            </a:r>
            <a:r>
              <a:rPr lang="en-GB" sz="1300">
                <a:latin typeface="HSE Sans" panose="02000000000000000000" pitchFamily="2" charset="0"/>
              </a:rPr>
              <a:t> dolore </a:t>
            </a:r>
            <a:r>
              <a:rPr lang="en-GB" sz="1300" err="1">
                <a:latin typeface="HSE Sans" panose="02000000000000000000" pitchFamily="2" charset="0"/>
              </a:rPr>
              <a:t>eu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fugiat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nulla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pariatur</a:t>
            </a:r>
            <a:r>
              <a:rPr lang="en-GB" sz="1300">
                <a:latin typeface="HSE Sans" panose="02000000000000000000" pitchFamily="2" charset="0"/>
              </a:rPr>
              <a:t>. </a:t>
            </a:r>
            <a:r>
              <a:rPr lang="en-GB" sz="1300" err="1">
                <a:latin typeface="HSE Sans" panose="02000000000000000000" pitchFamily="2" charset="0"/>
              </a:rPr>
              <a:t>Excepteur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sint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occaecat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cupidatat</a:t>
            </a:r>
            <a:r>
              <a:rPr lang="en-GB" sz="1300">
                <a:latin typeface="HSE Sans" panose="02000000000000000000" pitchFamily="2" charset="0"/>
              </a:rPr>
              <a:t> non </a:t>
            </a:r>
            <a:r>
              <a:rPr lang="en-GB" sz="1300" err="1">
                <a:latin typeface="HSE Sans" panose="02000000000000000000" pitchFamily="2" charset="0"/>
              </a:rPr>
              <a:t>proident</a:t>
            </a:r>
            <a:r>
              <a:rPr lang="en-GB" sz="1300">
                <a:latin typeface="HSE Sans" panose="02000000000000000000" pitchFamily="2" charset="0"/>
              </a:rPr>
              <a:t>, sunt in culpa qui </a:t>
            </a:r>
            <a:r>
              <a:rPr lang="en-GB" sz="1300" err="1">
                <a:latin typeface="HSE Sans" panose="02000000000000000000" pitchFamily="2" charset="0"/>
              </a:rPr>
              <a:t>officia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deserunt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mollit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anim</a:t>
            </a:r>
            <a:r>
              <a:rPr lang="en-GB" sz="1300">
                <a:latin typeface="HSE Sans" panose="02000000000000000000" pitchFamily="2" charset="0"/>
              </a:rPr>
              <a:t> id </a:t>
            </a:r>
            <a:r>
              <a:rPr lang="en-GB" sz="1300" err="1">
                <a:latin typeface="HSE Sans" panose="02000000000000000000" pitchFamily="2" charset="0"/>
              </a:rPr>
              <a:t>est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laborum</a:t>
            </a:r>
            <a:r>
              <a:rPr lang="en-GB" sz="1300">
                <a:latin typeface="HSE Sans" panose="02000000000000000000" pitchFamily="2" charset="0"/>
              </a:rPr>
              <a:t>.</a:t>
            </a:r>
            <a:endParaRPr lang="ru-RU" sz="130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err="1">
                <a:latin typeface="HSE Sans" panose="02000000000000000000" pitchFamily="2" charset="0"/>
              </a:rPr>
              <a:t>pt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4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err="1">
                <a:latin typeface="HSE Sans" panose="02000000000000000000" pitchFamily="2" charset="0"/>
              </a:rPr>
              <a:t>pt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>
                <a:latin typeface="HSE Sans" panose="02000000000000000000" pitchFamily="2" charset="0"/>
              </a:rPr>
              <a:t>Lorem ipsum </a:t>
            </a:r>
            <a:r>
              <a:rPr lang="en-GB" sz="1300" err="1">
                <a:latin typeface="HSE Sans" panose="02000000000000000000" pitchFamily="2" charset="0"/>
              </a:rPr>
              <a:t>dolor</a:t>
            </a:r>
            <a:r>
              <a:rPr lang="en-GB" sz="1300">
                <a:latin typeface="HSE Sans" panose="02000000000000000000" pitchFamily="2" charset="0"/>
              </a:rPr>
              <a:t> sit </a:t>
            </a:r>
            <a:r>
              <a:rPr lang="en-GB" sz="1300" err="1">
                <a:latin typeface="HSE Sans" panose="02000000000000000000" pitchFamily="2" charset="0"/>
              </a:rPr>
              <a:t>amet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consectetur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adipiscing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elit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sed</a:t>
            </a:r>
            <a:r>
              <a:rPr lang="en-GB" sz="1300">
                <a:latin typeface="HSE Sans" panose="02000000000000000000" pitchFamily="2" charset="0"/>
              </a:rPr>
              <a:t> do </a:t>
            </a:r>
            <a:r>
              <a:rPr lang="en-GB" sz="1300" err="1">
                <a:latin typeface="HSE Sans" panose="02000000000000000000" pitchFamily="2" charset="0"/>
              </a:rPr>
              <a:t>eiusmod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tempor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incididunt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ut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labore</a:t>
            </a:r>
            <a:r>
              <a:rPr lang="en-GB" sz="1300">
                <a:latin typeface="HSE Sans" panose="02000000000000000000" pitchFamily="2" charset="0"/>
              </a:rPr>
              <a:t> et dolore magna </a:t>
            </a:r>
            <a:r>
              <a:rPr lang="en-GB" sz="1300" err="1">
                <a:latin typeface="HSE Sans" panose="02000000000000000000" pitchFamily="2" charset="0"/>
              </a:rPr>
              <a:t>aliqua</a:t>
            </a:r>
            <a:r>
              <a:rPr lang="en-GB" sz="1300">
                <a:latin typeface="HSE Sans" panose="02000000000000000000" pitchFamily="2" charset="0"/>
              </a:rPr>
              <a:t>. Ut </a:t>
            </a:r>
            <a:r>
              <a:rPr lang="en-GB" sz="1300" err="1">
                <a:latin typeface="HSE Sans" panose="02000000000000000000" pitchFamily="2" charset="0"/>
              </a:rPr>
              <a:t>enim</a:t>
            </a:r>
            <a:r>
              <a:rPr lang="en-GB" sz="1300">
                <a:latin typeface="HSE Sans" panose="02000000000000000000" pitchFamily="2" charset="0"/>
              </a:rPr>
              <a:t> ad minim </a:t>
            </a:r>
            <a:r>
              <a:rPr lang="en-GB" sz="1300" err="1">
                <a:latin typeface="HSE Sans" panose="02000000000000000000" pitchFamily="2" charset="0"/>
              </a:rPr>
              <a:t>veniam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quis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nostrud</a:t>
            </a:r>
            <a:r>
              <a:rPr lang="en-GB" sz="1300">
                <a:latin typeface="HSE Sans" panose="02000000000000000000" pitchFamily="2" charset="0"/>
              </a:rPr>
              <a:t> exercitation </a:t>
            </a:r>
            <a:r>
              <a:rPr lang="en-GB" sz="1300" err="1">
                <a:latin typeface="HSE Sans" panose="02000000000000000000" pitchFamily="2" charset="0"/>
              </a:rPr>
              <a:t>ullamco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laboris</a:t>
            </a:r>
            <a:r>
              <a:rPr lang="en-GB" sz="1300">
                <a:latin typeface="HSE Sans" panose="02000000000000000000" pitchFamily="2" charset="0"/>
              </a:rPr>
              <a:t> nisi </a:t>
            </a:r>
            <a:r>
              <a:rPr lang="en-GB" sz="1300" err="1">
                <a:latin typeface="HSE Sans" panose="02000000000000000000" pitchFamily="2" charset="0"/>
              </a:rPr>
              <a:t>ut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aliquip</a:t>
            </a:r>
            <a:r>
              <a:rPr lang="en-GB" sz="1300">
                <a:latin typeface="HSE Sans" panose="02000000000000000000" pitchFamily="2" charset="0"/>
              </a:rPr>
              <a:t> ex </a:t>
            </a:r>
            <a:r>
              <a:rPr lang="en-GB" sz="1300" err="1">
                <a:latin typeface="HSE Sans" panose="02000000000000000000" pitchFamily="2" charset="0"/>
              </a:rPr>
              <a:t>ea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commodo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consequat</a:t>
            </a:r>
            <a:r>
              <a:rPr lang="en-GB" sz="1300">
                <a:latin typeface="HSE Sans" panose="02000000000000000000" pitchFamily="2" charset="0"/>
              </a:rPr>
              <a:t>. Duis </a:t>
            </a:r>
            <a:r>
              <a:rPr lang="en-GB" sz="1300" err="1">
                <a:latin typeface="HSE Sans" panose="02000000000000000000" pitchFamily="2" charset="0"/>
              </a:rPr>
              <a:t>aute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irure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dolor</a:t>
            </a:r>
            <a:r>
              <a:rPr lang="en-GB" sz="1300">
                <a:latin typeface="HSE Sans" panose="02000000000000000000" pitchFamily="2" charset="0"/>
              </a:rPr>
              <a:t> in </a:t>
            </a:r>
            <a:r>
              <a:rPr lang="en-GB" sz="1300" err="1">
                <a:latin typeface="HSE Sans" panose="02000000000000000000" pitchFamily="2" charset="0"/>
              </a:rPr>
              <a:t>reprehenderit</a:t>
            </a:r>
            <a:r>
              <a:rPr lang="en-GB" sz="1300">
                <a:latin typeface="HSE Sans" panose="02000000000000000000" pitchFamily="2" charset="0"/>
              </a:rPr>
              <a:t> in </a:t>
            </a:r>
            <a:r>
              <a:rPr lang="en-GB" sz="1300" err="1">
                <a:latin typeface="HSE Sans" panose="02000000000000000000" pitchFamily="2" charset="0"/>
              </a:rPr>
              <a:t>voluptate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velit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esse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cillum</a:t>
            </a:r>
            <a:r>
              <a:rPr lang="en-GB" sz="1300">
                <a:latin typeface="HSE Sans" panose="02000000000000000000" pitchFamily="2" charset="0"/>
              </a:rPr>
              <a:t> dolore </a:t>
            </a:r>
            <a:r>
              <a:rPr lang="en-GB" sz="1300" err="1">
                <a:latin typeface="HSE Sans" panose="02000000000000000000" pitchFamily="2" charset="0"/>
              </a:rPr>
              <a:t>eu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fugiat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nulla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pariatur</a:t>
            </a:r>
            <a:r>
              <a:rPr lang="en-GB" sz="1300">
                <a:latin typeface="HSE Sans" panose="02000000000000000000" pitchFamily="2" charset="0"/>
              </a:rPr>
              <a:t>. </a:t>
            </a:r>
            <a:r>
              <a:rPr lang="en-GB" sz="1300" err="1">
                <a:latin typeface="HSE Sans" panose="02000000000000000000" pitchFamily="2" charset="0"/>
              </a:rPr>
              <a:t>Excepteur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sint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occaecat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cupidatat</a:t>
            </a:r>
            <a:r>
              <a:rPr lang="en-GB" sz="1300">
                <a:latin typeface="HSE Sans" panose="02000000000000000000" pitchFamily="2" charset="0"/>
              </a:rPr>
              <a:t> non </a:t>
            </a:r>
            <a:r>
              <a:rPr lang="en-GB" sz="1300" err="1">
                <a:latin typeface="HSE Sans" panose="02000000000000000000" pitchFamily="2" charset="0"/>
              </a:rPr>
              <a:t>proident</a:t>
            </a:r>
            <a:r>
              <a:rPr lang="en-GB" sz="1300">
                <a:latin typeface="HSE Sans" panose="02000000000000000000" pitchFamily="2" charset="0"/>
              </a:rPr>
              <a:t>, sunt in culpa qui </a:t>
            </a:r>
            <a:r>
              <a:rPr lang="en-GB" sz="1300" err="1">
                <a:latin typeface="HSE Sans" panose="02000000000000000000" pitchFamily="2" charset="0"/>
              </a:rPr>
              <a:t>officia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deserunt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mollit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anim</a:t>
            </a:r>
            <a:r>
              <a:rPr lang="en-GB" sz="1300">
                <a:latin typeface="HSE Sans" panose="02000000000000000000" pitchFamily="2" charset="0"/>
              </a:rPr>
              <a:t> id </a:t>
            </a:r>
            <a:r>
              <a:rPr lang="en-GB" sz="1300" err="1">
                <a:latin typeface="HSE Sans" panose="02000000000000000000" pitchFamily="2" charset="0"/>
              </a:rPr>
              <a:t>est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laborum</a:t>
            </a:r>
            <a:r>
              <a:rPr lang="en-GB" sz="1300">
                <a:latin typeface="HSE Sans" panose="02000000000000000000" pitchFamily="2" charset="0"/>
              </a:rPr>
              <a:t>.</a:t>
            </a:r>
            <a:endParaRPr lang="ru-RU" sz="130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6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76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67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>
                <a:latin typeface="HSE Sans" panose="02000000000000000000" pitchFamily="2" charset="0"/>
              </a:rPr>
            </a:br>
            <a:r>
              <a:rPr lang="ru-RU" sz="1000">
                <a:latin typeface="HSE Sans" panose="02000000000000000000" pitchFamily="2" charset="0"/>
              </a:rPr>
              <a:t>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>
                <a:latin typeface="HSE Sans" panose="02000000000000000000" pitchFamily="2" charset="0"/>
              </a:rPr>
              <a:t> (10pt)</a:t>
            </a:r>
            <a:endParaRPr lang="ru-RU" sz="100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>
                <a:latin typeface="HSE Sans" panose="02000000000000000000" pitchFamily="2" charset="0"/>
              </a:rPr>
              <a:t>Lorem ipsum </a:t>
            </a:r>
            <a:r>
              <a:rPr lang="en-GB" sz="1300" err="1">
                <a:latin typeface="HSE Sans" panose="02000000000000000000" pitchFamily="2" charset="0"/>
              </a:rPr>
              <a:t>dolor</a:t>
            </a:r>
            <a:r>
              <a:rPr lang="en-GB" sz="1300">
                <a:latin typeface="HSE Sans" panose="02000000000000000000" pitchFamily="2" charset="0"/>
              </a:rPr>
              <a:t> sit </a:t>
            </a:r>
            <a:r>
              <a:rPr lang="en-GB" sz="1300" err="1">
                <a:latin typeface="HSE Sans" panose="02000000000000000000" pitchFamily="2" charset="0"/>
              </a:rPr>
              <a:t>amet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consectetur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adipiscing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elit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sed</a:t>
            </a:r>
            <a:r>
              <a:rPr lang="en-GB" sz="1300">
                <a:latin typeface="HSE Sans" panose="02000000000000000000" pitchFamily="2" charset="0"/>
              </a:rPr>
              <a:t> do </a:t>
            </a:r>
            <a:r>
              <a:rPr lang="en-GB" sz="1300" err="1">
                <a:latin typeface="HSE Sans" panose="02000000000000000000" pitchFamily="2" charset="0"/>
              </a:rPr>
              <a:t>eiusmod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tempor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incididunt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ut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labore</a:t>
            </a:r>
            <a:r>
              <a:rPr lang="en-GB" sz="1300">
                <a:latin typeface="HSE Sans" panose="02000000000000000000" pitchFamily="2" charset="0"/>
              </a:rPr>
              <a:t> et dolore magna </a:t>
            </a:r>
            <a:r>
              <a:rPr lang="en-GB" sz="1300" err="1">
                <a:latin typeface="HSE Sans" panose="02000000000000000000" pitchFamily="2" charset="0"/>
              </a:rPr>
              <a:t>aliqua</a:t>
            </a:r>
            <a:r>
              <a:rPr lang="en-GB" sz="1300">
                <a:latin typeface="HSE Sans" panose="02000000000000000000" pitchFamily="2" charset="0"/>
              </a:rPr>
              <a:t>. Ut </a:t>
            </a:r>
            <a:r>
              <a:rPr lang="en-GB" sz="1300" err="1">
                <a:latin typeface="HSE Sans" panose="02000000000000000000" pitchFamily="2" charset="0"/>
              </a:rPr>
              <a:t>enim</a:t>
            </a:r>
            <a:r>
              <a:rPr lang="en-GB" sz="1300">
                <a:latin typeface="HSE Sans" panose="02000000000000000000" pitchFamily="2" charset="0"/>
              </a:rPr>
              <a:t> ad minim </a:t>
            </a:r>
            <a:r>
              <a:rPr lang="en-GB" sz="1300" err="1">
                <a:latin typeface="HSE Sans" panose="02000000000000000000" pitchFamily="2" charset="0"/>
              </a:rPr>
              <a:t>veniam</a:t>
            </a:r>
            <a:r>
              <a:rPr lang="en-GB" sz="1300">
                <a:latin typeface="HSE Sans" panose="02000000000000000000" pitchFamily="2" charset="0"/>
              </a:rPr>
              <a:t>, </a:t>
            </a:r>
            <a:r>
              <a:rPr lang="en-GB" sz="1300" err="1">
                <a:latin typeface="HSE Sans" panose="02000000000000000000" pitchFamily="2" charset="0"/>
              </a:rPr>
              <a:t>quis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nostrud</a:t>
            </a:r>
            <a:r>
              <a:rPr lang="en-GB" sz="1300">
                <a:latin typeface="HSE Sans" panose="02000000000000000000" pitchFamily="2" charset="0"/>
              </a:rPr>
              <a:t> exercitation </a:t>
            </a:r>
            <a:r>
              <a:rPr lang="en-GB" sz="1300" err="1">
                <a:latin typeface="HSE Sans" panose="02000000000000000000" pitchFamily="2" charset="0"/>
              </a:rPr>
              <a:t>ullamco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laboris</a:t>
            </a:r>
            <a:r>
              <a:rPr lang="en-GB" sz="1300">
                <a:latin typeface="HSE Sans" panose="02000000000000000000" pitchFamily="2" charset="0"/>
              </a:rPr>
              <a:t> nisi </a:t>
            </a:r>
            <a:r>
              <a:rPr lang="en-GB" sz="1300" err="1">
                <a:latin typeface="HSE Sans" panose="02000000000000000000" pitchFamily="2" charset="0"/>
              </a:rPr>
              <a:t>ut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aliquip</a:t>
            </a:r>
            <a:r>
              <a:rPr lang="en-GB" sz="1300">
                <a:latin typeface="HSE Sans" panose="02000000000000000000" pitchFamily="2" charset="0"/>
              </a:rPr>
              <a:t> ex </a:t>
            </a:r>
            <a:r>
              <a:rPr lang="en-GB" sz="1300" err="1">
                <a:latin typeface="HSE Sans" panose="02000000000000000000" pitchFamily="2" charset="0"/>
              </a:rPr>
              <a:t>ea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commodo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consequat</a:t>
            </a:r>
            <a:r>
              <a:rPr lang="en-GB" sz="1300">
                <a:latin typeface="HSE Sans" panose="02000000000000000000" pitchFamily="2" charset="0"/>
              </a:rPr>
              <a:t>. Duis </a:t>
            </a:r>
            <a:r>
              <a:rPr lang="en-GB" sz="1300" err="1">
                <a:latin typeface="HSE Sans" panose="02000000000000000000" pitchFamily="2" charset="0"/>
              </a:rPr>
              <a:t>aute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irure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dolor</a:t>
            </a:r>
            <a:r>
              <a:rPr lang="en-GB" sz="1300">
                <a:latin typeface="HSE Sans" panose="02000000000000000000" pitchFamily="2" charset="0"/>
              </a:rPr>
              <a:t> in </a:t>
            </a:r>
            <a:r>
              <a:rPr lang="en-GB" sz="1300" err="1">
                <a:latin typeface="HSE Sans" panose="02000000000000000000" pitchFamily="2" charset="0"/>
              </a:rPr>
              <a:t>reprehenderit</a:t>
            </a:r>
            <a:r>
              <a:rPr lang="en-GB" sz="1300">
                <a:latin typeface="HSE Sans" panose="02000000000000000000" pitchFamily="2" charset="0"/>
              </a:rPr>
              <a:t> in </a:t>
            </a:r>
            <a:r>
              <a:rPr lang="en-GB" sz="1300" err="1">
                <a:latin typeface="HSE Sans" panose="02000000000000000000" pitchFamily="2" charset="0"/>
              </a:rPr>
              <a:t>voluptate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velit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esse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cillum</a:t>
            </a:r>
            <a:r>
              <a:rPr lang="en-GB" sz="1300">
                <a:latin typeface="HSE Sans" panose="02000000000000000000" pitchFamily="2" charset="0"/>
              </a:rPr>
              <a:t> dolore </a:t>
            </a:r>
            <a:r>
              <a:rPr lang="en-GB" sz="1300" err="1">
                <a:latin typeface="HSE Sans" panose="02000000000000000000" pitchFamily="2" charset="0"/>
              </a:rPr>
              <a:t>eu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fugiat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nulla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pariatur</a:t>
            </a:r>
            <a:r>
              <a:rPr lang="en-GB" sz="1300">
                <a:latin typeface="HSE Sans" panose="02000000000000000000" pitchFamily="2" charset="0"/>
              </a:rPr>
              <a:t>. </a:t>
            </a:r>
            <a:r>
              <a:rPr lang="en-GB" sz="1300" err="1">
                <a:latin typeface="HSE Sans" panose="02000000000000000000" pitchFamily="2" charset="0"/>
              </a:rPr>
              <a:t>Excepteur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sint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occaecat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cupidatat</a:t>
            </a:r>
            <a:r>
              <a:rPr lang="en-GB" sz="1300">
                <a:latin typeface="HSE Sans" panose="02000000000000000000" pitchFamily="2" charset="0"/>
              </a:rPr>
              <a:t> non </a:t>
            </a:r>
            <a:r>
              <a:rPr lang="en-GB" sz="1300" err="1">
                <a:latin typeface="HSE Sans" panose="02000000000000000000" pitchFamily="2" charset="0"/>
              </a:rPr>
              <a:t>proident</a:t>
            </a:r>
            <a:r>
              <a:rPr lang="en-GB" sz="1300">
                <a:latin typeface="HSE Sans" panose="02000000000000000000" pitchFamily="2" charset="0"/>
              </a:rPr>
              <a:t>, sunt in culpa qui </a:t>
            </a:r>
            <a:r>
              <a:rPr lang="en-GB" sz="1300" err="1">
                <a:latin typeface="HSE Sans" panose="02000000000000000000" pitchFamily="2" charset="0"/>
              </a:rPr>
              <a:t>officia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deserunt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mollit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anim</a:t>
            </a:r>
            <a:r>
              <a:rPr lang="en-GB" sz="1300">
                <a:latin typeface="HSE Sans" panose="02000000000000000000" pitchFamily="2" charset="0"/>
              </a:rPr>
              <a:t> id </a:t>
            </a:r>
            <a:r>
              <a:rPr lang="en-GB" sz="1300" err="1">
                <a:latin typeface="HSE Sans" panose="02000000000000000000" pitchFamily="2" charset="0"/>
              </a:rPr>
              <a:t>est</a:t>
            </a:r>
            <a:r>
              <a:rPr lang="en-GB" sz="1300">
                <a:latin typeface="HSE Sans" panose="02000000000000000000" pitchFamily="2" charset="0"/>
              </a:rPr>
              <a:t> </a:t>
            </a:r>
            <a:r>
              <a:rPr lang="en-GB" sz="1300" err="1">
                <a:latin typeface="HSE Sans" panose="02000000000000000000" pitchFamily="2" charset="0"/>
              </a:rPr>
              <a:t>laborum</a:t>
            </a:r>
            <a:r>
              <a:rPr lang="en-GB" sz="1300">
                <a:latin typeface="HSE Sans" panose="02000000000000000000" pitchFamily="2" charset="0"/>
              </a:rPr>
              <a:t>.</a:t>
            </a:r>
            <a:endParaRPr lang="ru-RU" sz="130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12/17/2023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60" r:id="rId12"/>
    <p:sldLayoutId id="2147483661" r:id="rId13"/>
    <p:sldLayoutId id="2147483650" r:id="rId14"/>
    <p:sldLayoutId id="2147483651" r:id="rId15"/>
    <p:sldLayoutId id="2147483652" r:id="rId16"/>
    <p:sldLayoutId id="2147483655" r:id="rId17"/>
    <p:sldLayoutId id="2147483656" r:id="rId18"/>
    <p:sldLayoutId id="2147483658" r:id="rId19"/>
    <p:sldLayoutId id="2147483657" r:id="rId20"/>
    <p:sldLayoutId id="214748365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9188/devotion.v4i10.573" TargetMode="External"/><Relationship Id="rId2" Type="http://schemas.openxmlformats.org/officeDocument/2006/relationships/hyperlink" Target="https://doi.org/10.13106/jafeb.2020.vol7.no11.101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i.org/10.2478/jses-2022-0004" TargetMode="External"/><Relationship Id="rId5" Type="http://schemas.openxmlformats.org/officeDocument/2006/relationships/hyperlink" Target="https://doi.org/10.31933/dijms.v4i5.1829" TargetMode="External"/><Relationship Id="rId4" Type="http://schemas.openxmlformats.org/officeDocument/2006/relationships/hyperlink" Target="https://doi.org/10.1371/journal.%20pone.02611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62" y="2593207"/>
            <a:ext cx="10171076" cy="197832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Использование </a:t>
            </a:r>
            <a:r>
              <a:rPr lang="ru-RU" b="1" dirty="0" err="1"/>
              <a:t>directional</a:t>
            </a:r>
            <a:r>
              <a:rPr lang="ru-RU" b="1" dirty="0"/>
              <a:t> </a:t>
            </a:r>
            <a:r>
              <a:rPr lang="en-US" b="1" dirty="0"/>
              <a:t>DEA</a:t>
            </a:r>
            <a:r>
              <a:rPr lang="ru-RU" b="1" dirty="0"/>
              <a:t> для анализа качества менеджмента организации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dirty="0" smtClean="0"/>
              <a:t>Факультет Экономических наук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781495" y="1173829"/>
            <a:ext cx="2217738" cy="463186"/>
          </a:xfrm>
        </p:spPr>
        <p:txBody>
          <a:bodyPr/>
          <a:lstStyle/>
          <a:p>
            <a:pPr algn="ctr"/>
            <a:r>
              <a:rPr lang="ru-RU" dirty="0" smtClean="0"/>
              <a:t>Москва</a:t>
            </a:r>
          </a:p>
          <a:p>
            <a:pPr algn="ctr"/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0462" y="5031311"/>
            <a:ext cx="7625267" cy="65286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Выполнено</a:t>
            </a:r>
            <a:r>
              <a:rPr lang="en-US" dirty="0" smtClean="0"/>
              <a:t>: </a:t>
            </a:r>
            <a:r>
              <a:rPr lang="ru-RU" dirty="0" smtClean="0"/>
              <a:t>Федорова </a:t>
            </a:r>
            <a:r>
              <a:rPr lang="ru-RU" dirty="0" smtClean="0"/>
              <a:t>Анастасия</a:t>
            </a:r>
          </a:p>
          <a:p>
            <a:r>
              <a:rPr lang="ru-RU" dirty="0" smtClean="0"/>
              <a:t>НИУ ВШЭ «Экономика и анализ данных» 2 курс</a:t>
            </a:r>
            <a:endParaRPr lang="ru-RU" dirty="0" smtClean="0"/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Поляков </a:t>
            </a:r>
            <a:r>
              <a:rPr lang="ru-RU" dirty="0" smtClean="0"/>
              <a:t>К.Л.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ru-RU" dirty="0" smtClean="0"/>
              <a:t>ИПС 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 smtClean="0"/>
              <a:t>Факультет Экономических Наук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ИПС 32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ru-RU" dirty="0" smtClean="0"/>
              <a:t>Москва</a:t>
            </a:r>
          </a:p>
          <a:p>
            <a:pPr algn="ctr"/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литературного обзора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ru-RU" dirty="0"/>
              <a:t>В рамках данного обзора будет проанализирована информация, связанная с оценкой эффективности и качества менеджмента организации. Будут рассмотрены традиционные подходы к оценке менеджмента и их применение в практике.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>
          <a:xfrm>
            <a:off x="4674024" y="4103992"/>
            <a:ext cx="2757612" cy="1569661"/>
          </a:xfrm>
        </p:spPr>
        <p:txBody>
          <a:bodyPr>
            <a:normAutofit fontScale="92500"/>
          </a:bodyPr>
          <a:lstStyle/>
          <a:p>
            <a:pPr algn="ctr"/>
            <a:r>
              <a:rPr lang="ru-RU" dirty="0"/>
              <a:t>Также будет рассмотрено понятие </a:t>
            </a:r>
            <a:r>
              <a:rPr lang="ru-RU" dirty="0" err="1"/>
              <a:t>directional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envelopment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ru-RU" dirty="0"/>
              <a:t> (DEA) - метода анализа эффективности и качества менеджмента. Будут представлены основные принципы и подходы к использованию данного метода в исследованиях.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7"/>
          </p:nvPr>
        </p:nvSpPr>
        <p:spPr>
          <a:xfrm>
            <a:off x="8469914" y="4103993"/>
            <a:ext cx="2757612" cy="1569661"/>
          </a:xfrm>
        </p:spPr>
        <p:txBody>
          <a:bodyPr>
            <a:normAutofit fontScale="92500"/>
          </a:bodyPr>
          <a:lstStyle/>
          <a:p>
            <a:pPr algn="ctr"/>
            <a:r>
              <a:rPr lang="ru-RU" dirty="0"/>
              <a:t>В рамках обзора будут представлены исследования, где использовался </a:t>
            </a:r>
            <a:r>
              <a:rPr lang="ru-RU" dirty="0" err="1"/>
              <a:t>directional</a:t>
            </a:r>
            <a:r>
              <a:rPr lang="ru-RU" dirty="0"/>
              <a:t> DEA для анализа качества менеджмента организаций. Будут рассмотрены примеры и результаты таких исследований.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ru-RU" sz="2400" dirty="0"/>
              <a:t>Оценка менеджмента организации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9"/>
          </p:nvPr>
        </p:nvSpPr>
        <p:spPr>
          <a:xfrm>
            <a:off x="4574747" y="2767712"/>
            <a:ext cx="2758143" cy="1164116"/>
          </a:xfrm>
        </p:spPr>
        <p:txBody>
          <a:bodyPr/>
          <a:lstStyle/>
          <a:p>
            <a:pPr algn="ctr"/>
            <a:r>
              <a:rPr lang="ru-RU" sz="2400" dirty="0"/>
              <a:t>Оболочечный </a:t>
            </a:r>
            <a:r>
              <a:rPr lang="ru-RU" sz="2400" dirty="0" smtClean="0"/>
              <a:t>анализ данных</a:t>
            </a:r>
            <a:endParaRPr lang="ru-RU" sz="2400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20"/>
          </p:nvPr>
        </p:nvSpPr>
        <p:spPr>
          <a:xfrm>
            <a:off x="8422888" y="2710235"/>
            <a:ext cx="2758143" cy="1164116"/>
          </a:xfrm>
        </p:spPr>
        <p:txBody>
          <a:bodyPr/>
          <a:lstStyle/>
          <a:p>
            <a:pPr algn="ctr"/>
            <a:r>
              <a:rPr lang="ru-RU" sz="2400" dirty="0"/>
              <a:t>Использование </a:t>
            </a:r>
            <a:r>
              <a:rPr lang="en-US" sz="2400" dirty="0"/>
              <a:t>directional DEA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28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 smtClean="0"/>
              <a:t>Факультет Экономический Наук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ИПС 32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ru-RU" dirty="0" smtClean="0"/>
              <a:t>Москва </a:t>
            </a:r>
          </a:p>
          <a:p>
            <a:pPr algn="ctr"/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Различные методы оценки эффективности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>
          <a:xfrm>
            <a:off x="499135" y="5322231"/>
            <a:ext cx="11476891" cy="1083221"/>
          </a:xfrm>
        </p:spPr>
        <p:txBody>
          <a:bodyPr>
            <a:normAutofit/>
          </a:bodyPr>
          <a:lstStyle/>
          <a:p>
            <a:r>
              <a:rPr lang="ru-RU" sz="2000" b="1" dirty="0"/>
              <a:t>Другие методы оценки эффективности</a:t>
            </a:r>
          </a:p>
          <a:p>
            <a:r>
              <a:rPr lang="ru-RU" sz="1400" dirty="0"/>
              <a:t>Существует множество других методов оценки эффективности, которые могут быть применены в различных ситуациях. Каждый метод имеет свои особенности и может использоваться для анализа определенных аспектов организации.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8"/>
          </p:nvPr>
        </p:nvSpPr>
        <p:spPr>
          <a:xfrm>
            <a:off x="499135" y="2178136"/>
            <a:ext cx="10846716" cy="816736"/>
          </a:xfrm>
        </p:spPr>
        <p:txBody>
          <a:bodyPr/>
          <a:lstStyle/>
          <a:p>
            <a:r>
              <a:rPr lang="ru-RU" sz="2000" b="1" dirty="0"/>
              <a:t>Эффективность по </a:t>
            </a:r>
            <a:r>
              <a:rPr lang="ru-RU" sz="2000" b="1" dirty="0" err="1"/>
              <a:t>Фаррелу</a:t>
            </a:r>
            <a:endParaRPr lang="ru-RU" sz="2000" b="1" dirty="0"/>
          </a:p>
          <a:p>
            <a:r>
              <a:rPr lang="ru-RU" sz="1400" dirty="0"/>
              <a:t>Метод оценки эффективности, разработанный </a:t>
            </a:r>
            <a:r>
              <a:rPr lang="ru-RU" sz="1400" dirty="0" err="1"/>
              <a:t>Фаррелом</a:t>
            </a:r>
            <a:r>
              <a:rPr lang="ru-RU" sz="1400" dirty="0"/>
              <a:t>, используется для определения эффективности производства и использования ресурсов в организации. 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9"/>
          </p:nvPr>
        </p:nvSpPr>
        <p:spPr>
          <a:xfrm>
            <a:off x="499135" y="3492996"/>
            <a:ext cx="5781487" cy="1331111"/>
          </a:xfrm>
        </p:spPr>
        <p:txBody>
          <a:bodyPr/>
          <a:lstStyle/>
          <a:p>
            <a:r>
              <a:rPr lang="en-US" sz="2000" b="1" dirty="0"/>
              <a:t>Directional Efficiency Measures</a:t>
            </a:r>
          </a:p>
          <a:p>
            <a:r>
              <a:rPr lang="ru-RU" sz="1400" dirty="0"/>
              <a:t>Методы оценки эффективности, основанные на </a:t>
            </a:r>
            <a:r>
              <a:rPr lang="en-US" sz="1400" dirty="0"/>
              <a:t>directional DEA (Data Envelopment Analysis), </a:t>
            </a:r>
            <a:r>
              <a:rPr lang="ru-RU" sz="1400" dirty="0"/>
              <a:t>используются для анализа качества менеджмента организации. 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20"/>
          </p:nvPr>
        </p:nvSpPr>
        <p:spPr>
          <a:xfrm>
            <a:off x="6369406" y="3430159"/>
            <a:ext cx="5606620" cy="1684110"/>
          </a:xfrm>
        </p:spPr>
        <p:txBody>
          <a:bodyPr/>
          <a:lstStyle/>
          <a:p>
            <a:r>
              <a:rPr lang="ru-RU" sz="2000" b="1" dirty="0"/>
              <a:t>Оценка эффективности с использованием коэффициентов </a:t>
            </a:r>
            <a:r>
              <a:rPr lang="en-US" sz="2000" b="1" dirty="0"/>
              <a:t>CAMEL</a:t>
            </a:r>
          </a:p>
          <a:p>
            <a:r>
              <a:rPr lang="ru-RU" sz="1400" dirty="0"/>
              <a:t>Метод оценки эффективности, основанный на коэффициентах </a:t>
            </a:r>
            <a:r>
              <a:rPr lang="en-US" sz="1400" dirty="0"/>
              <a:t>CAMEL (Capital Adequacy, Asset Quality, Management Quality, Earnings, Liquidity), </a:t>
            </a:r>
            <a:r>
              <a:rPr lang="ru-RU" sz="1400" dirty="0"/>
              <a:t>используется для оценки финансового состояния и управления организацией</a:t>
            </a:r>
            <a:r>
              <a:rPr lang="ru-RU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94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 smtClean="0"/>
              <a:t>Факультет Экономических Наук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ИПС 32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ru-RU" dirty="0" smtClean="0"/>
              <a:t>Москва </a:t>
            </a:r>
          </a:p>
          <a:p>
            <a:pPr algn="ctr"/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Коэффициенты </a:t>
            </a:r>
            <a:r>
              <a:rPr lang="en-US" dirty="0" smtClean="0"/>
              <a:t>CAMEL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>
          <a:xfrm>
            <a:off x="499135" y="5322231"/>
            <a:ext cx="11476891" cy="1083221"/>
          </a:xfrm>
        </p:spPr>
        <p:txBody>
          <a:bodyPr>
            <a:normAutofit/>
          </a:bodyPr>
          <a:lstStyle/>
          <a:p>
            <a:r>
              <a:rPr lang="en-US" sz="1800" dirty="0"/>
              <a:t>Liquidity (</a:t>
            </a:r>
            <a:r>
              <a:rPr lang="ru-RU" sz="1800" dirty="0"/>
              <a:t>Ликвидность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r>
              <a:rPr lang="ru-RU" sz="1400" dirty="0"/>
              <a:t>Оценивает способность организации быстро преобразовывать активы в наличные средства для покрытия текущих обязательств.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8"/>
          </p:nvPr>
        </p:nvSpPr>
        <p:spPr>
          <a:xfrm>
            <a:off x="499135" y="2097169"/>
            <a:ext cx="10846716" cy="816736"/>
          </a:xfrm>
        </p:spPr>
        <p:txBody>
          <a:bodyPr/>
          <a:lstStyle/>
          <a:p>
            <a:pPr algn="ctr"/>
            <a:r>
              <a:rPr lang="ru-RU" sz="1600" dirty="0"/>
              <a:t>Коэффициент </a:t>
            </a:r>
            <a:r>
              <a:rPr lang="en-US" sz="1600" dirty="0"/>
              <a:t>CAMEL (Capital, Asset quality, Management, Earnings, Liquidity) </a:t>
            </a:r>
            <a:r>
              <a:rPr lang="ru-RU" sz="1600" dirty="0"/>
              <a:t>является инструментом для анализа качества менеджмента организации.</a:t>
            </a:r>
            <a:endParaRPr lang="ru-RU" sz="110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9"/>
          </p:nvPr>
        </p:nvSpPr>
        <p:spPr>
          <a:xfrm>
            <a:off x="499135" y="2964222"/>
            <a:ext cx="5781487" cy="517489"/>
          </a:xfrm>
        </p:spPr>
        <p:txBody>
          <a:bodyPr/>
          <a:lstStyle/>
          <a:p>
            <a:r>
              <a:rPr lang="en-US" sz="1800" b="1" dirty="0" smtClean="0"/>
              <a:t>Capital </a:t>
            </a:r>
            <a:r>
              <a:rPr lang="ru-RU" sz="1800" b="1" dirty="0" smtClean="0"/>
              <a:t>(Капитал)</a:t>
            </a:r>
          </a:p>
          <a:p>
            <a:r>
              <a:rPr lang="ru-RU" sz="1400" dirty="0"/>
              <a:t>Оценивает финансовую устойчивость организации и ее способность покрывать потенциальные убытки.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20"/>
          </p:nvPr>
        </p:nvSpPr>
        <p:spPr>
          <a:xfrm>
            <a:off x="6369406" y="2985288"/>
            <a:ext cx="5606620" cy="491168"/>
          </a:xfrm>
        </p:spPr>
        <p:txBody>
          <a:bodyPr/>
          <a:lstStyle/>
          <a:p>
            <a:r>
              <a:rPr lang="en-US" sz="1800" dirty="0"/>
              <a:t>Asset quality (</a:t>
            </a:r>
            <a:r>
              <a:rPr lang="ru-RU" sz="1800" dirty="0"/>
              <a:t>Качество активов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r>
              <a:rPr lang="ru-RU" sz="1400" dirty="0"/>
              <a:t>Оценивает качество активов организации, такие как заемные средства и инвестиции.</a:t>
            </a:r>
            <a:endParaRPr lang="ru-RU" sz="1800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456093" y="4047660"/>
            <a:ext cx="5781487" cy="517489"/>
          </a:xfrm>
        </p:spPr>
        <p:txBody>
          <a:bodyPr/>
          <a:lstStyle/>
          <a:p>
            <a:r>
              <a:rPr lang="en-US" sz="1800" dirty="0"/>
              <a:t>Management (</a:t>
            </a:r>
            <a:r>
              <a:rPr lang="ru-RU" sz="1800" dirty="0"/>
              <a:t>Управление)</a:t>
            </a:r>
            <a:endParaRPr lang="ru-RU" sz="1800" b="1" dirty="0"/>
          </a:p>
          <a:p>
            <a:r>
              <a:rPr lang="ru-RU" sz="1400" dirty="0"/>
              <a:t>Оценивает качество управления организацией, включая стратегическое планирование и принятие решений.</a:t>
            </a:r>
            <a:endParaRPr lang="ru-RU" sz="1400" dirty="0"/>
          </a:p>
        </p:txBody>
      </p:sp>
      <p:sp>
        <p:nvSpPr>
          <p:cNvPr id="15" name="Текст 10"/>
          <p:cNvSpPr>
            <a:spLocks noGrp="1"/>
          </p:cNvSpPr>
          <p:nvPr>
            <p:ph type="body" sz="quarter" idx="20"/>
          </p:nvPr>
        </p:nvSpPr>
        <p:spPr>
          <a:xfrm>
            <a:off x="6369406" y="4081808"/>
            <a:ext cx="5606620" cy="491168"/>
          </a:xfrm>
        </p:spPr>
        <p:txBody>
          <a:bodyPr/>
          <a:lstStyle/>
          <a:p>
            <a:r>
              <a:rPr lang="en-US" sz="1800" dirty="0"/>
              <a:t>Earnings (</a:t>
            </a:r>
            <a:r>
              <a:rPr lang="ru-RU" sz="1800" dirty="0"/>
              <a:t>Прибыль)</a:t>
            </a:r>
            <a:endParaRPr lang="en-US" sz="1800" dirty="0"/>
          </a:p>
          <a:p>
            <a:r>
              <a:rPr lang="ru-RU" sz="1400" dirty="0"/>
              <a:t>Оценивает финансовую производительность организации и ее способность генерировать прибыль.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016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 smtClean="0"/>
              <a:t>Факультет Экономических Наук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ИПС 32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ru-RU" dirty="0" smtClean="0"/>
              <a:t>Москва</a:t>
            </a:r>
          </a:p>
          <a:p>
            <a:pPr algn="ctr"/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lang="ru-RU" sz="2400" dirty="0"/>
              <a:t>Качество управления и его переменные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ph type="tbl" sz="quarter" idx="19"/>
            <p:extLst>
              <p:ext uri="{D42A27DB-BD31-4B8C-83A1-F6EECF244321}">
                <p14:modId xmlns:p14="http://schemas.microsoft.com/office/powerpoint/2010/main" val="1342872845"/>
              </p:ext>
            </p:extLst>
          </p:nvPr>
        </p:nvGraphicFramePr>
        <p:xfrm>
          <a:off x="585326" y="2855635"/>
          <a:ext cx="1105852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263">
                  <a:extLst>
                    <a:ext uri="{9D8B030D-6E8A-4147-A177-3AD203B41FA5}">
                      <a16:colId xmlns:a16="http://schemas.microsoft.com/office/drawing/2014/main" val="1521024413"/>
                    </a:ext>
                  </a:extLst>
                </a:gridCol>
                <a:gridCol w="5529263">
                  <a:extLst>
                    <a:ext uri="{9D8B030D-6E8A-4147-A177-3AD203B41FA5}">
                      <a16:colId xmlns:a16="http://schemas.microsoft.com/office/drawing/2014/main" val="418073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6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Качество человеческих ресурсов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Включает навыки, знания и опыт сотрудников, а также их мотивацию и способность работать в команде.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8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Качество решений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Относится к способности принимать обоснованные и эффективные решения на основе анализа данных и оценки вариантов.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2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Качество информации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Связано с точностью, полнотой и своевременностью информации, используемой для принятия управленческих решений.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2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Качество управленческих инструментов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Относится к доступности и эффективности инструментов и систем, используемых для управления организацией.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83312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5326" y="1834025"/>
            <a:ext cx="1105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Качество управления и его переменные играют важную роль в успешной деятельности организации. Они включают качество человеческих ресурсов, качество решений, качество информации и качество используемых управленческих инструментов. Улучшение качества управления может привести к повышению эффективности и успеху организации.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 smtClean="0"/>
              <a:t>Факультет Экономических Наук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иПС</a:t>
            </a:r>
            <a:r>
              <a:rPr lang="ru-RU" dirty="0" smtClean="0"/>
              <a:t> 32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067707" cy="3995011"/>
          </a:xfrm>
        </p:spPr>
        <p:txBody>
          <a:bodyPr>
            <a:normAutofit/>
          </a:bodyPr>
          <a:lstStyle/>
          <a:p>
            <a:r>
              <a:rPr lang="ru-RU" sz="1400" b="1" i="1" dirty="0"/>
              <a:t>Ключевые аспекты качества управленческих </a:t>
            </a:r>
            <a:r>
              <a:rPr lang="ru-RU" sz="1400" b="1" i="1" dirty="0" smtClean="0"/>
              <a:t>решений</a:t>
            </a:r>
          </a:p>
          <a:p>
            <a:endParaRPr lang="ru-RU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Точность - решения должны быть основаны на достоверных и точных данных и информации.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Актуальность - решения должны быть приняты вовремя и учитывать текущие условия и требования.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Скорость - решения должны быть приняты оперативно и эффективно.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Последовательность - решения должны быть приняты последовательно и согласованно.</a:t>
            </a:r>
            <a:endParaRPr lang="ru-RU" sz="1400" dirty="0">
              <a:effectLst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1400" b="1" i="1" dirty="0"/>
              <a:t>Ключевые факторы, влияющие на качество управленческих </a:t>
            </a:r>
            <a:r>
              <a:rPr lang="ru-RU" sz="1400" b="1" i="1" dirty="0" smtClean="0"/>
              <a:t>решений</a:t>
            </a:r>
          </a:p>
          <a:p>
            <a:endParaRPr lang="ru-R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Интеграция - эффективное взаимодействие и сотрудничество между различными уровнями и отделами организации.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Эффективность менеджмента - оптимальное использование ресурсов и управление процессами для достижения целей организации.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Развитие - постоянное совершенствование навыков и знаний менеджмента для адаптации к изменяющимся условиям и требованиям.</a:t>
            </a:r>
            <a:endParaRPr lang="ru-RU" sz="1400" dirty="0">
              <a:effectLst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ru-RU" dirty="0" smtClean="0"/>
              <a:t>Москва</a:t>
            </a:r>
          </a:p>
          <a:p>
            <a:pPr algn="ctr"/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Качество управленческих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34031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 smtClean="0"/>
              <a:t>Факультет Экономических Наук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ИПС 32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Определение </a:t>
            </a:r>
            <a:r>
              <a:rPr lang="en-US" dirty="0"/>
              <a:t>DEA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 numCol="3"/>
          <a:lstStyle/>
          <a:p>
            <a:r>
              <a:rPr lang="ru-RU" sz="1600" dirty="0"/>
              <a:t>DEA (</a:t>
            </a:r>
            <a:r>
              <a:rPr lang="ru-RU" sz="1600" dirty="0" err="1"/>
              <a:t>Data</a:t>
            </a:r>
            <a:r>
              <a:rPr lang="ru-RU" sz="1600" dirty="0"/>
              <a:t> </a:t>
            </a:r>
            <a:r>
              <a:rPr lang="ru-RU" sz="1600" dirty="0" err="1"/>
              <a:t>Envelopment</a:t>
            </a:r>
            <a:r>
              <a:rPr lang="ru-RU" sz="1600" dirty="0"/>
              <a:t> </a:t>
            </a:r>
            <a:r>
              <a:rPr lang="ru-RU" sz="1600" dirty="0" err="1"/>
              <a:t>Analysis</a:t>
            </a:r>
            <a:r>
              <a:rPr lang="ru-RU" sz="1600" dirty="0"/>
              <a:t>) - это методология, используемая для измерения эффективности и оценки производительности организаций. DEA основан на математической модели, которая позволяет сравнивать различные организации и определять, насколько эффективно они используют свои ресурсы</a:t>
            </a:r>
            <a:r>
              <a:rPr lang="ru-RU" sz="1600" dirty="0" smtClean="0"/>
              <a:t>.</a:t>
            </a:r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DEA </a:t>
            </a:r>
            <a:r>
              <a:rPr lang="ru-RU" sz="1600" dirty="0" smtClean="0"/>
              <a:t>может применяться </a:t>
            </a:r>
            <a:r>
              <a:rPr lang="ru-RU" sz="1600" dirty="0"/>
              <a:t>в анализе качества менеджмента организаций. Он позволяет оценить эффективность управления и выявить сильные и слабые стороны в работе организации. DEA также может использоваться для определения оптимальных стратегий и рекомендаций по улучшению производительности</a:t>
            </a:r>
            <a:r>
              <a:rPr lang="ru-RU" sz="1600" dirty="0" smtClean="0"/>
              <a:t>.</a:t>
            </a:r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r>
              <a:rPr lang="ru-RU" sz="1600" dirty="0" smtClean="0"/>
              <a:t>В своем обзоре я рассматриваю некоторые учебные пособия по использованию </a:t>
            </a:r>
            <a:r>
              <a:rPr lang="en-US" sz="1600" dirty="0" smtClean="0"/>
              <a:t>DEA</a:t>
            </a:r>
            <a:r>
              <a:rPr lang="ru-RU" sz="1600" dirty="0" smtClean="0"/>
              <a:t>, а также работы, в который анализ производится с помощью </a:t>
            </a:r>
            <a:r>
              <a:rPr lang="en-US" sz="1600" dirty="0" smtClean="0"/>
              <a:t>DEA </a:t>
            </a:r>
            <a:r>
              <a:rPr lang="ru-RU" sz="1600" dirty="0" smtClean="0"/>
              <a:t>или </a:t>
            </a:r>
            <a:r>
              <a:rPr lang="en-US" sz="1600" dirty="0" smtClean="0"/>
              <a:t>directional DEA</a:t>
            </a:r>
            <a:r>
              <a:rPr lang="ru-RU" sz="1600" dirty="0" smtClean="0"/>
              <a:t>. А именно статью про анализ эффективности страховых компаний, индустриальных парков в Китае и американских авиакомпаний. </a:t>
            </a:r>
            <a:endParaRPr lang="ru-RU" sz="1600" dirty="0"/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ru-RU" dirty="0" smtClean="0"/>
              <a:t>Москва </a:t>
            </a:r>
          </a:p>
          <a:p>
            <a:pPr algn="ctr"/>
            <a:r>
              <a:rPr lang="ru-RU" dirty="0" smtClean="0"/>
              <a:t>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4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 smtClean="0"/>
              <a:t>Факультет Экономических Наук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ИПС 32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8"/>
          </p:nvPr>
        </p:nvSpPr>
        <p:spPr>
          <a:xfrm>
            <a:off x="433687" y="1990779"/>
            <a:ext cx="11469188" cy="4561550"/>
          </a:xfrm>
        </p:spPr>
        <p:txBody>
          <a:bodyPr>
            <a:normAutofit fontScale="70000" lnSpcReduction="20000"/>
          </a:bodyPr>
          <a:lstStyle/>
          <a:p>
            <a:r>
              <a:rPr lang="ru-RU" sz="2000" dirty="0" smtClean="0"/>
              <a:t>Преимущества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Directional</a:t>
            </a:r>
            <a:r>
              <a:rPr lang="ru-RU" sz="2000" dirty="0"/>
              <a:t> DEA учитывает особенности и цели деятельности организации, что позволяет более точно оценить ее эффективность и конкурентоспособность.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Анализируя направленность деятельности, </a:t>
            </a:r>
            <a:r>
              <a:rPr lang="ru-RU" sz="2000" dirty="0" err="1"/>
              <a:t>directional</a:t>
            </a:r>
            <a:r>
              <a:rPr lang="ru-RU" sz="2000" dirty="0"/>
              <a:t> DEA помогает определить стратегические преимущества организации и разработать эффективные стратегии развития.</a:t>
            </a:r>
          </a:p>
          <a:p>
            <a:endParaRPr lang="ru-RU" sz="2000" b="1" dirty="0" smtClean="0"/>
          </a:p>
          <a:p>
            <a:r>
              <a:rPr lang="ru-RU" sz="2000" b="1" dirty="0" smtClean="0"/>
              <a:t>Критика</a:t>
            </a:r>
            <a:endParaRPr lang="ru-R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Недостаточная учета контекста и особенностей организации, что может привести к искажению результатов.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Необходимость предварительной обработки данных и выбора релевантных входных и выходных переменных.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Сложность интерпретации результатов и выявления причинно-следственных связей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b="1" dirty="0"/>
              <a:t>Ограничения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Необходимость наличия достаточного объема данных для проведения анализа.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Зависимость результатов от выбора входных и выходных переменных, что может привести к субъективности искомых результатов.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Отсутствие учета качественных аспектов управления организацией, таких как лидерство и организационная культура.</a:t>
            </a:r>
            <a:endParaRPr lang="ru-RU" sz="2000" dirty="0">
              <a:effectLst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ru-RU" dirty="0" smtClean="0"/>
              <a:t>Москва</a:t>
            </a:r>
          </a:p>
          <a:p>
            <a:pPr algn="ctr"/>
            <a:r>
              <a:rPr lang="ru-RU" dirty="0" smtClean="0"/>
              <a:t> 2023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Преимущества и недостатки использования </a:t>
            </a:r>
            <a:r>
              <a:rPr lang="en-US" dirty="0" smtClean="0"/>
              <a:t>DEA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6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 smtClean="0"/>
              <a:t>Факультет Экономический Наук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ИПС 32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2294" y="1059277"/>
            <a:ext cx="11057955" cy="777025"/>
          </a:xfrm>
        </p:spPr>
        <p:txBody>
          <a:bodyPr/>
          <a:lstStyle/>
          <a:p>
            <a:r>
              <a:rPr lang="ru-RU" dirty="0" smtClean="0"/>
              <a:t>Литература: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39593" y="1491389"/>
            <a:ext cx="11057971" cy="3745092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ru-RU" sz="1200" dirty="0"/>
              <a:t>Поляков К.Л., Полякова М.В. Влияние специализации банковского бизнеса на его эффективность. Экономический журнал ВШЭ. 2023; 27(3): 390–4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Peter </a:t>
            </a:r>
            <a:r>
              <a:rPr lang="en-US" sz="1200" dirty="0" err="1"/>
              <a:t>Bogetoft</a:t>
            </a:r>
            <a:r>
              <a:rPr lang="en-US" sz="1200" dirty="0"/>
              <a:t>, Lars Otto (2012). Benchmarking with DEA, SFA, and R. Interfaces, 42(3).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NUGROHO, M., HALIK, A., &amp; ARIF, D. (2020). Effect of CAMELS Ratio on Indonesia Banking Share Prices. The Journal of Asian Finance, Economics and Business, 7(11), 101-106. </a:t>
            </a:r>
            <a:r>
              <a:rPr lang="en-US" sz="1200" u="sng" dirty="0">
                <a:hlinkClick r:id="rId2"/>
              </a:rPr>
              <a:t>https://doi.org/10.13106/jafeb.2020.vol7.no11.101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Indah </a:t>
            </a:r>
            <a:r>
              <a:rPr lang="en-US" sz="1200" dirty="0" err="1"/>
              <a:t>Kayani</a:t>
            </a:r>
            <a:r>
              <a:rPr lang="en-US" sz="1200" dirty="0"/>
              <a:t>, </a:t>
            </a:r>
            <a:r>
              <a:rPr lang="en-US" sz="1200" dirty="0" err="1"/>
              <a:t>Hakiman</a:t>
            </a:r>
            <a:r>
              <a:rPr lang="en-US" sz="1200" dirty="0"/>
              <a:t> (2023). DETERMINANTS OF BANK PERFORMANCE THROUGH CAMEL RATIO, DIGITALIZATION, AND BANK SIZE. Devotion: Journal of Research &amp; Community Service, 4(10).  </a:t>
            </a:r>
            <a:r>
              <a:rPr lang="en-US" sz="1200" u="sng" dirty="0">
                <a:hlinkClick r:id="rId3"/>
              </a:rPr>
              <a:t>https://doi.org/10.59188/devotion.v4i10.573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AL-</a:t>
            </a:r>
            <a:r>
              <a:rPr lang="en-US" sz="1200" dirty="0" err="1"/>
              <a:t>Najjar</a:t>
            </a:r>
            <a:r>
              <a:rPr lang="en-US" sz="1200" dirty="0"/>
              <a:t> D, </a:t>
            </a:r>
            <a:r>
              <a:rPr lang="en-US" sz="1200" dirty="0" err="1"/>
              <a:t>Assous</a:t>
            </a:r>
            <a:r>
              <a:rPr lang="en-US" sz="1200" dirty="0"/>
              <a:t> HF (2021) Key determinants of deposits volume using CAMEL rating system: The case of Saudi banks. </a:t>
            </a:r>
            <a:r>
              <a:rPr lang="en-US" sz="1200" dirty="0" err="1"/>
              <a:t>PLoS</a:t>
            </a:r>
            <a:r>
              <a:rPr lang="en-US" sz="1200" dirty="0"/>
              <a:t> ONE 16(12): e0261184. </a:t>
            </a:r>
            <a:r>
              <a:rPr lang="ru-RU" sz="1200" u="sng" dirty="0">
                <a:hlinkClick r:id="rId4"/>
              </a:rPr>
              <a:t>https://doi.org/10.1371/journal. pone.0261184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FRĂTICIU, Lucia Mariana, MIHĂESCU, </a:t>
            </a:r>
            <a:r>
              <a:rPr lang="en-US" sz="1200" dirty="0" err="1"/>
              <a:t>Liviu</a:t>
            </a:r>
            <a:r>
              <a:rPr lang="en-US" sz="1200" dirty="0"/>
              <a:t> </a:t>
            </a:r>
            <a:r>
              <a:rPr lang="en-US" sz="1200" dirty="0" err="1"/>
              <a:t>Nicolae</a:t>
            </a:r>
            <a:r>
              <a:rPr lang="en-US" sz="1200" dirty="0"/>
              <a:t> (2023). Management quality and its significant variables. </a:t>
            </a:r>
            <a:r>
              <a:rPr lang="ru-RU" sz="1200" dirty="0" err="1"/>
              <a:t>Revista</a:t>
            </a:r>
            <a:r>
              <a:rPr lang="ru-RU" sz="1200" dirty="0"/>
              <a:t> </a:t>
            </a:r>
            <a:r>
              <a:rPr lang="ru-RU" sz="1200" dirty="0" err="1"/>
              <a:t>Economică</a:t>
            </a:r>
            <a:r>
              <a:rPr lang="ru-RU" sz="1200" dirty="0"/>
              <a:t> </a:t>
            </a:r>
            <a:r>
              <a:rPr lang="ru-RU" sz="1200" dirty="0" err="1"/>
              <a:t>Vol</a:t>
            </a:r>
            <a:r>
              <a:rPr lang="ru-RU" sz="1200" dirty="0"/>
              <a:t>. 75 </a:t>
            </a:r>
            <a:r>
              <a:rPr lang="ru-RU" sz="1200" dirty="0" err="1"/>
              <a:t>Issue</a:t>
            </a:r>
            <a:r>
              <a:rPr lang="ru-RU" sz="1200" dirty="0"/>
              <a:t> 2, p71-77</a:t>
            </a:r>
            <a:r>
              <a:rPr lang="en-US" sz="1200" dirty="0"/>
              <a:t>.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/>
              <a:t>Wulandari</a:t>
            </a:r>
            <a:r>
              <a:rPr lang="en-US" sz="1200" dirty="0"/>
              <a:t>, S., &amp; </a:t>
            </a:r>
            <a:r>
              <a:rPr lang="en-US" sz="1200" dirty="0" err="1"/>
              <a:t>Hapzi</a:t>
            </a:r>
            <a:r>
              <a:rPr lang="en-US" sz="1200" dirty="0"/>
              <a:t> Ali. (2023). Determination of Management Decision Quality: Integration, Effectiveness, Development of Management Information Systems. </a:t>
            </a:r>
            <a:r>
              <a:rPr lang="en-US" sz="1200" dirty="0" err="1"/>
              <a:t>Dinasti</a:t>
            </a:r>
            <a:r>
              <a:rPr lang="en-US" sz="1200" dirty="0"/>
              <a:t> International Journal of Management Science, 4(5), 803-810. </a:t>
            </a:r>
            <a:r>
              <a:rPr lang="en-US" sz="1200" u="sng" dirty="0">
                <a:hlinkClick r:id="rId5"/>
              </a:rPr>
              <a:t>https://doi.org/10.31933/dijms.v4i5.1829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H. David Sherman, Joe Zhu (2006). Service Productivity Management, Improving Service Performance using DATA ENVELOPMENT ANALYSIS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He, </a:t>
            </a:r>
            <a:r>
              <a:rPr lang="en-US" sz="1200" dirty="0" err="1"/>
              <a:t>Yafen</a:t>
            </a:r>
            <a:r>
              <a:rPr lang="en-US" sz="1200" dirty="0"/>
              <a:t>, Zhu, </a:t>
            </a:r>
            <a:r>
              <a:rPr lang="en-US" sz="1200" dirty="0" err="1"/>
              <a:t>Zhenhong</a:t>
            </a:r>
            <a:r>
              <a:rPr lang="en-US" sz="1200" dirty="0"/>
              <a:t>, </a:t>
            </a:r>
            <a:r>
              <a:rPr lang="en-US" sz="1200" dirty="0" err="1"/>
              <a:t>Xie</a:t>
            </a:r>
            <a:r>
              <a:rPr lang="en-US" sz="1200" dirty="0"/>
              <a:t>, </a:t>
            </a:r>
            <a:r>
              <a:rPr lang="en-US" sz="1200" dirty="0" err="1"/>
              <a:t>Hualin</a:t>
            </a:r>
            <a:r>
              <a:rPr lang="en-US" sz="1200" dirty="0"/>
              <a:t>, Zhang, </a:t>
            </a:r>
            <a:r>
              <a:rPr lang="en-US" sz="1200" dirty="0" err="1"/>
              <a:t>Xinmin</a:t>
            </a:r>
            <a:r>
              <a:rPr lang="en-US" sz="1200" dirty="0"/>
              <a:t>, Sheng, </a:t>
            </a:r>
            <a:r>
              <a:rPr lang="en-US" sz="1200" dirty="0" err="1"/>
              <a:t>Meiqi</a:t>
            </a:r>
            <a:r>
              <a:rPr lang="en-US" sz="1200" dirty="0"/>
              <a:t> (2023). A case study in China of the influence mechanism of industrial park efficiency using DEA. Environment, Development &amp; Sustainability, 25(7).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 Alexandra </a:t>
            </a:r>
            <a:r>
              <a:rPr lang="en-US" sz="1200" dirty="0" err="1"/>
              <a:t>Vintilă</a:t>
            </a:r>
            <a:r>
              <a:rPr lang="en-US" sz="1200" dirty="0"/>
              <a:t>, Irina-Maria </a:t>
            </a:r>
            <a:r>
              <a:rPr lang="en-US" sz="1200" dirty="0" err="1"/>
              <a:t>Trucmel</a:t>
            </a:r>
            <a:r>
              <a:rPr lang="en-US" sz="1200" dirty="0"/>
              <a:t>, Mihai Daniel Roman (2023). Measuring and Analyzing the Efficiency of Firms in the Insurance Industry Using DEA Techniques. Journal of Social and Economic Statistics. 11(1-2):59-83 </a:t>
            </a:r>
            <a:r>
              <a:rPr lang="en-US" sz="1200" u="sng" dirty="0">
                <a:hlinkClick r:id="rId6"/>
              </a:rPr>
              <a:t>https://doi.org/10.2478/jses-2022-0004</a:t>
            </a:r>
            <a:r>
              <a:rPr lang="en-US" sz="1200" dirty="0"/>
              <a:t> </a:t>
            </a:r>
            <a:endParaRPr lang="ru-RU" sz="1200" dirty="0"/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Yuan Xu , Yong Shin Park , </a:t>
            </a:r>
            <a:r>
              <a:rPr lang="en-US" sz="1200" dirty="0" err="1"/>
              <a:t>JuDong</a:t>
            </a:r>
            <a:r>
              <a:rPr lang="en-US" sz="1200" dirty="0"/>
              <a:t> Park &amp; </a:t>
            </a:r>
            <a:r>
              <a:rPr lang="en-US" sz="1200" dirty="0" err="1"/>
              <a:t>Wonjoo</a:t>
            </a:r>
            <a:r>
              <a:rPr lang="en-US" sz="1200" dirty="0"/>
              <a:t> Cho (2021) Evaluating the environmental efficiency of the U.S. airline industry using a directional distance function DEA approach, Journal of Management Analytics, 8:1, 1-18, DOI: 10.1080/23270012.2020.1832925</a:t>
            </a:r>
            <a:endParaRPr lang="ru-RU" sz="12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ru-RU" dirty="0" smtClean="0"/>
              <a:t>Москва </a:t>
            </a:r>
          </a:p>
          <a:p>
            <a:pPr algn="ctr"/>
            <a:r>
              <a:rPr lang="ru-RU" dirty="0" smtClean="0"/>
              <a:t>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http://www.w3.org/XML/1998/namespace"/>
    <ds:schemaRef ds:uri="9875bd71-cde8-496c-a136-433f55d5e6d0"/>
    <ds:schemaRef ds:uri="http://schemas.microsoft.com/office/2006/documentManagement/types"/>
    <ds:schemaRef ds:uri="http://schemas.microsoft.com/office/infopath/2007/PartnerControls"/>
    <ds:schemaRef ds:uri="http://purl.org/dc/terms/"/>
    <ds:schemaRef ds:uri="e96afe77-3acb-4328-97fc-408e1bde3ecd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1100</Words>
  <Application>Microsoft Office PowerPoint</Application>
  <PresentationFormat>Широкоэкранный</PresentationFormat>
  <Paragraphs>130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HSE Sans</vt:lpstr>
      <vt:lpstr>Office Theme</vt:lpstr>
      <vt:lpstr>Использование directional DEA для анализа качества менеджмента организации</vt:lpstr>
      <vt:lpstr>Цели литературного обзора</vt:lpstr>
      <vt:lpstr>Различные методы оценки эффективности</vt:lpstr>
      <vt:lpstr>Коэффициенты CAMEL</vt:lpstr>
      <vt:lpstr>Презентация PowerPoint</vt:lpstr>
      <vt:lpstr>Качество управленческих решений</vt:lpstr>
      <vt:lpstr>Определение DEA</vt:lpstr>
      <vt:lpstr>Преимущества и недостатки использования DEA</vt:lpstr>
      <vt:lpstr>Литература: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Анастасия Федорова</cp:lastModifiedBy>
  <cp:revision>27</cp:revision>
  <cp:lastPrinted>2021-11-11T13:08:42Z</cp:lastPrinted>
  <dcterms:created xsi:type="dcterms:W3CDTF">2021-11-11T08:52:47Z</dcterms:created>
  <dcterms:modified xsi:type="dcterms:W3CDTF">2023-12-17T13:47:55Z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