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 cit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ili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16890020302505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168900203025051" TargetMode="External"/><Relationship Id="rId2" Type="http://schemas.openxmlformats.org/officeDocument/2006/relationships/hyperlink" Target="https://archive.ics.uci.edu/ml/datasets/MAGIC+Gamma+Telescop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6E1EC4F-152A-49BD-AC26-D731237A1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Klasifikacija </a:t>
            </a:r>
            <a:r>
              <a:rPr lang="hr-HR" dirty="0" err="1"/>
              <a:t>gamma</a:t>
            </a:r>
            <a:r>
              <a:rPr lang="hr-HR" dirty="0"/>
              <a:t> čestica generiranih </a:t>
            </a:r>
            <a:r>
              <a:rPr lang="hr-HR" dirty="0" err="1"/>
              <a:t>Corsika</a:t>
            </a:r>
            <a:r>
              <a:rPr lang="hr-HR" dirty="0"/>
              <a:t> programom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94755CB2-CB25-4C67-AC65-0D7DE3AA4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Ema </a:t>
            </a:r>
            <a:r>
              <a:rPr lang="hr-HR" dirty="0" err="1"/>
              <a:t>Dogančić</a:t>
            </a:r>
            <a:r>
              <a:rPr lang="hr-HR" dirty="0"/>
              <a:t>, </a:t>
            </a:r>
            <a:r>
              <a:rPr lang="hr-HR" dirty="0" err="1"/>
              <a:t>Anastasija</a:t>
            </a:r>
            <a:r>
              <a:rPr lang="hr-HR" dirty="0"/>
              <a:t> </a:t>
            </a:r>
            <a:r>
              <a:rPr lang="hr-HR" dirty="0" err="1"/>
              <a:t>Jezernik</a:t>
            </a:r>
            <a:r>
              <a:rPr lang="hr-HR" dirty="0"/>
              <a:t>, Ana Peterfaj, Maja </a:t>
            </a:r>
            <a:r>
              <a:rPr lang="hr-HR" dirty="0" err="1"/>
              <a:t>Tonček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8482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6E0447A-A4A1-4183-BA4F-9D42910F4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Uvodni opis problema; Cilj i hipoteze istraživanje problema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955EC25-4B7C-46C1-B8D5-74C4322C0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Razrada problema binarne klasifikacije – određivanje radi li se o </a:t>
            </a:r>
            <a:r>
              <a:rPr lang="hr-HR" dirty="0" err="1"/>
              <a:t>gamma</a:t>
            </a:r>
            <a:r>
              <a:rPr lang="hr-HR" dirty="0"/>
              <a:t> ili pozadinskom signalu na temelju značajki instance signala </a:t>
            </a:r>
          </a:p>
          <a:p>
            <a:r>
              <a:rPr lang="hr-HR" dirty="0" err="1"/>
              <a:t>Dataset</a:t>
            </a:r>
            <a:r>
              <a:rPr lang="hr-HR" dirty="0"/>
              <a:t> generiran Monte Carlo programom </a:t>
            </a:r>
            <a:r>
              <a:rPr lang="hr-HR" dirty="0" err="1"/>
              <a:t>Corsika</a:t>
            </a:r>
            <a:endParaRPr lang="hr-HR" dirty="0"/>
          </a:p>
          <a:p>
            <a:pPr lvl="1"/>
            <a:r>
              <a:rPr lang="hr-HR" dirty="0"/>
              <a:t>19020 instanci</a:t>
            </a:r>
          </a:p>
          <a:p>
            <a:pPr lvl="1"/>
            <a:r>
              <a:rPr lang="hr-HR" dirty="0"/>
              <a:t>11 numeričkih značajki (10 + klasa: ‘g’ za </a:t>
            </a:r>
            <a:r>
              <a:rPr lang="hr-HR" dirty="0" err="1"/>
              <a:t>gamma</a:t>
            </a:r>
            <a:r>
              <a:rPr lang="hr-HR" dirty="0"/>
              <a:t> signal ili ‘h’ </a:t>
            </a:r>
            <a:r>
              <a:rPr lang="hr-HR"/>
              <a:t>za pozadinu)</a:t>
            </a:r>
            <a:endParaRPr lang="hr-HR" dirty="0"/>
          </a:p>
          <a:p>
            <a:r>
              <a:rPr lang="hr-HR" dirty="0"/>
              <a:t>Podaci simuliraju registraciju </a:t>
            </a:r>
            <a:r>
              <a:rPr lang="hr-HR" dirty="0" err="1"/>
              <a:t>gamma</a:t>
            </a:r>
            <a:r>
              <a:rPr lang="hr-HR" dirty="0"/>
              <a:t> čestica u </a:t>
            </a:r>
            <a:r>
              <a:rPr lang="hr-HR" dirty="0" err="1"/>
              <a:t>Chereknov</a:t>
            </a:r>
            <a:r>
              <a:rPr lang="hr-HR" dirty="0"/>
              <a:t> teleskopu</a:t>
            </a:r>
          </a:p>
          <a:p>
            <a:r>
              <a:rPr lang="hr-HR" dirty="0"/>
              <a:t>Cilj: primjena poznatih algoritama klasifikacije i određivanje koji je algoritam najuspješniji </a:t>
            </a:r>
          </a:p>
        </p:txBody>
      </p:sp>
    </p:spTree>
    <p:extLst>
      <p:ext uri="{BB962C8B-B14F-4D97-AF65-F5344CB8AC3E}">
        <p14:creationId xmlns:p14="http://schemas.microsoft.com/office/powerpoint/2010/main" val="118186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49A29D6-2D2F-4AF1-8AEE-4EBF9B54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dosadašnjih istraživanja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10AB898-7345-455A-B616-C7E628C9F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https://www.sciencedirect.com/science/article/pii/S0168900203025051</a:t>
            </a:r>
            <a:endParaRPr lang="hr-HR" dirty="0">
              <a:solidFill>
                <a:schemeClr val="accent2"/>
              </a:solidFill>
            </a:endParaRPr>
          </a:p>
          <a:p>
            <a:pPr lvl="1"/>
            <a:r>
              <a:rPr lang="hr-HR" dirty="0">
                <a:solidFill>
                  <a:schemeClr val="tx1"/>
                </a:solidFill>
              </a:rPr>
              <a:t>Klasifikacijska stabla, metoda s </a:t>
            </a:r>
            <a:r>
              <a:rPr lang="hr-HR" dirty="0" err="1">
                <a:solidFill>
                  <a:schemeClr val="tx1"/>
                </a:solidFill>
              </a:rPr>
              <a:t>kernelima</a:t>
            </a:r>
            <a:r>
              <a:rPr lang="hr-HR" dirty="0">
                <a:solidFill>
                  <a:schemeClr val="tx1"/>
                </a:solidFill>
              </a:rPr>
              <a:t>, </a:t>
            </a:r>
            <a:r>
              <a:rPr lang="hr-HR" dirty="0" err="1">
                <a:solidFill>
                  <a:schemeClr val="tx1"/>
                </a:solidFill>
              </a:rPr>
              <a:t>kNN</a:t>
            </a:r>
            <a:r>
              <a:rPr lang="hr-HR" dirty="0">
                <a:solidFill>
                  <a:schemeClr val="tx1"/>
                </a:solidFill>
              </a:rPr>
              <a:t>, ANN, LDA, SVM, </a:t>
            </a:r>
            <a:r>
              <a:rPr lang="hr-HR" dirty="0" err="1">
                <a:solidFill>
                  <a:schemeClr val="tx1"/>
                </a:solidFill>
              </a:rPr>
              <a:t>composite</a:t>
            </a:r>
            <a:r>
              <a:rPr lang="hr-HR" dirty="0">
                <a:solidFill>
                  <a:schemeClr val="tx1"/>
                </a:solidFill>
              </a:rPr>
              <a:t> </a:t>
            </a:r>
            <a:r>
              <a:rPr lang="hr-HR" dirty="0" err="1">
                <a:solidFill>
                  <a:schemeClr val="tx1"/>
                </a:solidFill>
              </a:rPr>
              <a:t>probabilities</a:t>
            </a:r>
            <a:r>
              <a:rPr lang="hr-HR" dirty="0">
                <a:solidFill>
                  <a:schemeClr val="tx1"/>
                </a:solidFill>
              </a:rPr>
              <a:t>, </a:t>
            </a:r>
            <a:r>
              <a:rPr lang="hr-HR" dirty="0" err="1">
                <a:solidFill>
                  <a:schemeClr val="tx1"/>
                </a:solidFill>
              </a:rPr>
              <a:t>direct</a:t>
            </a:r>
            <a:r>
              <a:rPr lang="hr-HR" dirty="0">
                <a:solidFill>
                  <a:schemeClr val="tx1"/>
                </a:solidFill>
              </a:rPr>
              <a:t> </a:t>
            </a:r>
            <a:r>
              <a:rPr lang="hr-HR" dirty="0" err="1">
                <a:solidFill>
                  <a:schemeClr val="tx1"/>
                </a:solidFill>
              </a:rPr>
              <a:t>selection</a:t>
            </a:r>
            <a:endParaRPr lang="hr-HR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accent2"/>
                </a:solidFill>
              </a:rPr>
              <a:t>https://www.researchgate.net/publication/303539515_Experimental_study _</a:t>
            </a:r>
            <a:r>
              <a:rPr lang="en-US" u="sng" dirty="0" err="1">
                <a:solidFill>
                  <a:schemeClr val="accent2"/>
                </a:solidFill>
              </a:rPr>
              <a:t>of_leaf_confidences_for_random_forest</a:t>
            </a:r>
            <a:endParaRPr lang="hr-HR" u="sng" dirty="0">
              <a:solidFill>
                <a:schemeClr val="accent2"/>
              </a:solidFill>
            </a:endParaRPr>
          </a:p>
          <a:p>
            <a:pPr lvl="1"/>
            <a:r>
              <a:rPr lang="hr-HR" dirty="0">
                <a:solidFill>
                  <a:schemeClr val="tx1"/>
                </a:solidFill>
              </a:rPr>
              <a:t>Metoda slučajnih šuma</a:t>
            </a:r>
          </a:p>
          <a:p>
            <a:r>
              <a:rPr lang="en-US" u="sng" dirty="0">
                <a:solidFill>
                  <a:schemeClr val="accent2"/>
                </a:solidFill>
              </a:rPr>
              <a:t>http://uivty.cs.cas.cz/ </a:t>
            </a:r>
            <a:r>
              <a:rPr lang="en-US" u="sng" dirty="0" err="1">
                <a:solidFill>
                  <a:schemeClr val="accent2"/>
                </a:solidFill>
              </a:rPr>
              <a:t>savicky</a:t>
            </a:r>
            <a:r>
              <a:rPr lang="en-US" u="sng" dirty="0">
                <a:solidFill>
                  <a:schemeClr val="accent2"/>
                </a:solidFill>
              </a:rPr>
              <a:t>/papers/softening.pdf</a:t>
            </a:r>
            <a:endParaRPr lang="hr-HR" u="sng" dirty="0">
              <a:solidFill>
                <a:schemeClr val="accent2"/>
              </a:solidFill>
            </a:endParaRPr>
          </a:p>
          <a:p>
            <a:pPr lvl="1"/>
            <a:r>
              <a:rPr lang="hr-HR" dirty="0">
                <a:solidFill>
                  <a:schemeClr val="tx1"/>
                </a:solidFill>
              </a:rPr>
              <a:t>Metoda klasifikacijskih stabala s „mekim” </a:t>
            </a:r>
            <a:r>
              <a:rPr lang="hr-HR" dirty="0" err="1">
                <a:solidFill>
                  <a:schemeClr val="tx1"/>
                </a:solidFill>
              </a:rPr>
              <a:t>splitovima</a:t>
            </a:r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22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2E6D738-8C6B-42A4-BD92-9BE9CC8D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Materijali, metodologija i plan istraživanja; Očekivani rezultati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63A3E20-476E-4F60-BE94-E02167F71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Podjela skupa na </a:t>
            </a:r>
            <a:r>
              <a:rPr lang="hr-HR" dirty="0" err="1"/>
              <a:t>training</a:t>
            </a:r>
            <a:r>
              <a:rPr lang="hr-HR" dirty="0"/>
              <a:t> i test set u omjeru 80:20</a:t>
            </a:r>
          </a:p>
          <a:p>
            <a:r>
              <a:rPr lang="hr-HR" dirty="0"/>
              <a:t>Metoda najbližih susjeda, naivni </a:t>
            </a:r>
            <a:r>
              <a:rPr lang="hr-HR" dirty="0" err="1"/>
              <a:t>Bayesov</a:t>
            </a:r>
            <a:r>
              <a:rPr lang="hr-HR" dirty="0"/>
              <a:t> </a:t>
            </a:r>
            <a:r>
              <a:rPr lang="hr-HR" dirty="0" err="1"/>
              <a:t>klasifikator</a:t>
            </a:r>
            <a:r>
              <a:rPr lang="hr-HR" dirty="0"/>
              <a:t>, slučajne šume, metoda potpornih vektora</a:t>
            </a:r>
          </a:p>
          <a:p>
            <a:r>
              <a:rPr lang="hr-HR" dirty="0"/>
              <a:t>Podaci preuzeti sa stranice UCI</a:t>
            </a:r>
          </a:p>
          <a:p>
            <a:r>
              <a:rPr lang="hr-HR" dirty="0"/>
              <a:t>Mjera uspješnosti: ROC krivulja</a:t>
            </a:r>
          </a:p>
          <a:p>
            <a:r>
              <a:rPr lang="hr-HR" dirty="0"/>
              <a:t>Očekivani rezultat: najbolji rezultat će dati slučajne šume</a:t>
            </a:r>
          </a:p>
        </p:txBody>
      </p:sp>
    </p:spTree>
    <p:extLst>
      <p:ext uri="{BB962C8B-B14F-4D97-AF65-F5344CB8AC3E}">
        <p14:creationId xmlns:p14="http://schemas.microsoft.com/office/powerpoint/2010/main" val="215750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2B1B6DB-CE6C-482F-951E-631306F9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Literatura 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412CE9B-789A-4E7A-BAA8-B777E3A01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https://archive.ics.uci.edu/ml/datasets/MAGIC+Gamma+Telescope</a:t>
            </a:r>
            <a:endParaRPr lang="hr-HR" u="sng" dirty="0">
              <a:solidFill>
                <a:schemeClr val="accent2"/>
              </a:solidFill>
            </a:endParaRPr>
          </a:p>
          <a:p>
            <a:r>
              <a:rPr lang="en-US" u="sng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https://www.sciencedirect.com/science/article/pii/S0168900203025051</a:t>
            </a:r>
            <a:endParaRPr lang="hr-HR" u="sng" dirty="0">
              <a:solidFill>
                <a:schemeClr val="accent2"/>
              </a:solidFill>
            </a:endParaRPr>
          </a:p>
          <a:p>
            <a:r>
              <a:rPr lang="en-US" u="sng" dirty="0">
                <a:solidFill>
                  <a:schemeClr val="accent2"/>
                </a:solidFill>
              </a:rPr>
              <a:t>https://www.researchgate.net/publication/303539515_Experimental_study _</a:t>
            </a:r>
            <a:r>
              <a:rPr lang="en-US" u="sng" dirty="0" err="1">
                <a:solidFill>
                  <a:schemeClr val="accent2"/>
                </a:solidFill>
              </a:rPr>
              <a:t>of_leaf_confidences_for_random_forest</a:t>
            </a:r>
            <a:endParaRPr lang="hr-HR" u="sng" dirty="0">
              <a:solidFill>
                <a:schemeClr val="accent2"/>
              </a:solidFill>
            </a:endParaRPr>
          </a:p>
          <a:p>
            <a:r>
              <a:rPr lang="en-US" u="sng" dirty="0">
                <a:solidFill>
                  <a:schemeClr val="accent2"/>
                </a:solidFill>
              </a:rPr>
              <a:t>http://uivty.cs.cas.cz/ </a:t>
            </a:r>
            <a:r>
              <a:rPr lang="en-US" u="sng" dirty="0" err="1">
                <a:solidFill>
                  <a:schemeClr val="accent2"/>
                </a:solidFill>
              </a:rPr>
              <a:t>savicky</a:t>
            </a:r>
            <a:r>
              <a:rPr lang="en-US" u="sng" dirty="0">
                <a:solidFill>
                  <a:schemeClr val="accent2"/>
                </a:solidFill>
              </a:rPr>
              <a:t>/papers/softening.pdf</a:t>
            </a:r>
            <a:endParaRPr lang="hr-HR" u="sng" dirty="0">
              <a:solidFill>
                <a:schemeClr val="accent2"/>
              </a:solidFill>
            </a:endParaRPr>
          </a:p>
          <a:p>
            <a:r>
              <a:rPr lang="en-US" u="sng" dirty="0">
                <a:solidFill>
                  <a:schemeClr val="accent2"/>
                </a:solidFill>
              </a:rPr>
              <a:t>https://machinelearningmastery.com/roc-curves-and-precision-recall-curvesfor-classification-in-python/ </a:t>
            </a:r>
            <a:endParaRPr lang="hr-HR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008936"/>
      </p:ext>
    </p:extLst>
  </p:cSld>
  <p:clrMapOvr>
    <a:masterClrMapping/>
  </p:clrMapOvr>
</p:sld>
</file>

<file path=ppt/theme/theme1.xml><?xml version="1.0" encoding="utf-8"?>
<a:theme xmlns:a="http://schemas.openxmlformats.org/drawingml/2006/main" name="Prame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142</TotalTime>
  <Words>326</Words>
  <Application>Microsoft Office PowerPoint</Application>
  <PresentationFormat>Široki zaslon</PresentationFormat>
  <Paragraphs>28</Paragraphs>
  <Slides>5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Pramen</vt:lpstr>
      <vt:lpstr>Klasifikacija gamma čestica generiranih Corsika programom</vt:lpstr>
      <vt:lpstr>Uvodni opis problema; Cilj i hipoteze istraživanje problema</vt:lpstr>
      <vt:lpstr>Pregled dosadašnjih istraživanja</vt:lpstr>
      <vt:lpstr>Materijali, metodologija i plan istraživanja; Očekivani rezultati</vt:lpstr>
      <vt:lpstr>Literatura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Klasifikacija gamma čestica generiranih Corsika programom</dc:title>
  <dc:creator>Ana Peterfaj</dc:creator>
  <cp:lastModifiedBy>Ana Peterfaj</cp:lastModifiedBy>
  <cp:revision>7</cp:revision>
  <dcterms:created xsi:type="dcterms:W3CDTF">2019-04-28T15:06:09Z</dcterms:created>
  <dcterms:modified xsi:type="dcterms:W3CDTF">2019-04-28T17:51:25Z</dcterms:modified>
</cp:coreProperties>
</file>