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 id="2147483682" r:id="rId2"/>
    <p:sldMasterId id="2147483683" r:id="rId3"/>
  </p:sldMasterIdLst>
  <p:notesMasterIdLst>
    <p:notesMasterId r:id="rId2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990"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e7482acf43_0_4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ge7482acf43_0_49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e7482acf43_0_7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3" name="Google Shape;413;ge7482acf43_0_7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e7482acf43_0_7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55" name="Google Shape;455;ge7482acf43_0_76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e7482acf43_0_7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4" name="Google Shape;464;ge7482acf43_0_77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e7482acf43_0_7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2" name="Google Shape;482;ge7482acf43_0_78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e7482acf43_0_8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26" name="Google Shape;526;ge7482acf43_0_83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e7482acf43_0_8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62" name="Google Shape;562;ge7482acf43_0_86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e7482acf43_0_8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75" name="Google Shape;575;ge7482acf43_0_87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e7482acf43_0_8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85" name="Google Shape;585;ge7482acf43_0_88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e7482acf43_0_10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04" name="Google Shape;604;ge7482acf43_0_10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e7482acf43_0_5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5" name="Google Shape;185;ge7482acf43_0_50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e7482acf43_0_5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2" name="Google Shape;212;ge7482acf43_0_5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e7482acf43_0_5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3" name="Google Shape;223;ge7482acf43_0_5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e7482acf43_0_5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2" name="Google Shape;272;ge7482acf43_0_58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e7482acf43_0_6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7" name="Google Shape;317;ge7482acf43_0_6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e7482acf43_0_6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2" name="Google Shape;332;ge7482acf43_0_64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e7482acf43_0_6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2" name="Google Shape;372;ge7482acf43_0_68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e7482acf43_0_70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93" name="Google Shape;393;ge7482acf43_0_70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4"/>
          <p:cNvSpPr txBox="1">
            <a:spLocks noGrp="1"/>
          </p:cNvSpPr>
          <p:nvPr>
            <p:ph type="dt" idx="10"/>
          </p:nvPr>
        </p:nvSpPr>
        <p:spPr>
          <a:xfrm>
            <a:off x="228600" y="3178175"/>
            <a:ext cx="1066800" cy="182700"/>
          </a:xfrm>
          <a:prstGeom prst="rect">
            <a:avLst/>
          </a:prstGeom>
          <a:noFill/>
          <a:ln>
            <a:noFill/>
          </a:ln>
        </p:spPr>
        <p:txBody>
          <a:bodyPr spcFirstLastPara="1" wrap="square" lIns="45725" tIns="22850" rIns="45725" bIns="22850" anchor="ctr" anchorCtr="0">
            <a:noAutofit/>
          </a:bodyPr>
          <a:lstStyle>
            <a:lvl1pPr lvl="0" algn="l" rtl="0">
              <a:lnSpc>
                <a:spcPct val="100000"/>
              </a:lnSpc>
              <a:spcBef>
                <a:spcPts val="0"/>
              </a:spcBef>
              <a:spcAft>
                <a:spcPts val="0"/>
              </a:spcAft>
              <a:buSzPts val="700"/>
              <a:buNone/>
              <a:defRPr/>
            </a:lvl1pPr>
            <a:lvl2pPr lvl="1" algn="l" rtl="0">
              <a:lnSpc>
                <a:spcPct val="100000"/>
              </a:lnSpc>
              <a:spcBef>
                <a:spcPts val="0"/>
              </a:spcBef>
              <a:spcAft>
                <a:spcPts val="0"/>
              </a:spcAft>
              <a:buSzPts val="700"/>
              <a:buNone/>
              <a:defRPr/>
            </a:lvl2pPr>
            <a:lvl3pPr lvl="2" algn="l" rtl="0">
              <a:lnSpc>
                <a:spcPct val="100000"/>
              </a:lnSpc>
              <a:spcBef>
                <a:spcPts val="0"/>
              </a:spcBef>
              <a:spcAft>
                <a:spcPts val="0"/>
              </a:spcAft>
              <a:buSzPts val="700"/>
              <a:buNone/>
              <a:defRPr/>
            </a:lvl3pPr>
            <a:lvl4pPr lvl="3" algn="l" rtl="0">
              <a:lnSpc>
                <a:spcPct val="100000"/>
              </a:lnSpc>
              <a:spcBef>
                <a:spcPts val="0"/>
              </a:spcBef>
              <a:spcAft>
                <a:spcPts val="0"/>
              </a:spcAft>
              <a:buSzPts val="700"/>
              <a:buNone/>
              <a:defRPr/>
            </a:lvl4pPr>
            <a:lvl5pPr lvl="4" algn="l" rtl="0">
              <a:lnSpc>
                <a:spcPct val="100000"/>
              </a:lnSpc>
              <a:spcBef>
                <a:spcPts val="0"/>
              </a:spcBef>
              <a:spcAft>
                <a:spcPts val="0"/>
              </a:spcAft>
              <a:buSzPts val="700"/>
              <a:buNone/>
              <a:defRPr/>
            </a:lvl5pPr>
            <a:lvl6pPr lvl="5" algn="l" rtl="0">
              <a:lnSpc>
                <a:spcPct val="100000"/>
              </a:lnSpc>
              <a:spcBef>
                <a:spcPts val="0"/>
              </a:spcBef>
              <a:spcAft>
                <a:spcPts val="0"/>
              </a:spcAft>
              <a:buSzPts val="700"/>
              <a:buNone/>
              <a:defRPr/>
            </a:lvl6pPr>
            <a:lvl7pPr lvl="6" algn="l" rtl="0">
              <a:lnSpc>
                <a:spcPct val="100000"/>
              </a:lnSpc>
              <a:spcBef>
                <a:spcPts val="0"/>
              </a:spcBef>
              <a:spcAft>
                <a:spcPts val="0"/>
              </a:spcAft>
              <a:buSzPts val="700"/>
              <a:buNone/>
              <a:defRPr/>
            </a:lvl7pPr>
            <a:lvl8pPr lvl="7" algn="l" rtl="0">
              <a:lnSpc>
                <a:spcPct val="100000"/>
              </a:lnSpc>
              <a:spcBef>
                <a:spcPts val="0"/>
              </a:spcBef>
              <a:spcAft>
                <a:spcPts val="0"/>
              </a:spcAft>
              <a:buSzPts val="700"/>
              <a:buNone/>
              <a:defRPr/>
            </a:lvl8pPr>
            <a:lvl9pPr lvl="8" algn="l" rtl="0">
              <a:lnSpc>
                <a:spcPct val="100000"/>
              </a:lnSpc>
              <a:spcBef>
                <a:spcPts val="0"/>
              </a:spcBef>
              <a:spcAft>
                <a:spcPts val="0"/>
              </a:spcAft>
              <a:buSzPts val="700"/>
              <a:buNone/>
              <a:defRPr/>
            </a:lvl9pPr>
          </a:lstStyle>
          <a:p>
            <a:endParaRPr/>
          </a:p>
        </p:txBody>
      </p:sp>
      <p:sp>
        <p:nvSpPr>
          <p:cNvPr id="58" name="Google Shape;58;p14"/>
          <p:cNvSpPr txBox="1">
            <a:spLocks noGrp="1"/>
          </p:cNvSpPr>
          <p:nvPr>
            <p:ph type="ftr" idx="11"/>
          </p:nvPr>
        </p:nvSpPr>
        <p:spPr>
          <a:xfrm>
            <a:off x="1562100" y="3178175"/>
            <a:ext cx="1447800" cy="182700"/>
          </a:xfrm>
          <a:prstGeom prst="rect">
            <a:avLst/>
          </a:prstGeom>
          <a:noFill/>
          <a:ln>
            <a:noFill/>
          </a:ln>
        </p:spPr>
        <p:txBody>
          <a:bodyPr spcFirstLastPara="1" wrap="square" lIns="45725" tIns="22850" rIns="45725" bIns="22850" anchor="ctr" anchorCtr="0">
            <a:noAutofit/>
          </a:bodyPr>
          <a:lstStyle>
            <a:lvl1pPr lvl="0" algn="ctr" rtl="0">
              <a:lnSpc>
                <a:spcPct val="100000"/>
              </a:lnSpc>
              <a:spcBef>
                <a:spcPts val="0"/>
              </a:spcBef>
              <a:spcAft>
                <a:spcPts val="0"/>
              </a:spcAft>
              <a:buSzPts val="700"/>
              <a:buNone/>
              <a:defRPr/>
            </a:lvl1pPr>
            <a:lvl2pPr lvl="1" algn="l" rtl="0">
              <a:lnSpc>
                <a:spcPct val="100000"/>
              </a:lnSpc>
              <a:spcBef>
                <a:spcPts val="0"/>
              </a:spcBef>
              <a:spcAft>
                <a:spcPts val="0"/>
              </a:spcAft>
              <a:buSzPts val="700"/>
              <a:buNone/>
              <a:defRPr/>
            </a:lvl2pPr>
            <a:lvl3pPr lvl="2" algn="l" rtl="0">
              <a:lnSpc>
                <a:spcPct val="100000"/>
              </a:lnSpc>
              <a:spcBef>
                <a:spcPts val="0"/>
              </a:spcBef>
              <a:spcAft>
                <a:spcPts val="0"/>
              </a:spcAft>
              <a:buSzPts val="700"/>
              <a:buNone/>
              <a:defRPr/>
            </a:lvl3pPr>
            <a:lvl4pPr lvl="3" algn="l" rtl="0">
              <a:lnSpc>
                <a:spcPct val="100000"/>
              </a:lnSpc>
              <a:spcBef>
                <a:spcPts val="0"/>
              </a:spcBef>
              <a:spcAft>
                <a:spcPts val="0"/>
              </a:spcAft>
              <a:buSzPts val="700"/>
              <a:buNone/>
              <a:defRPr/>
            </a:lvl4pPr>
            <a:lvl5pPr lvl="4" algn="l" rtl="0">
              <a:lnSpc>
                <a:spcPct val="100000"/>
              </a:lnSpc>
              <a:spcBef>
                <a:spcPts val="0"/>
              </a:spcBef>
              <a:spcAft>
                <a:spcPts val="0"/>
              </a:spcAft>
              <a:buSzPts val="700"/>
              <a:buNone/>
              <a:defRPr/>
            </a:lvl5pPr>
            <a:lvl6pPr lvl="5" algn="l" rtl="0">
              <a:lnSpc>
                <a:spcPct val="100000"/>
              </a:lnSpc>
              <a:spcBef>
                <a:spcPts val="0"/>
              </a:spcBef>
              <a:spcAft>
                <a:spcPts val="0"/>
              </a:spcAft>
              <a:buSzPts val="700"/>
              <a:buNone/>
              <a:defRPr/>
            </a:lvl6pPr>
            <a:lvl7pPr lvl="6" algn="l" rtl="0">
              <a:lnSpc>
                <a:spcPct val="100000"/>
              </a:lnSpc>
              <a:spcBef>
                <a:spcPts val="0"/>
              </a:spcBef>
              <a:spcAft>
                <a:spcPts val="0"/>
              </a:spcAft>
              <a:buSzPts val="700"/>
              <a:buNone/>
              <a:defRPr/>
            </a:lvl7pPr>
            <a:lvl8pPr lvl="7" algn="l" rtl="0">
              <a:lnSpc>
                <a:spcPct val="100000"/>
              </a:lnSpc>
              <a:spcBef>
                <a:spcPts val="0"/>
              </a:spcBef>
              <a:spcAft>
                <a:spcPts val="0"/>
              </a:spcAft>
              <a:buSzPts val="700"/>
              <a:buNone/>
              <a:defRPr/>
            </a:lvl8pPr>
            <a:lvl9pPr lvl="8" algn="l" rtl="0">
              <a:lnSpc>
                <a:spcPct val="100000"/>
              </a:lnSpc>
              <a:spcBef>
                <a:spcPts val="0"/>
              </a:spcBef>
              <a:spcAft>
                <a:spcPts val="0"/>
              </a:spcAft>
              <a:buSzPts val="700"/>
              <a:buNone/>
              <a:defRPr/>
            </a:lvl9pPr>
          </a:lstStyle>
          <a:p>
            <a:endParaRPr/>
          </a:p>
        </p:txBody>
      </p:sp>
      <p:sp>
        <p:nvSpPr>
          <p:cNvPr id="59" name="Google Shape;59;p14"/>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0"/>
        <p:cNvGrpSpPr/>
        <p:nvPr/>
      </p:nvGrpSpPr>
      <p:grpSpPr>
        <a:xfrm>
          <a:off x="0" y="0"/>
          <a:ext cx="0" cy="0"/>
          <a:chOff x="0" y="0"/>
          <a:chExt cx="0" cy="0"/>
        </a:xfrm>
      </p:grpSpPr>
      <p:sp>
        <p:nvSpPr>
          <p:cNvPr id="61" name="Google Shape;61;p15"/>
          <p:cNvSpPr txBox="1">
            <a:spLocks noGrp="1"/>
          </p:cNvSpPr>
          <p:nvPr>
            <p:ph type="ctrTitle"/>
          </p:nvPr>
        </p:nvSpPr>
        <p:spPr>
          <a:xfrm>
            <a:off x="342900" y="1065213"/>
            <a:ext cx="3886200" cy="735000"/>
          </a:xfrm>
          <a:prstGeom prst="rect">
            <a:avLst/>
          </a:prstGeom>
          <a:noFill/>
          <a:ln>
            <a:noFill/>
          </a:ln>
        </p:spPr>
        <p:txBody>
          <a:bodyPr spcFirstLastPara="1" wrap="square" lIns="45725" tIns="22850" rIns="45725" bIns="22850" anchor="ctr" anchorCtr="0">
            <a:normAutofit/>
          </a:bodyPr>
          <a:lstStyle>
            <a:lvl1pPr lvl="0" algn="ctr" rtl="0">
              <a:lnSpc>
                <a:spcPct val="100000"/>
              </a:lnSpc>
              <a:spcBef>
                <a:spcPts val="0"/>
              </a:spcBef>
              <a:spcAft>
                <a:spcPts val="0"/>
              </a:spcAft>
              <a:buClr>
                <a:schemeClr val="dk1"/>
              </a:buClr>
              <a:buSzPts val="900"/>
              <a:buNone/>
              <a:defRPr/>
            </a:lvl1pPr>
            <a:lvl2pPr lvl="1" algn="l" rtl="0">
              <a:lnSpc>
                <a:spcPct val="100000"/>
              </a:lnSpc>
              <a:spcBef>
                <a:spcPts val="0"/>
              </a:spcBef>
              <a:spcAft>
                <a:spcPts val="0"/>
              </a:spcAft>
              <a:buSzPts val="700"/>
              <a:buNone/>
              <a:defRPr/>
            </a:lvl2pPr>
            <a:lvl3pPr lvl="2" algn="l" rtl="0">
              <a:lnSpc>
                <a:spcPct val="100000"/>
              </a:lnSpc>
              <a:spcBef>
                <a:spcPts val="0"/>
              </a:spcBef>
              <a:spcAft>
                <a:spcPts val="0"/>
              </a:spcAft>
              <a:buSzPts val="700"/>
              <a:buNone/>
              <a:defRPr/>
            </a:lvl3pPr>
            <a:lvl4pPr lvl="3" algn="l" rtl="0">
              <a:lnSpc>
                <a:spcPct val="100000"/>
              </a:lnSpc>
              <a:spcBef>
                <a:spcPts val="0"/>
              </a:spcBef>
              <a:spcAft>
                <a:spcPts val="0"/>
              </a:spcAft>
              <a:buSzPts val="700"/>
              <a:buNone/>
              <a:defRPr/>
            </a:lvl4pPr>
            <a:lvl5pPr lvl="4" algn="l" rtl="0">
              <a:lnSpc>
                <a:spcPct val="100000"/>
              </a:lnSpc>
              <a:spcBef>
                <a:spcPts val="0"/>
              </a:spcBef>
              <a:spcAft>
                <a:spcPts val="0"/>
              </a:spcAft>
              <a:buSzPts val="700"/>
              <a:buNone/>
              <a:defRPr/>
            </a:lvl5pPr>
            <a:lvl6pPr lvl="5" algn="l" rtl="0">
              <a:lnSpc>
                <a:spcPct val="100000"/>
              </a:lnSpc>
              <a:spcBef>
                <a:spcPts val="0"/>
              </a:spcBef>
              <a:spcAft>
                <a:spcPts val="0"/>
              </a:spcAft>
              <a:buSzPts val="700"/>
              <a:buNone/>
              <a:defRPr/>
            </a:lvl6pPr>
            <a:lvl7pPr lvl="6" algn="l" rtl="0">
              <a:lnSpc>
                <a:spcPct val="100000"/>
              </a:lnSpc>
              <a:spcBef>
                <a:spcPts val="0"/>
              </a:spcBef>
              <a:spcAft>
                <a:spcPts val="0"/>
              </a:spcAft>
              <a:buSzPts val="700"/>
              <a:buNone/>
              <a:defRPr/>
            </a:lvl7pPr>
            <a:lvl8pPr lvl="7" algn="l" rtl="0">
              <a:lnSpc>
                <a:spcPct val="100000"/>
              </a:lnSpc>
              <a:spcBef>
                <a:spcPts val="0"/>
              </a:spcBef>
              <a:spcAft>
                <a:spcPts val="0"/>
              </a:spcAft>
              <a:buSzPts val="700"/>
              <a:buNone/>
              <a:defRPr/>
            </a:lvl8pPr>
            <a:lvl9pPr lvl="8" algn="l" rtl="0">
              <a:lnSpc>
                <a:spcPct val="100000"/>
              </a:lnSpc>
              <a:spcBef>
                <a:spcPts val="0"/>
              </a:spcBef>
              <a:spcAft>
                <a:spcPts val="0"/>
              </a:spcAft>
              <a:buSzPts val="700"/>
              <a:buNone/>
              <a:defRPr/>
            </a:lvl9pPr>
          </a:lstStyle>
          <a:p>
            <a:endParaRPr/>
          </a:p>
        </p:txBody>
      </p:sp>
      <p:sp>
        <p:nvSpPr>
          <p:cNvPr id="62" name="Google Shape;62;p15"/>
          <p:cNvSpPr txBox="1">
            <a:spLocks noGrp="1"/>
          </p:cNvSpPr>
          <p:nvPr>
            <p:ph type="subTitle" idx="1"/>
          </p:nvPr>
        </p:nvSpPr>
        <p:spPr>
          <a:xfrm>
            <a:off x="685800" y="1943100"/>
            <a:ext cx="3200400" cy="876300"/>
          </a:xfrm>
          <a:prstGeom prst="rect">
            <a:avLst/>
          </a:prstGeom>
          <a:noFill/>
          <a:ln>
            <a:noFill/>
          </a:ln>
        </p:spPr>
        <p:txBody>
          <a:bodyPr spcFirstLastPara="1" wrap="square" lIns="45725" tIns="22850" rIns="45725" bIns="22850" anchor="t" anchorCtr="0">
            <a:normAutofit/>
          </a:bodyPr>
          <a:lstStyle>
            <a:lvl1pPr lvl="0" algn="ctr" rtl="0">
              <a:lnSpc>
                <a:spcPct val="100000"/>
              </a:lnSpc>
              <a:spcBef>
                <a:spcPts val="300"/>
              </a:spcBef>
              <a:spcAft>
                <a:spcPts val="0"/>
              </a:spcAft>
              <a:buClr>
                <a:srgbClr val="888888"/>
              </a:buClr>
              <a:buSzPts val="1600"/>
              <a:buNone/>
              <a:defRPr>
                <a:solidFill>
                  <a:srgbClr val="888888"/>
                </a:solidFill>
              </a:defRPr>
            </a:lvl1pPr>
            <a:lvl2pPr lvl="1" algn="ctr" rtl="0">
              <a:lnSpc>
                <a:spcPct val="100000"/>
              </a:lnSpc>
              <a:spcBef>
                <a:spcPts val="300"/>
              </a:spcBef>
              <a:spcAft>
                <a:spcPts val="0"/>
              </a:spcAft>
              <a:buClr>
                <a:srgbClr val="888888"/>
              </a:buClr>
              <a:buSzPts val="1400"/>
              <a:buNone/>
              <a:defRPr>
                <a:solidFill>
                  <a:srgbClr val="888888"/>
                </a:solidFill>
              </a:defRPr>
            </a:lvl2pPr>
            <a:lvl3pPr lvl="2" algn="ctr" rtl="0">
              <a:lnSpc>
                <a:spcPct val="100000"/>
              </a:lnSpc>
              <a:spcBef>
                <a:spcPts val="200"/>
              </a:spcBef>
              <a:spcAft>
                <a:spcPts val="0"/>
              </a:spcAft>
              <a:buClr>
                <a:srgbClr val="888888"/>
              </a:buClr>
              <a:buSzPts val="1200"/>
              <a:buNone/>
              <a:defRPr>
                <a:solidFill>
                  <a:srgbClr val="888888"/>
                </a:solidFill>
              </a:defRPr>
            </a:lvl3pPr>
            <a:lvl4pPr lvl="3" algn="ctr" rtl="0">
              <a:lnSpc>
                <a:spcPct val="100000"/>
              </a:lnSpc>
              <a:spcBef>
                <a:spcPts val="200"/>
              </a:spcBef>
              <a:spcAft>
                <a:spcPts val="0"/>
              </a:spcAft>
              <a:buClr>
                <a:srgbClr val="888888"/>
              </a:buClr>
              <a:buSzPts val="1000"/>
              <a:buNone/>
              <a:defRPr>
                <a:solidFill>
                  <a:srgbClr val="888888"/>
                </a:solidFill>
              </a:defRPr>
            </a:lvl4pPr>
            <a:lvl5pPr lvl="4" algn="ctr" rtl="0">
              <a:lnSpc>
                <a:spcPct val="100000"/>
              </a:lnSpc>
              <a:spcBef>
                <a:spcPts val="200"/>
              </a:spcBef>
              <a:spcAft>
                <a:spcPts val="0"/>
              </a:spcAft>
              <a:buClr>
                <a:srgbClr val="888888"/>
              </a:buClr>
              <a:buSzPts val="1000"/>
              <a:buNone/>
              <a:defRPr>
                <a:solidFill>
                  <a:srgbClr val="888888"/>
                </a:solidFill>
              </a:defRPr>
            </a:lvl5pPr>
            <a:lvl6pPr lvl="5" algn="ctr" rtl="0">
              <a:lnSpc>
                <a:spcPct val="100000"/>
              </a:lnSpc>
              <a:spcBef>
                <a:spcPts val="200"/>
              </a:spcBef>
              <a:spcAft>
                <a:spcPts val="0"/>
              </a:spcAft>
              <a:buClr>
                <a:srgbClr val="888888"/>
              </a:buClr>
              <a:buSzPts val="1000"/>
              <a:buNone/>
              <a:defRPr>
                <a:solidFill>
                  <a:srgbClr val="888888"/>
                </a:solidFill>
              </a:defRPr>
            </a:lvl6pPr>
            <a:lvl7pPr lvl="6" algn="ctr" rtl="0">
              <a:lnSpc>
                <a:spcPct val="100000"/>
              </a:lnSpc>
              <a:spcBef>
                <a:spcPts val="200"/>
              </a:spcBef>
              <a:spcAft>
                <a:spcPts val="0"/>
              </a:spcAft>
              <a:buClr>
                <a:srgbClr val="888888"/>
              </a:buClr>
              <a:buSzPts val="1000"/>
              <a:buNone/>
              <a:defRPr>
                <a:solidFill>
                  <a:srgbClr val="888888"/>
                </a:solidFill>
              </a:defRPr>
            </a:lvl7pPr>
            <a:lvl8pPr lvl="7" algn="ctr" rtl="0">
              <a:lnSpc>
                <a:spcPct val="100000"/>
              </a:lnSpc>
              <a:spcBef>
                <a:spcPts val="200"/>
              </a:spcBef>
              <a:spcAft>
                <a:spcPts val="0"/>
              </a:spcAft>
              <a:buClr>
                <a:srgbClr val="888888"/>
              </a:buClr>
              <a:buSzPts val="1000"/>
              <a:buNone/>
              <a:defRPr>
                <a:solidFill>
                  <a:srgbClr val="888888"/>
                </a:solidFill>
              </a:defRPr>
            </a:lvl8pPr>
            <a:lvl9pPr lvl="8" algn="ctr" rtl="0">
              <a:lnSpc>
                <a:spcPct val="100000"/>
              </a:lnSpc>
              <a:spcBef>
                <a:spcPts val="200"/>
              </a:spcBef>
              <a:spcAft>
                <a:spcPts val="0"/>
              </a:spcAft>
              <a:buClr>
                <a:srgbClr val="888888"/>
              </a:buClr>
              <a:buSzPts val="1000"/>
              <a:buNone/>
              <a:defRPr>
                <a:solidFill>
                  <a:srgbClr val="888888"/>
                </a:solidFill>
              </a:defRPr>
            </a:lvl9pPr>
          </a:lstStyle>
          <a:p>
            <a:endParaRPr/>
          </a:p>
        </p:txBody>
      </p:sp>
      <p:sp>
        <p:nvSpPr>
          <p:cNvPr id="63" name="Google Shape;63;p15"/>
          <p:cNvSpPr txBox="1">
            <a:spLocks noGrp="1"/>
          </p:cNvSpPr>
          <p:nvPr>
            <p:ph type="dt" idx="10"/>
          </p:nvPr>
        </p:nvSpPr>
        <p:spPr>
          <a:xfrm>
            <a:off x="228600" y="3178175"/>
            <a:ext cx="1066800" cy="182700"/>
          </a:xfrm>
          <a:prstGeom prst="rect">
            <a:avLst/>
          </a:prstGeom>
          <a:noFill/>
          <a:ln>
            <a:noFill/>
          </a:ln>
        </p:spPr>
        <p:txBody>
          <a:bodyPr spcFirstLastPara="1" wrap="square" lIns="45725" tIns="22850" rIns="45725" bIns="22850" anchor="ctr" anchorCtr="0">
            <a:noAutofit/>
          </a:bodyPr>
          <a:lstStyle>
            <a:lvl1pPr lvl="0" algn="l" rtl="0">
              <a:lnSpc>
                <a:spcPct val="100000"/>
              </a:lnSpc>
              <a:spcBef>
                <a:spcPts val="0"/>
              </a:spcBef>
              <a:spcAft>
                <a:spcPts val="0"/>
              </a:spcAft>
              <a:buSzPts val="700"/>
              <a:buNone/>
              <a:defRPr/>
            </a:lvl1pPr>
            <a:lvl2pPr lvl="1" algn="l" rtl="0">
              <a:lnSpc>
                <a:spcPct val="100000"/>
              </a:lnSpc>
              <a:spcBef>
                <a:spcPts val="0"/>
              </a:spcBef>
              <a:spcAft>
                <a:spcPts val="0"/>
              </a:spcAft>
              <a:buSzPts val="700"/>
              <a:buNone/>
              <a:defRPr/>
            </a:lvl2pPr>
            <a:lvl3pPr lvl="2" algn="l" rtl="0">
              <a:lnSpc>
                <a:spcPct val="100000"/>
              </a:lnSpc>
              <a:spcBef>
                <a:spcPts val="0"/>
              </a:spcBef>
              <a:spcAft>
                <a:spcPts val="0"/>
              </a:spcAft>
              <a:buSzPts val="700"/>
              <a:buNone/>
              <a:defRPr/>
            </a:lvl3pPr>
            <a:lvl4pPr lvl="3" algn="l" rtl="0">
              <a:lnSpc>
                <a:spcPct val="100000"/>
              </a:lnSpc>
              <a:spcBef>
                <a:spcPts val="0"/>
              </a:spcBef>
              <a:spcAft>
                <a:spcPts val="0"/>
              </a:spcAft>
              <a:buSzPts val="700"/>
              <a:buNone/>
              <a:defRPr/>
            </a:lvl4pPr>
            <a:lvl5pPr lvl="4" algn="l" rtl="0">
              <a:lnSpc>
                <a:spcPct val="100000"/>
              </a:lnSpc>
              <a:spcBef>
                <a:spcPts val="0"/>
              </a:spcBef>
              <a:spcAft>
                <a:spcPts val="0"/>
              </a:spcAft>
              <a:buSzPts val="700"/>
              <a:buNone/>
              <a:defRPr/>
            </a:lvl5pPr>
            <a:lvl6pPr lvl="5" algn="l" rtl="0">
              <a:lnSpc>
                <a:spcPct val="100000"/>
              </a:lnSpc>
              <a:spcBef>
                <a:spcPts val="0"/>
              </a:spcBef>
              <a:spcAft>
                <a:spcPts val="0"/>
              </a:spcAft>
              <a:buSzPts val="700"/>
              <a:buNone/>
              <a:defRPr/>
            </a:lvl6pPr>
            <a:lvl7pPr lvl="6" algn="l" rtl="0">
              <a:lnSpc>
                <a:spcPct val="100000"/>
              </a:lnSpc>
              <a:spcBef>
                <a:spcPts val="0"/>
              </a:spcBef>
              <a:spcAft>
                <a:spcPts val="0"/>
              </a:spcAft>
              <a:buSzPts val="700"/>
              <a:buNone/>
              <a:defRPr/>
            </a:lvl7pPr>
            <a:lvl8pPr lvl="7" algn="l" rtl="0">
              <a:lnSpc>
                <a:spcPct val="100000"/>
              </a:lnSpc>
              <a:spcBef>
                <a:spcPts val="0"/>
              </a:spcBef>
              <a:spcAft>
                <a:spcPts val="0"/>
              </a:spcAft>
              <a:buSzPts val="700"/>
              <a:buNone/>
              <a:defRPr/>
            </a:lvl8pPr>
            <a:lvl9pPr lvl="8" algn="l" rtl="0">
              <a:lnSpc>
                <a:spcPct val="100000"/>
              </a:lnSpc>
              <a:spcBef>
                <a:spcPts val="0"/>
              </a:spcBef>
              <a:spcAft>
                <a:spcPts val="0"/>
              </a:spcAft>
              <a:buSzPts val="700"/>
              <a:buNone/>
              <a:defRPr/>
            </a:lvl9pPr>
          </a:lstStyle>
          <a:p>
            <a:endParaRPr/>
          </a:p>
        </p:txBody>
      </p:sp>
      <p:sp>
        <p:nvSpPr>
          <p:cNvPr id="64" name="Google Shape;64;p15"/>
          <p:cNvSpPr txBox="1">
            <a:spLocks noGrp="1"/>
          </p:cNvSpPr>
          <p:nvPr>
            <p:ph type="ftr" idx="11"/>
          </p:nvPr>
        </p:nvSpPr>
        <p:spPr>
          <a:xfrm>
            <a:off x="1562100" y="3178175"/>
            <a:ext cx="1447800" cy="182700"/>
          </a:xfrm>
          <a:prstGeom prst="rect">
            <a:avLst/>
          </a:prstGeom>
          <a:noFill/>
          <a:ln>
            <a:noFill/>
          </a:ln>
        </p:spPr>
        <p:txBody>
          <a:bodyPr spcFirstLastPara="1" wrap="square" lIns="45725" tIns="22850" rIns="45725" bIns="22850" anchor="ctr" anchorCtr="0">
            <a:noAutofit/>
          </a:bodyPr>
          <a:lstStyle>
            <a:lvl1pPr lvl="0" algn="ctr" rtl="0">
              <a:lnSpc>
                <a:spcPct val="100000"/>
              </a:lnSpc>
              <a:spcBef>
                <a:spcPts val="0"/>
              </a:spcBef>
              <a:spcAft>
                <a:spcPts val="0"/>
              </a:spcAft>
              <a:buSzPts val="700"/>
              <a:buNone/>
              <a:defRPr/>
            </a:lvl1pPr>
            <a:lvl2pPr lvl="1" algn="l" rtl="0">
              <a:lnSpc>
                <a:spcPct val="100000"/>
              </a:lnSpc>
              <a:spcBef>
                <a:spcPts val="0"/>
              </a:spcBef>
              <a:spcAft>
                <a:spcPts val="0"/>
              </a:spcAft>
              <a:buSzPts val="700"/>
              <a:buNone/>
              <a:defRPr/>
            </a:lvl2pPr>
            <a:lvl3pPr lvl="2" algn="l" rtl="0">
              <a:lnSpc>
                <a:spcPct val="100000"/>
              </a:lnSpc>
              <a:spcBef>
                <a:spcPts val="0"/>
              </a:spcBef>
              <a:spcAft>
                <a:spcPts val="0"/>
              </a:spcAft>
              <a:buSzPts val="700"/>
              <a:buNone/>
              <a:defRPr/>
            </a:lvl3pPr>
            <a:lvl4pPr lvl="3" algn="l" rtl="0">
              <a:lnSpc>
                <a:spcPct val="100000"/>
              </a:lnSpc>
              <a:spcBef>
                <a:spcPts val="0"/>
              </a:spcBef>
              <a:spcAft>
                <a:spcPts val="0"/>
              </a:spcAft>
              <a:buSzPts val="700"/>
              <a:buNone/>
              <a:defRPr/>
            </a:lvl4pPr>
            <a:lvl5pPr lvl="4" algn="l" rtl="0">
              <a:lnSpc>
                <a:spcPct val="100000"/>
              </a:lnSpc>
              <a:spcBef>
                <a:spcPts val="0"/>
              </a:spcBef>
              <a:spcAft>
                <a:spcPts val="0"/>
              </a:spcAft>
              <a:buSzPts val="700"/>
              <a:buNone/>
              <a:defRPr/>
            </a:lvl5pPr>
            <a:lvl6pPr lvl="5" algn="l" rtl="0">
              <a:lnSpc>
                <a:spcPct val="100000"/>
              </a:lnSpc>
              <a:spcBef>
                <a:spcPts val="0"/>
              </a:spcBef>
              <a:spcAft>
                <a:spcPts val="0"/>
              </a:spcAft>
              <a:buSzPts val="700"/>
              <a:buNone/>
              <a:defRPr/>
            </a:lvl6pPr>
            <a:lvl7pPr lvl="6" algn="l" rtl="0">
              <a:lnSpc>
                <a:spcPct val="100000"/>
              </a:lnSpc>
              <a:spcBef>
                <a:spcPts val="0"/>
              </a:spcBef>
              <a:spcAft>
                <a:spcPts val="0"/>
              </a:spcAft>
              <a:buSzPts val="700"/>
              <a:buNone/>
              <a:defRPr/>
            </a:lvl7pPr>
            <a:lvl8pPr lvl="7" algn="l" rtl="0">
              <a:lnSpc>
                <a:spcPct val="100000"/>
              </a:lnSpc>
              <a:spcBef>
                <a:spcPts val="0"/>
              </a:spcBef>
              <a:spcAft>
                <a:spcPts val="0"/>
              </a:spcAft>
              <a:buSzPts val="700"/>
              <a:buNone/>
              <a:defRPr/>
            </a:lvl8pPr>
            <a:lvl9pPr lvl="8" algn="l" rtl="0">
              <a:lnSpc>
                <a:spcPct val="100000"/>
              </a:lnSpc>
              <a:spcBef>
                <a:spcPts val="0"/>
              </a:spcBef>
              <a:spcAft>
                <a:spcPts val="0"/>
              </a:spcAft>
              <a:buSzPts val="700"/>
              <a:buNone/>
              <a:defRPr/>
            </a:lvl9pPr>
          </a:lstStyle>
          <a:p>
            <a:endParaRPr/>
          </a:p>
        </p:txBody>
      </p:sp>
      <p:sp>
        <p:nvSpPr>
          <p:cNvPr id="65" name="Google Shape;65;p15"/>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6"/>
        <p:cNvGrpSpPr/>
        <p:nvPr/>
      </p:nvGrpSpPr>
      <p:grpSpPr>
        <a:xfrm>
          <a:off x="0" y="0"/>
          <a:ext cx="0" cy="0"/>
          <a:chOff x="0" y="0"/>
          <a:chExt cx="0" cy="0"/>
        </a:xfrm>
      </p:grpSpPr>
      <p:sp>
        <p:nvSpPr>
          <p:cNvPr id="67" name="Google Shape;67;p16"/>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rtl="0">
              <a:lnSpc>
                <a:spcPct val="100000"/>
              </a:lnSpc>
              <a:spcBef>
                <a:spcPts val="0"/>
              </a:spcBef>
              <a:spcAft>
                <a:spcPts val="0"/>
              </a:spcAft>
              <a:buClr>
                <a:schemeClr val="dk1"/>
              </a:buClr>
              <a:buSzPts val="900"/>
              <a:buNone/>
              <a:defRPr/>
            </a:lvl1pPr>
            <a:lvl2pPr lvl="1" algn="l" rtl="0">
              <a:lnSpc>
                <a:spcPct val="100000"/>
              </a:lnSpc>
              <a:spcBef>
                <a:spcPts val="0"/>
              </a:spcBef>
              <a:spcAft>
                <a:spcPts val="0"/>
              </a:spcAft>
              <a:buSzPts val="700"/>
              <a:buNone/>
              <a:defRPr/>
            </a:lvl2pPr>
            <a:lvl3pPr lvl="2" algn="l" rtl="0">
              <a:lnSpc>
                <a:spcPct val="100000"/>
              </a:lnSpc>
              <a:spcBef>
                <a:spcPts val="0"/>
              </a:spcBef>
              <a:spcAft>
                <a:spcPts val="0"/>
              </a:spcAft>
              <a:buSzPts val="700"/>
              <a:buNone/>
              <a:defRPr/>
            </a:lvl3pPr>
            <a:lvl4pPr lvl="3" algn="l" rtl="0">
              <a:lnSpc>
                <a:spcPct val="100000"/>
              </a:lnSpc>
              <a:spcBef>
                <a:spcPts val="0"/>
              </a:spcBef>
              <a:spcAft>
                <a:spcPts val="0"/>
              </a:spcAft>
              <a:buSzPts val="700"/>
              <a:buNone/>
              <a:defRPr/>
            </a:lvl4pPr>
            <a:lvl5pPr lvl="4" algn="l" rtl="0">
              <a:lnSpc>
                <a:spcPct val="100000"/>
              </a:lnSpc>
              <a:spcBef>
                <a:spcPts val="0"/>
              </a:spcBef>
              <a:spcAft>
                <a:spcPts val="0"/>
              </a:spcAft>
              <a:buSzPts val="700"/>
              <a:buNone/>
              <a:defRPr/>
            </a:lvl5pPr>
            <a:lvl6pPr lvl="5" algn="l" rtl="0">
              <a:lnSpc>
                <a:spcPct val="100000"/>
              </a:lnSpc>
              <a:spcBef>
                <a:spcPts val="0"/>
              </a:spcBef>
              <a:spcAft>
                <a:spcPts val="0"/>
              </a:spcAft>
              <a:buSzPts val="700"/>
              <a:buNone/>
              <a:defRPr/>
            </a:lvl6pPr>
            <a:lvl7pPr lvl="6" algn="l" rtl="0">
              <a:lnSpc>
                <a:spcPct val="100000"/>
              </a:lnSpc>
              <a:spcBef>
                <a:spcPts val="0"/>
              </a:spcBef>
              <a:spcAft>
                <a:spcPts val="0"/>
              </a:spcAft>
              <a:buSzPts val="700"/>
              <a:buNone/>
              <a:defRPr/>
            </a:lvl7pPr>
            <a:lvl8pPr lvl="7" algn="l" rtl="0">
              <a:lnSpc>
                <a:spcPct val="100000"/>
              </a:lnSpc>
              <a:spcBef>
                <a:spcPts val="0"/>
              </a:spcBef>
              <a:spcAft>
                <a:spcPts val="0"/>
              </a:spcAft>
              <a:buSzPts val="700"/>
              <a:buNone/>
              <a:defRPr/>
            </a:lvl8pPr>
            <a:lvl9pPr lvl="8" algn="l" rtl="0">
              <a:lnSpc>
                <a:spcPct val="100000"/>
              </a:lnSpc>
              <a:spcBef>
                <a:spcPts val="0"/>
              </a:spcBef>
              <a:spcAft>
                <a:spcPts val="0"/>
              </a:spcAft>
              <a:buSzPts val="700"/>
              <a:buNone/>
              <a:defRPr/>
            </a:lvl9pPr>
          </a:lstStyle>
          <a:p>
            <a:endParaRPr/>
          </a:p>
        </p:txBody>
      </p:sp>
      <p:sp>
        <p:nvSpPr>
          <p:cNvPr id="68" name="Google Shape;68;p16"/>
          <p:cNvSpPr txBox="1">
            <a:spLocks noGrp="1"/>
          </p:cNvSpPr>
          <p:nvPr>
            <p:ph type="body" idx="1"/>
          </p:nvPr>
        </p:nvSpPr>
        <p:spPr>
          <a:xfrm>
            <a:off x="228600" y="800100"/>
            <a:ext cx="4114800" cy="2263200"/>
          </a:xfrm>
          <a:prstGeom prst="rect">
            <a:avLst/>
          </a:prstGeom>
          <a:noFill/>
          <a:ln>
            <a:noFill/>
          </a:ln>
        </p:spPr>
        <p:txBody>
          <a:bodyPr spcFirstLastPara="1" wrap="square" lIns="45725" tIns="22850" rIns="45725" bIns="22850" anchor="t" anchorCtr="0">
            <a:normAutofit/>
          </a:bodyPr>
          <a:lstStyle>
            <a:lvl1pPr marL="457200" lvl="0" indent="-285750" algn="l" rtl="0">
              <a:lnSpc>
                <a:spcPct val="100000"/>
              </a:lnSpc>
              <a:spcBef>
                <a:spcPts val="200"/>
              </a:spcBef>
              <a:spcAft>
                <a:spcPts val="0"/>
              </a:spcAft>
              <a:buClr>
                <a:schemeClr val="dk1"/>
              </a:buClr>
              <a:buSzPts val="900"/>
              <a:buChar char="•"/>
              <a:defRPr/>
            </a:lvl1pPr>
            <a:lvl2pPr marL="914400" lvl="1" indent="-285750" algn="l" rtl="0">
              <a:lnSpc>
                <a:spcPct val="100000"/>
              </a:lnSpc>
              <a:spcBef>
                <a:spcPts val="200"/>
              </a:spcBef>
              <a:spcAft>
                <a:spcPts val="0"/>
              </a:spcAft>
              <a:buClr>
                <a:schemeClr val="dk1"/>
              </a:buClr>
              <a:buSzPts val="900"/>
              <a:buChar char="–"/>
              <a:defRPr/>
            </a:lvl2pPr>
            <a:lvl3pPr marL="1371600" lvl="2" indent="-285750" algn="l" rtl="0">
              <a:lnSpc>
                <a:spcPct val="100000"/>
              </a:lnSpc>
              <a:spcBef>
                <a:spcPts val="200"/>
              </a:spcBef>
              <a:spcAft>
                <a:spcPts val="0"/>
              </a:spcAft>
              <a:buClr>
                <a:schemeClr val="dk1"/>
              </a:buClr>
              <a:buSzPts val="900"/>
              <a:buChar char="•"/>
              <a:defRPr/>
            </a:lvl3pPr>
            <a:lvl4pPr marL="1828800" lvl="3" indent="-285750" algn="l" rtl="0">
              <a:lnSpc>
                <a:spcPct val="100000"/>
              </a:lnSpc>
              <a:spcBef>
                <a:spcPts val="200"/>
              </a:spcBef>
              <a:spcAft>
                <a:spcPts val="0"/>
              </a:spcAft>
              <a:buClr>
                <a:schemeClr val="dk1"/>
              </a:buClr>
              <a:buSzPts val="900"/>
              <a:buChar char="–"/>
              <a:defRPr/>
            </a:lvl4pPr>
            <a:lvl5pPr marL="2286000" lvl="4" indent="-285750" algn="l" rtl="0">
              <a:lnSpc>
                <a:spcPct val="100000"/>
              </a:lnSpc>
              <a:spcBef>
                <a:spcPts val="200"/>
              </a:spcBef>
              <a:spcAft>
                <a:spcPts val="0"/>
              </a:spcAft>
              <a:buClr>
                <a:schemeClr val="dk1"/>
              </a:buClr>
              <a:buSzPts val="900"/>
              <a:buChar char="»"/>
              <a:defRPr/>
            </a:lvl5pPr>
            <a:lvl6pPr marL="2743200" lvl="5" indent="-285750" algn="l" rtl="0">
              <a:lnSpc>
                <a:spcPct val="100000"/>
              </a:lnSpc>
              <a:spcBef>
                <a:spcPts val="200"/>
              </a:spcBef>
              <a:spcAft>
                <a:spcPts val="0"/>
              </a:spcAft>
              <a:buClr>
                <a:schemeClr val="dk1"/>
              </a:buClr>
              <a:buSzPts val="900"/>
              <a:buChar char="•"/>
              <a:defRPr/>
            </a:lvl6pPr>
            <a:lvl7pPr marL="3200400" lvl="6" indent="-285750" algn="l" rtl="0">
              <a:lnSpc>
                <a:spcPct val="100000"/>
              </a:lnSpc>
              <a:spcBef>
                <a:spcPts val="200"/>
              </a:spcBef>
              <a:spcAft>
                <a:spcPts val="0"/>
              </a:spcAft>
              <a:buClr>
                <a:schemeClr val="dk1"/>
              </a:buClr>
              <a:buSzPts val="900"/>
              <a:buChar char="•"/>
              <a:defRPr/>
            </a:lvl7pPr>
            <a:lvl8pPr marL="3657600" lvl="7" indent="-285750" algn="l" rtl="0">
              <a:lnSpc>
                <a:spcPct val="100000"/>
              </a:lnSpc>
              <a:spcBef>
                <a:spcPts val="200"/>
              </a:spcBef>
              <a:spcAft>
                <a:spcPts val="0"/>
              </a:spcAft>
              <a:buClr>
                <a:schemeClr val="dk1"/>
              </a:buClr>
              <a:buSzPts val="900"/>
              <a:buChar char="•"/>
              <a:defRPr/>
            </a:lvl8pPr>
            <a:lvl9pPr marL="4114800" lvl="8" indent="-285750" algn="l" rtl="0">
              <a:lnSpc>
                <a:spcPct val="100000"/>
              </a:lnSpc>
              <a:spcBef>
                <a:spcPts val="200"/>
              </a:spcBef>
              <a:spcAft>
                <a:spcPts val="0"/>
              </a:spcAft>
              <a:buClr>
                <a:schemeClr val="dk1"/>
              </a:buClr>
              <a:buSzPts val="900"/>
              <a:buChar char="•"/>
              <a:defRPr/>
            </a:lvl9pPr>
          </a:lstStyle>
          <a:p>
            <a:endParaRPr/>
          </a:p>
        </p:txBody>
      </p:sp>
      <p:sp>
        <p:nvSpPr>
          <p:cNvPr id="69" name="Google Shape;69;p16"/>
          <p:cNvSpPr txBox="1">
            <a:spLocks noGrp="1"/>
          </p:cNvSpPr>
          <p:nvPr>
            <p:ph type="dt" idx="10"/>
          </p:nvPr>
        </p:nvSpPr>
        <p:spPr>
          <a:xfrm>
            <a:off x="228600" y="3178175"/>
            <a:ext cx="1066800" cy="182700"/>
          </a:xfrm>
          <a:prstGeom prst="rect">
            <a:avLst/>
          </a:prstGeom>
          <a:noFill/>
          <a:ln>
            <a:noFill/>
          </a:ln>
        </p:spPr>
        <p:txBody>
          <a:bodyPr spcFirstLastPara="1" wrap="square" lIns="45725" tIns="22850" rIns="45725" bIns="22850" anchor="ctr" anchorCtr="0">
            <a:noAutofit/>
          </a:bodyPr>
          <a:lstStyle>
            <a:lvl1pPr lvl="0" algn="l" rtl="0">
              <a:lnSpc>
                <a:spcPct val="100000"/>
              </a:lnSpc>
              <a:spcBef>
                <a:spcPts val="0"/>
              </a:spcBef>
              <a:spcAft>
                <a:spcPts val="0"/>
              </a:spcAft>
              <a:buSzPts val="700"/>
              <a:buNone/>
              <a:defRPr/>
            </a:lvl1pPr>
            <a:lvl2pPr lvl="1" algn="l" rtl="0">
              <a:lnSpc>
                <a:spcPct val="100000"/>
              </a:lnSpc>
              <a:spcBef>
                <a:spcPts val="0"/>
              </a:spcBef>
              <a:spcAft>
                <a:spcPts val="0"/>
              </a:spcAft>
              <a:buSzPts val="700"/>
              <a:buNone/>
              <a:defRPr/>
            </a:lvl2pPr>
            <a:lvl3pPr lvl="2" algn="l" rtl="0">
              <a:lnSpc>
                <a:spcPct val="100000"/>
              </a:lnSpc>
              <a:spcBef>
                <a:spcPts val="0"/>
              </a:spcBef>
              <a:spcAft>
                <a:spcPts val="0"/>
              </a:spcAft>
              <a:buSzPts val="700"/>
              <a:buNone/>
              <a:defRPr/>
            </a:lvl3pPr>
            <a:lvl4pPr lvl="3" algn="l" rtl="0">
              <a:lnSpc>
                <a:spcPct val="100000"/>
              </a:lnSpc>
              <a:spcBef>
                <a:spcPts val="0"/>
              </a:spcBef>
              <a:spcAft>
                <a:spcPts val="0"/>
              </a:spcAft>
              <a:buSzPts val="700"/>
              <a:buNone/>
              <a:defRPr/>
            </a:lvl4pPr>
            <a:lvl5pPr lvl="4" algn="l" rtl="0">
              <a:lnSpc>
                <a:spcPct val="100000"/>
              </a:lnSpc>
              <a:spcBef>
                <a:spcPts val="0"/>
              </a:spcBef>
              <a:spcAft>
                <a:spcPts val="0"/>
              </a:spcAft>
              <a:buSzPts val="700"/>
              <a:buNone/>
              <a:defRPr/>
            </a:lvl5pPr>
            <a:lvl6pPr lvl="5" algn="l" rtl="0">
              <a:lnSpc>
                <a:spcPct val="100000"/>
              </a:lnSpc>
              <a:spcBef>
                <a:spcPts val="0"/>
              </a:spcBef>
              <a:spcAft>
                <a:spcPts val="0"/>
              </a:spcAft>
              <a:buSzPts val="700"/>
              <a:buNone/>
              <a:defRPr/>
            </a:lvl6pPr>
            <a:lvl7pPr lvl="6" algn="l" rtl="0">
              <a:lnSpc>
                <a:spcPct val="100000"/>
              </a:lnSpc>
              <a:spcBef>
                <a:spcPts val="0"/>
              </a:spcBef>
              <a:spcAft>
                <a:spcPts val="0"/>
              </a:spcAft>
              <a:buSzPts val="700"/>
              <a:buNone/>
              <a:defRPr/>
            </a:lvl7pPr>
            <a:lvl8pPr lvl="7" algn="l" rtl="0">
              <a:lnSpc>
                <a:spcPct val="100000"/>
              </a:lnSpc>
              <a:spcBef>
                <a:spcPts val="0"/>
              </a:spcBef>
              <a:spcAft>
                <a:spcPts val="0"/>
              </a:spcAft>
              <a:buSzPts val="700"/>
              <a:buNone/>
              <a:defRPr/>
            </a:lvl8pPr>
            <a:lvl9pPr lvl="8" algn="l" rtl="0">
              <a:lnSpc>
                <a:spcPct val="100000"/>
              </a:lnSpc>
              <a:spcBef>
                <a:spcPts val="0"/>
              </a:spcBef>
              <a:spcAft>
                <a:spcPts val="0"/>
              </a:spcAft>
              <a:buSzPts val="700"/>
              <a:buNone/>
              <a:defRPr/>
            </a:lvl9pPr>
          </a:lstStyle>
          <a:p>
            <a:endParaRPr/>
          </a:p>
        </p:txBody>
      </p:sp>
      <p:sp>
        <p:nvSpPr>
          <p:cNvPr id="70" name="Google Shape;70;p16"/>
          <p:cNvSpPr txBox="1">
            <a:spLocks noGrp="1"/>
          </p:cNvSpPr>
          <p:nvPr>
            <p:ph type="ftr" idx="11"/>
          </p:nvPr>
        </p:nvSpPr>
        <p:spPr>
          <a:xfrm>
            <a:off x="1562100" y="3178175"/>
            <a:ext cx="1447800" cy="182700"/>
          </a:xfrm>
          <a:prstGeom prst="rect">
            <a:avLst/>
          </a:prstGeom>
          <a:noFill/>
          <a:ln>
            <a:noFill/>
          </a:ln>
        </p:spPr>
        <p:txBody>
          <a:bodyPr spcFirstLastPara="1" wrap="square" lIns="45725" tIns="22850" rIns="45725" bIns="22850" anchor="ctr" anchorCtr="0">
            <a:noAutofit/>
          </a:bodyPr>
          <a:lstStyle>
            <a:lvl1pPr lvl="0" algn="ctr" rtl="0">
              <a:lnSpc>
                <a:spcPct val="100000"/>
              </a:lnSpc>
              <a:spcBef>
                <a:spcPts val="0"/>
              </a:spcBef>
              <a:spcAft>
                <a:spcPts val="0"/>
              </a:spcAft>
              <a:buSzPts val="700"/>
              <a:buNone/>
              <a:defRPr/>
            </a:lvl1pPr>
            <a:lvl2pPr lvl="1" algn="l" rtl="0">
              <a:lnSpc>
                <a:spcPct val="100000"/>
              </a:lnSpc>
              <a:spcBef>
                <a:spcPts val="0"/>
              </a:spcBef>
              <a:spcAft>
                <a:spcPts val="0"/>
              </a:spcAft>
              <a:buSzPts val="700"/>
              <a:buNone/>
              <a:defRPr/>
            </a:lvl2pPr>
            <a:lvl3pPr lvl="2" algn="l" rtl="0">
              <a:lnSpc>
                <a:spcPct val="100000"/>
              </a:lnSpc>
              <a:spcBef>
                <a:spcPts val="0"/>
              </a:spcBef>
              <a:spcAft>
                <a:spcPts val="0"/>
              </a:spcAft>
              <a:buSzPts val="700"/>
              <a:buNone/>
              <a:defRPr/>
            </a:lvl3pPr>
            <a:lvl4pPr lvl="3" algn="l" rtl="0">
              <a:lnSpc>
                <a:spcPct val="100000"/>
              </a:lnSpc>
              <a:spcBef>
                <a:spcPts val="0"/>
              </a:spcBef>
              <a:spcAft>
                <a:spcPts val="0"/>
              </a:spcAft>
              <a:buSzPts val="700"/>
              <a:buNone/>
              <a:defRPr/>
            </a:lvl4pPr>
            <a:lvl5pPr lvl="4" algn="l" rtl="0">
              <a:lnSpc>
                <a:spcPct val="100000"/>
              </a:lnSpc>
              <a:spcBef>
                <a:spcPts val="0"/>
              </a:spcBef>
              <a:spcAft>
                <a:spcPts val="0"/>
              </a:spcAft>
              <a:buSzPts val="700"/>
              <a:buNone/>
              <a:defRPr/>
            </a:lvl5pPr>
            <a:lvl6pPr lvl="5" algn="l" rtl="0">
              <a:lnSpc>
                <a:spcPct val="100000"/>
              </a:lnSpc>
              <a:spcBef>
                <a:spcPts val="0"/>
              </a:spcBef>
              <a:spcAft>
                <a:spcPts val="0"/>
              </a:spcAft>
              <a:buSzPts val="700"/>
              <a:buNone/>
              <a:defRPr/>
            </a:lvl6pPr>
            <a:lvl7pPr lvl="6" algn="l" rtl="0">
              <a:lnSpc>
                <a:spcPct val="100000"/>
              </a:lnSpc>
              <a:spcBef>
                <a:spcPts val="0"/>
              </a:spcBef>
              <a:spcAft>
                <a:spcPts val="0"/>
              </a:spcAft>
              <a:buSzPts val="700"/>
              <a:buNone/>
              <a:defRPr/>
            </a:lvl7pPr>
            <a:lvl8pPr lvl="7" algn="l" rtl="0">
              <a:lnSpc>
                <a:spcPct val="100000"/>
              </a:lnSpc>
              <a:spcBef>
                <a:spcPts val="0"/>
              </a:spcBef>
              <a:spcAft>
                <a:spcPts val="0"/>
              </a:spcAft>
              <a:buSzPts val="700"/>
              <a:buNone/>
              <a:defRPr/>
            </a:lvl8pPr>
            <a:lvl9pPr lvl="8" algn="l" rtl="0">
              <a:lnSpc>
                <a:spcPct val="100000"/>
              </a:lnSpc>
              <a:spcBef>
                <a:spcPts val="0"/>
              </a:spcBef>
              <a:spcAft>
                <a:spcPts val="0"/>
              </a:spcAft>
              <a:buSzPts val="700"/>
              <a:buNone/>
              <a:defRPr/>
            </a:lvl9pPr>
          </a:lstStyle>
          <a:p>
            <a:endParaRPr/>
          </a:p>
        </p:txBody>
      </p:sp>
      <p:sp>
        <p:nvSpPr>
          <p:cNvPr id="71" name="Google Shape;71;p16"/>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361156" y="2203450"/>
            <a:ext cx="3886200" cy="681000"/>
          </a:xfrm>
          <a:prstGeom prst="rect">
            <a:avLst/>
          </a:prstGeom>
          <a:noFill/>
          <a:ln>
            <a:noFill/>
          </a:ln>
        </p:spPr>
        <p:txBody>
          <a:bodyPr spcFirstLastPara="1" wrap="square" lIns="45725" tIns="22850" rIns="45725" bIns="22850" anchor="t" anchorCtr="0">
            <a:normAutofit/>
          </a:bodyPr>
          <a:lstStyle>
            <a:lvl1pPr lvl="0" algn="l" rtl="0">
              <a:lnSpc>
                <a:spcPct val="100000"/>
              </a:lnSpc>
              <a:spcBef>
                <a:spcPts val="0"/>
              </a:spcBef>
              <a:spcAft>
                <a:spcPts val="0"/>
              </a:spcAft>
              <a:buClr>
                <a:schemeClr val="dk1"/>
              </a:buClr>
              <a:buSzPts val="2000"/>
              <a:buFont typeface="Arial"/>
              <a:buNone/>
              <a:defRPr sz="2000" b="1" cap="none"/>
            </a:lvl1pPr>
            <a:lvl2pPr lvl="1" algn="l" rtl="0">
              <a:lnSpc>
                <a:spcPct val="100000"/>
              </a:lnSpc>
              <a:spcBef>
                <a:spcPts val="0"/>
              </a:spcBef>
              <a:spcAft>
                <a:spcPts val="0"/>
              </a:spcAft>
              <a:buSzPts val="700"/>
              <a:buNone/>
              <a:defRPr/>
            </a:lvl2pPr>
            <a:lvl3pPr lvl="2" algn="l" rtl="0">
              <a:lnSpc>
                <a:spcPct val="100000"/>
              </a:lnSpc>
              <a:spcBef>
                <a:spcPts val="0"/>
              </a:spcBef>
              <a:spcAft>
                <a:spcPts val="0"/>
              </a:spcAft>
              <a:buSzPts val="700"/>
              <a:buNone/>
              <a:defRPr/>
            </a:lvl3pPr>
            <a:lvl4pPr lvl="3" algn="l" rtl="0">
              <a:lnSpc>
                <a:spcPct val="100000"/>
              </a:lnSpc>
              <a:spcBef>
                <a:spcPts val="0"/>
              </a:spcBef>
              <a:spcAft>
                <a:spcPts val="0"/>
              </a:spcAft>
              <a:buSzPts val="700"/>
              <a:buNone/>
              <a:defRPr/>
            </a:lvl4pPr>
            <a:lvl5pPr lvl="4" algn="l" rtl="0">
              <a:lnSpc>
                <a:spcPct val="100000"/>
              </a:lnSpc>
              <a:spcBef>
                <a:spcPts val="0"/>
              </a:spcBef>
              <a:spcAft>
                <a:spcPts val="0"/>
              </a:spcAft>
              <a:buSzPts val="700"/>
              <a:buNone/>
              <a:defRPr/>
            </a:lvl5pPr>
            <a:lvl6pPr lvl="5" algn="l" rtl="0">
              <a:lnSpc>
                <a:spcPct val="100000"/>
              </a:lnSpc>
              <a:spcBef>
                <a:spcPts val="0"/>
              </a:spcBef>
              <a:spcAft>
                <a:spcPts val="0"/>
              </a:spcAft>
              <a:buSzPts val="700"/>
              <a:buNone/>
              <a:defRPr/>
            </a:lvl6pPr>
            <a:lvl7pPr lvl="6" algn="l" rtl="0">
              <a:lnSpc>
                <a:spcPct val="100000"/>
              </a:lnSpc>
              <a:spcBef>
                <a:spcPts val="0"/>
              </a:spcBef>
              <a:spcAft>
                <a:spcPts val="0"/>
              </a:spcAft>
              <a:buSzPts val="700"/>
              <a:buNone/>
              <a:defRPr/>
            </a:lvl7pPr>
            <a:lvl8pPr lvl="7" algn="l" rtl="0">
              <a:lnSpc>
                <a:spcPct val="100000"/>
              </a:lnSpc>
              <a:spcBef>
                <a:spcPts val="0"/>
              </a:spcBef>
              <a:spcAft>
                <a:spcPts val="0"/>
              </a:spcAft>
              <a:buSzPts val="700"/>
              <a:buNone/>
              <a:defRPr/>
            </a:lvl8pPr>
            <a:lvl9pPr lvl="8" algn="l" rtl="0">
              <a:lnSpc>
                <a:spcPct val="100000"/>
              </a:lnSpc>
              <a:spcBef>
                <a:spcPts val="0"/>
              </a:spcBef>
              <a:spcAft>
                <a:spcPts val="0"/>
              </a:spcAft>
              <a:buSzPts val="700"/>
              <a:buNone/>
              <a:defRPr/>
            </a:lvl9pPr>
          </a:lstStyle>
          <a:p>
            <a:endParaRPr/>
          </a:p>
        </p:txBody>
      </p:sp>
      <p:sp>
        <p:nvSpPr>
          <p:cNvPr id="74" name="Google Shape;74;p17"/>
          <p:cNvSpPr txBox="1">
            <a:spLocks noGrp="1"/>
          </p:cNvSpPr>
          <p:nvPr>
            <p:ph type="body" idx="1"/>
          </p:nvPr>
        </p:nvSpPr>
        <p:spPr>
          <a:xfrm>
            <a:off x="361156" y="1453357"/>
            <a:ext cx="3886200" cy="750300"/>
          </a:xfrm>
          <a:prstGeom prst="rect">
            <a:avLst/>
          </a:prstGeom>
          <a:noFill/>
          <a:ln>
            <a:noFill/>
          </a:ln>
        </p:spPr>
        <p:txBody>
          <a:bodyPr spcFirstLastPara="1" wrap="square" lIns="45725" tIns="22850" rIns="45725" bIns="22850" anchor="b" anchorCtr="0">
            <a:normAutofit/>
          </a:bodyPr>
          <a:lstStyle>
            <a:lvl1pPr marL="457200" lvl="0" indent="-228600" algn="l" rtl="0">
              <a:lnSpc>
                <a:spcPct val="100000"/>
              </a:lnSpc>
              <a:spcBef>
                <a:spcPts val="200"/>
              </a:spcBef>
              <a:spcAft>
                <a:spcPts val="0"/>
              </a:spcAft>
              <a:buClr>
                <a:srgbClr val="888888"/>
              </a:buClr>
              <a:buSzPts val="1000"/>
              <a:buNone/>
              <a:defRPr sz="1000">
                <a:solidFill>
                  <a:srgbClr val="888888"/>
                </a:solidFill>
              </a:defRPr>
            </a:lvl1pPr>
            <a:lvl2pPr marL="914400" lvl="1" indent="-228600" algn="l" rtl="0">
              <a:lnSpc>
                <a:spcPct val="100000"/>
              </a:lnSpc>
              <a:spcBef>
                <a:spcPts val="200"/>
              </a:spcBef>
              <a:spcAft>
                <a:spcPts val="0"/>
              </a:spcAft>
              <a:buClr>
                <a:srgbClr val="888888"/>
              </a:buClr>
              <a:buSzPts val="900"/>
              <a:buNone/>
              <a:defRPr sz="900">
                <a:solidFill>
                  <a:srgbClr val="888888"/>
                </a:solidFill>
              </a:defRPr>
            </a:lvl2pPr>
            <a:lvl3pPr marL="1371600" lvl="2" indent="-228600" algn="l" rtl="0">
              <a:lnSpc>
                <a:spcPct val="100000"/>
              </a:lnSpc>
              <a:spcBef>
                <a:spcPts val="200"/>
              </a:spcBef>
              <a:spcAft>
                <a:spcPts val="0"/>
              </a:spcAft>
              <a:buClr>
                <a:srgbClr val="888888"/>
              </a:buClr>
              <a:buSzPts val="800"/>
              <a:buNone/>
              <a:defRPr sz="800">
                <a:solidFill>
                  <a:srgbClr val="888888"/>
                </a:solidFill>
              </a:defRPr>
            </a:lvl3pPr>
            <a:lvl4pPr marL="1828800" lvl="3" indent="-228600" algn="l" rtl="0">
              <a:lnSpc>
                <a:spcPct val="100000"/>
              </a:lnSpc>
              <a:spcBef>
                <a:spcPts val="100"/>
              </a:spcBef>
              <a:spcAft>
                <a:spcPts val="0"/>
              </a:spcAft>
              <a:buClr>
                <a:srgbClr val="888888"/>
              </a:buClr>
              <a:buSzPts val="700"/>
              <a:buNone/>
              <a:defRPr sz="700">
                <a:solidFill>
                  <a:srgbClr val="888888"/>
                </a:solidFill>
              </a:defRPr>
            </a:lvl4pPr>
            <a:lvl5pPr marL="2286000" lvl="4" indent="-228600" algn="l" rtl="0">
              <a:lnSpc>
                <a:spcPct val="100000"/>
              </a:lnSpc>
              <a:spcBef>
                <a:spcPts val="100"/>
              </a:spcBef>
              <a:spcAft>
                <a:spcPts val="0"/>
              </a:spcAft>
              <a:buClr>
                <a:srgbClr val="888888"/>
              </a:buClr>
              <a:buSzPts val="700"/>
              <a:buNone/>
              <a:defRPr sz="700">
                <a:solidFill>
                  <a:srgbClr val="888888"/>
                </a:solidFill>
              </a:defRPr>
            </a:lvl5pPr>
            <a:lvl6pPr marL="2743200" lvl="5" indent="-228600" algn="l" rtl="0">
              <a:lnSpc>
                <a:spcPct val="100000"/>
              </a:lnSpc>
              <a:spcBef>
                <a:spcPts val="100"/>
              </a:spcBef>
              <a:spcAft>
                <a:spcPts val="0"/>
              </a:spcAft>
              <a:buClr>
                <a:srgbClr val="888888"/>
              </a:buClr>
              <a:buSzPts val="700"/>
              <a:buNone/>
              <a:defRPr sz="700">
                <a:solidFill>
                  <a:srgbClr val="888888"/>
                </a:solidFill>
              </a:defRPr>
            </a:lvl6pPr>
            <a:lvl7pPr marL="3200400" lvl="6" indent="-228600" algn="l" rtl="0">
              <a:lnSpc>
                <a:spcPct val="100000"/>
              </a:lnSpc>
              <a:spcBef>
                <a:spcPts val="100"/>
              </a:spcBef>
              <a:spcAft>
                <a:spcPts val="0"/>
              </a:spcAft>
              <a:buClr>
                <a:srgbClr val="888888"/>
              </a:buClr>
              <a:buSzPts val="700"/>
              <a:buNone/>
              <a:defRPr sz="700">
                <a:solidFill>
                  <a:srgbClr val="888888"/>
                </a:solidFill>
              </a:defRPr>
            </a:lvl7pPr>
            <a:lvl8pPr marL="3657600" lvl="7" indent="-228600" algn="l" rtl="0">
              <a:lnSpc>
                <a:spcPct val="100000"/>
              </a:lnSpc>
              <a:spcBef>
                <a:spcPts val="100"/>
              </a:spcBef>
              <a:spcAft>
                <a:spcPts val="0"/>
              </a:spcAft>
              <a:buClr>
                <a:srgbClr val="888888"/>
              </a:buClr>
              <a:buSzPts val="700"/>
              <a:buNone/>
              <a:defRPr sz="700">
                <a:solidFill>
                  <a:srgbClr val="888888"/>
                </a:solidFill>
              </a:defRPr>
            </a:lvl8pPr>
            <a:lvl9pPr marL="4114800" lvl="8" indent="-228600" algn="l" rtl="0">
              <a:lnSpc>
                <a:spcPct val="100000"/>
              </a:lnSpc>
              <a:spcBef>
                <a:spcPts val="100"/>
              </a:spcBef>
              <a:spcAft>
                <a:spcPts val="0"/>
              </a:spcAft>
              <a:buClr>
                <a:srgbClr val="888888"/>
              </a:buClr>
              <a:buSzPts val="700"/>
              <a:buNone/>
              <a:defRPr sz="700">
                <a:solidFill>
                  <a:srgbClr val="888888"/>
                </a:solidFill>
              </a:defRPr>
            </a:lvl9pPr>
          </a:lstStyle>
          <a:p>
            <a:endParaRPr/>
          </a:p>
        </p:txBody>
      </p:sp>
      <p:sp>
        <p:nvSpPr>
          <p:cNvPr id="75" name="Google Shape;75;p17"/>
          <p:cNvSpPr txBox="1">
            <a:spLocks noGrp="1"/>
          </p:cNvSpPr>
          <p:nvPr>
            <p:ph type="dt" idx="10"/>
          </p:nvPr>
        </p:nvSpPr>
        <p:spPr>
          <a:xfrm>
            <a:off x="228600" y="3178175"/>
            <a:ext cx="1066800" cy="182700"/>
          </a:xfrm>
          <a:prstGeom prst="rect">
            <a:avLst/>
          </a:prstGeom>
          <a:noFill/>
          <a:ln>
            <a:noFill/>
          </a:ln>
        </p:spPr>
        <p:txBody>
          <a:bodyPr spcFirstLastPara="1" wrap="square" lIns="45725" tIns="22850" rIns="45725" bIns="22850" anchor="ctr" anchorCtr="0">
            <a:noAutofit/>
          </a:bodyPr>
          <a:lstStyle>
            <a:lvl1pPr lvl="0" algn="l" rtl="0">
              <a:lnSpc>
                <a:spcPct val="100000"/>
              </a:lnSpc>
              <a:spcBef>
                <a:spcPts val="0"/>
              </a:spcBef>
              <a:spcAft>
                <a:spcPts val="0"/>
              </a:spcAft>
              <a:buSzPts val="700"/>
              <a:buNone/>
              <a:defRPr/>
            </a:lvl1pPr>
            <a:lvl2pPr lvl="1" algn="l" rtl="0">
              <a:lnSpc>
                <a:spcPct val="100000"/>
              </a:lnSpc>
              <a:spcBef>
                <a:spcPts val="0"/>
              </a:spcBef>
              <a:spcAft>
                <a:spcPts val="0"/>
              </a:spcAft>
              <a:buSzPts val="700"/>
              <a:buNone/>
              <a:defRPr/>
            </a:lvl2pPr>
            <a:lvl3pPr lvl="2" algn="l" rtl="0">
              <a:lnSpc>
                <a:spcPct val="100000"/>
              </a:lnSpc>
              <a:spcBef>
                <a:spcPts val="0"/>
              </a:spcBef>
              <a:spcAft>
                <a:spcPts val="0"/>
              </a:spcAft>
              <a:buSzPts val="700"/>
              <a:buNone/>
              <a:defRPr/>
            </a:lvl3pPr>
            <a:lvl4pPr lvl="3" algn="l" rtl="0">
              <a:lnSpc>
                <a:spcPct val="100000"/>
              </a:lnSpc>
              <a:spcBef>
                <a:spcPts val="0"/>
              </a:spcBef>
              <a:spcAft>
                <a:spcPts val="0"/>
              </a:spcAft>
              <a:buSzPts val="700"/>
              <a:buNone/>
              <a:defRPr/>
            </a:lvl4pPr>
            <a:lvl5pPr lvl="4" algn="l" rtl="0">
              <a:lnSpc>
                <a:spcPct val="100000"/>
              </a:lnSpc>
              <a:spcBef>
                <a:spcPts val="0"/>
              </a:spcBef>
              <a:spcAft>
                <a:spcPts val="0"/>
              </a:spcAft>
              <a:buSzPts val="700"/>
              <a:buNone/>
              <a:defRPr/>
            </a:lvl5pPr>
            <a:lvl6pPr lvl="5" algn="l" rtl="0">
              <a:lnSpc>
                <a:spcPct val="100000"/>
              </a:lnSpc>
              <a:spcBef>
                <a:spcPts val="0"/>
              </a:spcBef>
              <a:spcAft>
                <a:spcPts val="0"/>
              </a:spcAft>
              <a:buSzPts val="700"/>
              <a:buNone/>
              <a:defRPr/>
            </a:lvl6pPr>
            <a:lvl7pPr lvl="6" algn="l" rtl="0">
              <a:lnSpc>
                <a:spcPct val="100000"/>
              </a:lnSpc>
              <a:spcBef>
                <a:spcPts val="0"/>
              </a:spcBef>
              <a:spcAft>
                <a:spcPts val="0"/>
              </a:spcAft>
              <a:buSzPts val="700"/>
              <a:buNone/>
              <a:defRPr/>
            </a:lvl7pPr>
            <a:lvl8pPr lvl="7" algn="l" rtl="0">
              <a:lnSpc>
                <a:spcPct val="100000"/>
              </a:lnSpc>
              <a:spcBef>
                <a:spcPts val="0"/>
              </a:spcBef>
              <a:spcAft>
                <a:spcPts val="0"/>
              </a:spcAft>
              <a:buSzPts val="700"/>
              <a:buNone/>
              <a:defRPr/>
            </a:lvl8pPr>
            <a:lvl9pPr lvl="8" algn="l" rtl="0">
              <a:lnSpc>
                <a:spcPct val="100000"/>
              </a:lnSpc>
              <a:spcBef>
                <a:spcPts val="0"/>
              </a:spcBef>
              <a:spcAft>
                <a:spcPts val="0"/>
              </a:spcAft>
              <a:buSzPts val="700"/>
              <a:buNone/>
              <a:defRPr/>
            </a:lvl9pPr>
          </a:lstStyle>
          <a:p>
            <a:endParaRPr/>
          </a:p>
        </p:txBody>
      </p:sp>
      <p:sp>
        <p:nvSpPr>
          <p:cNvPr id="76" name="Google Shape;76;p17"/>
          <p:cNvSpPr txBox="1">
            <a:spLocks noGrp="1"/>
          </p:cNvSpPr>
          <p:nvPr>
            <p:ph type="ftr" idx="11"/>
          </p:nvPr>
        </p:nvSpPr>
        <p:spPr>
          <a:xfrm>
            <a:off x="1562100" y="3178175"/>
            <a:ext cx="1447800" cy="182700"/>
          </a:xfrm>
          <a:prstGeom prst="rect">
            <a:avLst/>
          </a:prstGeom>
          <a:noFill/>
          <a:ln>
            <a:noFill/>
          </a:ln>
        </p:spPr>
        <p:txBody>
          <a:bodyPr spcFirstLastPara="1" wrap="square" lIns="45725" tIns="22850" rIns="45725" bIns="22850" anchor="ctr" anchorCtr="0">
            <a:noAutofit/>
          </a:bodyPr>
          <a:lstStyle>
            <a:lvl1pPr lvl="0" algn="ctr" rtl="0">
              <a:lnSpc>
                <a:spcPct val="100000"/>
              </a:lnSpc>
              <a:spcBef>
                <a:spcPts val="0"/>
              </a:spcBef>
              <a:spcAft>
                <a:spcPts val="0"/>
              </a:spcAft>
              <a:buSzPts val="700"/>
              <a:buNone/>
              <a:defRPr/>
            </a:lvl1pPr>
            <a:lvl2pPr lvl="1" algn="l" rtl="0">
              <a:lnSpc>
                <a:spcPct val="100000"/>
              </a:lnSpc>
              <a:spcBef>
                <a:spcPts val="0"/>
              </a:spcBef>
              <a:spcAft>
                <a:spcPts val="0"/>
              </a:spcAft>
              <a:buSzPts val="700"/>
              <a:buNone/>
              <a:defRPr/>
            </a:lvl2pPr>
            <a:lvl3pPr lvl="2" algn="l" rtl="0">
              <a:lnSpc>
                <a:spcPct val="100000"/>
              </a:lnSpc>
              <a:spcBef>
                <a:spcPts val="0"/>
              </a:spcBef>
              <a:spcAft>
                <a:spcPts val="0"/>
              </a:spcAft>
              <a:buSzPts val="700"/>
              <a:buNone/>
              <a:defRPr/>
            </a:lvl3pPr>
            <a:lvl4pPr lvl="3" algn="l" rtl="0">
              <a:lnSpc>
                <a:spcPct val="100000"/>
              </a:lnSpc>
              <a:spcBef>
                <a:spcPts val="0"/>
              </a:spcBef>
              <a:spcAft>
                <a:spcPts val="0"/>
              </a:spcAft>
              <a:buSzPts val="700"/>
              <a:buNone/>
              <a:defRPr/>
            </a:lvl4pPr>
            <a:lvl5pPr lvl="4" algn="l" rtl="0">
              <a:lnSpc>
                <a:spcPct val="100000"/>
              </a:lnSpc>
              <a:spcBef>
                <a:spcPts val="0"/>
              </a:spcBef>
              <a:spcAft>
                <a:spcPts val="0"/>
              </a:spcAft>
              <a:buSzPts val="700"/>
              <a:buNone/>
              <a:defRPr/>
            </a:lvl5pPr>
            <a:lvl6pPr lvl="5" algn="l" rtl="0">
              <a:lnSpc>
                <a:spcPct val="100000"/>
              </a:lnSpc>
              <a:spcBef>
                <a:spcPts val="0"/>
              </a:spcBef>
              <a:spcAft>
                <a:spcPts val="0"/>
              </a:spcAft>
              <a:buSzPts val="700"/>
              <a:buNone/>
              <a:defRPr/>
            </a:lvl6pPr>
            <a:lvl7pPr lvl="6" algn="l" rtl="0">
              <a:lnSpc>
                <a:spcPct val="100000"/>
              </a:lnSpc>
              <a:spcBef>
                <a:spcPts val="0"/>
              </a:spcBef>
              <a:spcAft>
                <a:spcPts val="0"/>
              </a:spcAft>
              <a:buSzPts val="700"/>
              <a:buNone/>
              <a:defRPr/>
            </a:lvl7pPr>
            <a:lvl8pPr lvl="7" algn="l" rtl="0">
              <a:lnSpc>
                <a:spcPct val="100000"/>
              </a:lnSpc>
              <a:spcBef>
                <a:spcPts val="0"/>
              </a:spcBef>
              <a:spcAft>
                <a:spcPts val="0"/>
              </a:spcAft>
              <a:buSzPts val="700"/>
              <a:buNone/>
              <a:defRPr/>
            </a:lvl8pPr>
            <a:lvl9pPr lvl="8" algn="l" rtl="0">
              <a:lnSpc>
                <a:spcPct val="100000"/>
              </a:lnSpc>
              <a:spcBef>
                <a:spcPts val="0"/>
              </a:spcBef>
              <a:spcAft>
                <a:spcPts val="0"/>
              </a:spcAft>
              <a:buSzPts val="700"/>
              <a:buNone/>
              <a:defRPr/>
            </a:lvl9pPr>
          </a:lstStyle>
          <a:p>
            <a:endParaRPr/>
          </a:p>
        </p:txBody>
      </p:sp>
      <p:sp>
        <p:nvSpPr>
          <p:cNvPr id="77" name="Google Shape;77;p17"/>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rtl="0">
              <a:lnSpc>
                <a:spcPct val="100000"/>
              </a:lnSpc>
              <a:spcBef>
                <a:spcPts val="0"/>
              </a:spcBef>
              <a:spcAft>
                <a:spcPts val="0"/>
              </a:spcAft>
              <a:buClr>
                <a:schemeClr val="dk1"/>
              </a:buClr>
              <a:buSzPts val="900"/>
              <a:buNone/>
              <a:defRPr/>
            </a:lvl1pPr>
            <a:lvl2pPr lvl="1" algn="l" rtl="0">
              <a:lnSpc>
                <a:spcPct val="100000"/>
              </a:lnSpc>
              <a:spcBef>
                <a:spcPts val="0"/>
              </a:spcBef>
              <a:spcAft>
                <a:spcPts val="0"/>
              </a:spcAft>
              <a:buSzPts val="700"/>
              <a:buNone/>
              <a:defRPr/>
            </a:lvl2pPr>
            <a:lvl3pPr lvl="2" algn="l" rtl="0">
              <a:lnSpc>
                <a:spcPct val="100000"/>
              </a:lnSpc>
              <a:spcBef>
                <a:spcPts val="0"/>
              </a:spcBef>
              <a:spcAft>
                <a:spcPts val="0"/>
              </a:spcAft>
              <a:buSzPts val="700"/>
              <a:buNone/>
              <a:defRPr/>
            </a:lvl3pPr>
            <a:lvl4pPr lvl="3" algn="l" rtl="0">
              <a:lnSpc>
                <a:spcPct val="100000"/>
              </a:lnSpc>
              <a:spcBef>
                <a:spcPts val="0"/>
              </a:spcBef>
              <a:spcAft>
                <a:spcPts val="0"/>
              </a:spcAft>
              <a:buSzPts val="700"/>
              <a:buNone/>
              <a:defRPr/>
            </a:lvl4pPr>
            <a:lvl5pPr lvl="4" algn="l" rtl="0">
              <a:lnSpc>
                <a:spcPct val="100000"/>
              </a:lnSpc>
              <a:spcBef>
                <a:spcPts val="0"/>
              </a:spcBef>
              <a:spcAft>
                <a:spcPts val="0"/>
              </a:spcAft>
              <a:buSzPts val="700"/>
              <a:buNone/>
              <a:defRPr/>
            </a:lvl5pPr>
            <a:lvl6pPr lvl="5" algn="l" rtl="0">
              <a:lnSpc>
                <a:spcPct val="100000"/>
              </a:lnSpc>
              <a:spcBef>
                <a:spcPts val="0"/>
              </a:spcBef>
              <a:spcAft>
                <a:spcPts val="0"/>
              </a:spcAft>
              <a:buSzPts val="700"/>
              <a:buNone/>
              <a:defRPr/>
            </a:lvl6pPr>
            <a:lvl7pPr lvl="6" algn="l" rtl="0">
              <a:lnSpc>
                <a:spcPct val="100000"/>
              </a:lnSpc>
              <a:spcBef>
                <a:spcPts val="0"/>
              </a:spcBef>
              <a:spcAft>
                <a:spcPts val="0"/>
              </a:spcAft>
              <a:buSzPts val="700"/>
              <a:buNone/>
              <a:defRPr/>
            </a:lvl7pPr>
            <a:lvl8pPr lvl="7" algn="l" rtl="0">
              <a:lnSpc>
                <a:spcPct val="100000"/>
              </a:lnSpc>
              <a:spcBef>
                <a:spcPts val="0"/>
              </a:spcBef>
              <a:spcAft>
                <a:spcPts val="0"/>
              </a:spcAft>
              <a:buSzPts val="700"/>
              <a:buNone/>
              <a:defRPr/>
            </a:lvl8pPr>
            <a:lvl9pPr lvl="8" algn="l" rtl="0">
              <a:lnSpc>
                <a:spcPct val="100000"/>
              </a:lnSpc>
              <a:spcBef>
                <a:spcPts val="0"/>
              </a:spcBef>
              <a:spcAft>
                <a:spcPts val="0"/>
              </a:spcAft>
              <a:buSzPts val="700"/>
              <a:buNone/>
              <a:defRPr/>
            </a:lvl9pPr>
          </a:lstStyle>
          <a:p>
            <a:endParaRPr/>
          </a:p>
        </p:txBody>
      </p:sp>
      <p:sp>
        <p:nvSpPr>
          <p:cNvPr id="80" name="Google Shape;80;p18"/>
          <p:cNvSpPr txBox="1">
            <a:spLocks noGrp="1"/>
          </p:cNvSpPr>
          <p:nvPr>
            <p:ph type="body" idx="1"/>
          </p:nvPr>
        </p:nvSpPr>
        <p:spPr>
          <a:xfrm>
            <a:off x="228600" y="800100"/>
            <a:ext cx="2019300" cy="2263200"/>
          </a:xfrm>
          <a:prstGeom prst="rect">
            <a:avLst/>
          </a:prstGeom>
          <a:noFill/>
          <a:ln>
            <a:noFill/>
          </a:ln>
        </p:spPr>
        <p:txBody>
          <a:bodyPr spcFirstLastPara="1" wrap="square" lIns="45725" tIns="22850" rIns="45725" bIns="22850" anchor="t" anchorCtr="0">
            <a:normAutofit/>
          </a:bodyPr>
          <a:lstStyle>
            <a:lvl1pPr marL="457200" lvl="0" indent="-317500" algn="l" rtl="0">
              <a:lnSpc>
                <a:spcPct val="100000"/>
              </a:lnSpc>
              <a:spcBef>
                <a:spcPts val="300"/>
              </a:spcBef>
              <a:spcAft>
                <a:spcPts val="0"/>
              </a:spcAft>
              <a:buClr>
                <a:schemeClr val="dk1"/>
              </a:buClr>
              <a:buSzPts val="1400"/>
              <a:buChar char="•"/>
              <a:defRPr sz="1400"/>
            </a:lvl1pPr>
            <a:lvl2pPr marL="914400" lvl="1" indent="-304800" algn="l" rtl="0">
              <a:lnSpc>
                <a:spcPct val="100000"/>
              </a:lnSpc>
              <a:spcBef>
                <a:spcPts val="200"/>
              </a:spcBef>
              <a:spcAft>
                <a:spcPts val="0"/>
              </a:spcAft>
              <a:buClr>
                <a:schemeClr val="dk1"/>
              </a:buClr>
              <a:buSzPts val="1200"/>
              <a:buChar char="–"/>
              <a:defRPr sz="1200"/>
            </a:lvl2pPr>
            <a:lvl3pPr marL="1371600" lvl="2" indent="-292100" algn="l" rtl="0">
              <a:lnSpc>
                <a:spcPct val="100000"/>
              </a:lnSpc>
              <a:spcBef>
                <a:spcPts val="200"/>
              </a:spcBef>
              <a:spcAft>
                <a:spcPts val="0"/>
              </a:spcAft>
              <a:buClr>
                <a:schemeClr val="dk1"/>
              </a:buClr>
              <a:buSzPts val="1000"/>
              <a:buChar char="•"/>
              <a:defRPr sz="1000"/>
            </a:lvl3pPr>
            <a:lvl4pPr marL="1828800" lvl="3" indent="-285750" algn="l" rtl="0">
              <a:lnSpc>
                <a:spcPct val="100000"/>
              </a:lnSpc>
              <a:spcBef>
                <a:spcPts val="200"/>
              </a:spcBef>
              <a:spcAft>
                <a:spcPts val="0"/>
              </a:spcAft>
              <a:buClr>
                <a:schemeClr val="dk1"/>
              </a:buClr>
              <a:buSzPts val="900"/>
              <a:buChar char="–"/>
              <a:defRPr sz="900"/>
            </a:lvl4pPr>
            <a:lvl5pPr marL="2286000" lvl="4" indent="-285750" algn="l" rtl="0">
              <a:lnSpc>
                <a:spcPct val="100000"/>
              </a:lnSpc>
              <a:spcBef>
                <a:spcPts val="200"/>
              </a:spcBef>
              <a:spcAft>
                <a:spcPts val="0"/>
              </a:spcAft>
              <a:buClr>
                <a:schemeClr val="dk1"/>
              </a:buClr>
              <a:buSzPts val="900"/>
              <a:buChar char="»"/>
              <a:defRPr sz="900"/>
            </a:lvl5pPr>
            <a:lvl6pPr marL="2743200" lvl="5" indent="-285750" algn="l" rtl="0">
              <a:lnSpc>
                <a:spcPct val="100000"/>
              </a:lnSpc>
              <a:spcBef>
                <a:spcPts val="200"/>
              </a:spcBef>
              <a:spcAft>
                <a:spcPts val="0"/>
              </a:spcAft>
              <a:buClr>
                <a:schemeClr val="dk1"/>
              </a:buClr>
              <a:buSzPts val="900"/>
              <a:buChar char="•"/>
              <a:defRPr sz="900"/>
            </a:lvl6pPr>
            <a:lvl7pPr marL="3200400" lvl="6" indent="-285750" algn="l" rtl="0">
              <a:lnSpc>
                <a:spcPct val="100000"/>
              </a:lnSpc>
              <a:spcBef>
                <a:spcPts val="200"/>
              </a:spcBef>
              <a:spcAft>
                <a:spcPts val="0"/>
              </a:spcAft>
              <a:buClr>
                <a:schemeClr val="dk1"/>
              </a:buClr>
              <a:buSzPts val="900"/>
              <a:buChar char="•"/>
              <a:defRPr sz="900"/>
            </a:lvl7pPr>
            <a:lvl8pPr marL="3657600" lvl="7" indent="-285750" algn="l" rtl="0">
              <a:lnSpc>
                <a:spcPct val="100000"/>
              </a:lnSpc>
              <a:spcBef>
                <a:spcPts val="200"/>
              </a:spcBef>
              <a:spcAft>
                <a:spcPts val="0"/>
              </a:spcAft>
              <a:buClr>
                <a:schemeClr val="dk1"/>
              </a:buClr>
              <a:buSzPts val="900"/>
              <a:buChar char="•"/>
              <a:defRPr sz="900"/>
            </a:lvl8pPr>
            <a:lvl9pPr marL="4114800" lvl="8" indent="-285750" algn="l" rtl="0">
              <a:lnSpc>
                <a:spcPct val="100000"/>
              </a:lnSpc>
              <a:spcBef>
                <a:spcPts val="200"/>
              </a:spcBef>
              <a:spcAft>
                <a:spcPts val="0"/>
              </a:spcAft>
              <a:buClr>
                <a:schemeClr val="dk1"/>
              </a:buClr>
              <a:buSzPts val="900"/>
              <a:buChar char="•"/>
              <a:defRPr sz="900"/>
            </a:lvl9pPr>
          </a:lstStyle>
          <a:p>
            <a:endParaRPr/>
          </a:p>
        </p:txBody>
      </p:sp>
      <p:sp>
        <p:nvSpPr>
          <p:cNvPr id="81" name="Google Shape;81;p18"/>
          <p:cNvSpPr txBox="1">
            <a:spLocks noGrp="1"/>
          </p:cNvSpPr>
          <p:nvPr>
            <p:ph type="body" idx="2"/>
          </p:nvPr>
        </p:nvSpPr>
        <p:spPr>
          <a:xfrm>
            <a:off x="2324100" y="800100"/>
            <a:ext cx="2019300" cy="2263200"/>
          </a:xfrm>
          <a:prstGeom prst="rect">
            <a:avLst/>
          </a:prstGeom>
          <a:noFill/>
          <a:ln>
            <a:noFill/>
          </a:ln>
        </p:spPr>
        <p:txBody>
          <a:bodyPr spcFirstLastPara="1" wrap="square" lIns="45725" tIns="22850" rIns="45725" bIns="22850" anchor="t" anchorCtr="0">
            <a:normAutofit/>
          </a:bodyPr>
          <a:lstStyle>
            <a:lvl1pPr marL="457200" lvl="0" indent="-317500" algn="l" rtl="0">
              <a:lnSpc>
                <a:spcPct val="100000"/>
              </a:lnSpc>
              <a:spcBef>
                <a:spcPts val="300"/>
              </a:spcBef>
              <a:spcAft>
                <a:spcPts val="0"/>
              </a:spcAft>
              <a:buClr>
                <a:schemeClr val="dk1"/>
              </a:buClr>
              <a:buSzPts val="1400"/>
              <a:buChar char="•"/>
              <a:defRPr sz="1400"/>
            </a:lvl1pPr>
            <a:lvl2pPr marL="914400" lvl="1" indent="-304800" algn="l" rtl="0">
              <a:lnSpc>
                <a:spcPct val="100000"/>
              </a:lnSpc>
              <a:spcBef>
                <a:spcPts val="200"/>
              </a:spcBef>
              <a:spcAft>
                <a:spcPts val="0"/>
              </a:spcAft>
              <a:buClr>
                <a:schemeClr val="dk1"/>
              </a:buClr>
              <a:buSzPts val="1200"/>
              <a:buChar char="–"/>
              <a:defRPr sz="1200"/>
            </a:lvl2pPr>
            <a:lvl3pPr marL="1371600" lvl="2" indent="-292100" algn="l" rtl="0">
              <a:lnSpc>
                <a:spcPct val="100000"/>
              </a:lnSpc>
              <a:spcBef>
                <a:spcPts val="200"/>
              </a:spcBef>
              <a:spcAft>
                <a:spcPts val="0"/>
              </a:spcAft>
              <a:buClr>
                <a:schemeClr val="dk1"/>
              </a:buClr>
              <a:buSzPts val="1000"/>
              <a:buChar char="•"/>
              <a:defRPr sz="1000"/>
            </a:lvl3pPr>
            <a:lvl4pPr marL="1828800" lvl="3" indent="-285750" algn="l" rtl="0">
              <a:lnSpc>
                <a:spcPct val="100000"/>
              </a:lnSpc>
              <a:spcBef>
                <a:spcPts val="200"/>
              </a:spcBef>
              <a:spcAft>
                <a:spcPts val="0"/>
              </a:spcAft>
              <a:buClr>
                <a:schemeClr val="dk1"/>
              </a:buClr>
              <a:buSzPts val="900"/>
              <a:buChar char="–"/>
              <a:defRPr sz="900"/>
            </a:lvl4pPr>
            <a:lvl5pPr marL="2286000" lvl="4" indent="-285750" algn="l" rtl="0">
              <a:lnSpc>
                <a:spcPct val="100000"/>
              </a:lnSpc>
              <a:spcBef>
                <a:spcPts val="200"/>
              </a:spcBef>
              <a:spcAft>
                <a:spcPts val="0"/>
              </a:spcAft>
              <a:buClr>
                <a:schemeClr val="dk1"/>
              </a:buClr>
              <a:buSzPts val="900"/>
              <a:buChar char="»"/>
              <a:defRPr sz="900"/>
            </a:lvl5pPr>
            <a:lvl6pPr marL="2743200" lvl="5" indent="-285750" algn="l" rtl="0">
              <a:lnSpc>
                <a:spcPct val="100000"/>
              </a:lnSpc>
              <a:spcBef>
                <a:spcPts val="200"/>
              </a:spcBef>
              <a:spcAft>
                <a:spcPts val="0"/>
              </a:spcAft>
              <a:buClr>
                <a:schemeClr val="dk1"/>
              </a:buClr>
              <a:buSzPts val="900"/>
              <a:buChar char="•"/>
              <a:defRPr sz="900"/>
            </a:lvl6pPr>
            <a:lvl7pPr marL="3200400" lvl="6" indent="-285750" algn="l" rtl="0">
              <a:lnSpc>
                <a:spcPct val="100000"/>
              </a:lnSpc>
              <a:spcBef>
                <a:spcPts val="200"/>
              </a:spcBef>
              <a:spcAft>
                <a:spcPts val="0"/>
              </a:spcAft>
              <a:buClr>
                <a:schemeClr val="dk1"/>
              </a:buClr>
              <a:buSzPts val="900"/>
              <a:buChar char="•"/>
              <a:defRPr sz="900"/>
            </a:lvl7pPr>
            <a:lvl8pPr marL="3657600" lvl="7" indent="-285750" algn="l" rtl="0">
              <a:lnSpc>
                <a:spcPct val="100000"/>
              </a:lnSpc>
              <a:spcBef>
                <a:spcPts val="200"/>
              </a:spcBef>
              <a:spcAft>
                <a:spcPts val="0"/>
              </a:spcAft>
              <a:buClr>
                <a:schemeClr val="dk1"/>
              </a:buClr>
              <a:buSzPts val="900"/>
              <a:buChar char="•"/>
              <a:defRPr sz="900"/>
            </a:lvl8pPr>
            <a:lvl9pPr marL="4114800" lvl="8" indent="-285750" algn="l" rtl="0">
              <a:lnSpc>
                <a:spcPct val="100000"/>
              </a:lnSpc>
              <a:spcBef>
                <a:spcPts val="200"/>
              </a:spcBef>
              <a:spcAft>
                <a:spcPts val="0"/>
              </a:spcAft>
              <a:buClr>
                <a:schemeClr val="dk1"/>
              </a:buClr>
              <a:buSzPts val="900"/>
              <a:buChar char="•"/>
              <a:defRPr sz="900"/>
            </a:lvl9pPr>
          </a:lstStyle>
          <a:p>
            <a:endParaRPr/>
          </a:p>
        </p:txBody>
      </p:sp>
      <p:sp>
        <p:nvSpPr>
          <p:cNvPr id="82" name="Google Shape;82;p18"/>
          <p:cNvSpPr txBox="1">
            <a:spLocks noGrp="1"/>
          </p:cNvSpPr>
          <p:nvPr>
            <p:ph type="dt" idx="10"/>
          </p:nvPr>
        </p:nvSpPr>
        <p:spPr>
          <a:xfrm>
            <a:off x="228600" y="3178175"/>
            <a:ext cx="1066800" cy="182700"/>
          </a:xfrm>
          <a:prstGeom prst="rect">
            <a:avLst/>
          </a:prstGeom>
          <a:noFill/>
          <a:ln>
            <a:noFill/>
          </a:ln>
        </p:spPr>
        <p:txBody>
          <a:bodyPr spcFirstLastPara="1" wrap="square" lIns="45725" tIns="22850" rIns="45725" bIns="22850" anchor="ctr" anchorCtr="0">
            <a:noAutofit/>
          </a:bodyPr>
          <a:lstStyle>
            <a:lvl1pPr lvl="0" algn="l" rtl="0">
              <a:lnSpc>
                <a:spcPct val="100000"/>
              </a:lnSpc>
              <a:spcBef>
                <a:spcPts val="0"/>
              </a:spcBef>
              <a:spcAft>
                <a:spcPts val="0"/>
              </a:spcAft>
              <a:buSzPts val="700"/>
              <a:buNone/>
              <a:defRPr/>
            </a:lvl1pPr>
            <a:lvl2pPr lvl="1" algn="l" rtl="0">
              <a:lnSpc>
                <a:spcPct val="100000"/>
              </a:lnSpc>
              <a:spcBef>
                <a:spcPts val="0"/>
              </a:spcBef>
              <a:spcAft>
                <a:spcPts val="0"/>
              </a:spcAft>
              <a:buSzPts val="700"/>
              <a:buNone/>
              <a:defRPr/>
            </a:lvl2pPr>
            <a:lvl3pPr lvl="2" algn="l" rtl="0">
              <a:lnSpc>
                <a:spcPct val="100000"/>
              </a:lnSpc>
              <a:spcBef>
                <a:spcPts val="0"/>
              </a:spcBef>
              <a:spcAft>
                <a:spcPts val="0"/>
              </a:spcAft>
              <a:buSzPts val="700"/>
              <a:buNone/>
              <a:defRPr/>
            </a:lvl3pPr>
            <a:lvl4pPr lvl="3" algn="l" rtl="0">
              <a:lnSpc>
                <a:spcPct val="100000"/>
              </a:lnSpc>
              <a:spcBef>
                <a:spcPts val="0"/>
              </a:spcBef>
              <a:spcAft>
                <a:spcPts val="0"/>
              </a:spcAft>
              <a:buSzPts val="700"/>
              <a:buNone/>
              <a:defRPr/>
            </a:lvl4pPr>
            <a:lvl5pPr lvl="4" algn="l" rtl="0">
              <a:lnSpc>
                <a:spcPct val="100000"/>
              </a:lnSpc>
              <a:spcBef>
                <a:spcPts val="0"/>
              </a:spcBef>
              <a:spcAft>
                <a:spcPts val="0"/>
              </a:spcAft>
              <a:buSzPts val="700"/>
              <a:buNone/>
              <a:defRPr/>
            </a:lvl5pPr>
            <a:lvl6pPr lvl="5" algn="l" rtl="0">
              <a:lnSpc>
                <a:spcPct val="100000"/>
              </a:lnSpc>
              <a:spcBef>
                <a:spcPts val="0"/>
              </a:spcBef>
              <a:spcAft>
                <a:spcPts val="0"/>
              </a:spcAft>
              <a:buSzPts val="700"/>
              <a:buNone/>
              <a:defRPr/>
            </a:lvl6pPr>
            <a:lvl7pPr lvl="6" algn="l" rtl="0">
              <a:lnSpc>
                <a:spcPct val="100000"/>
              </a:lnSpc>
              <a:spcBef>
                <a:spcPts val="0"/>
              </a:spcBef>
              <a:spcAft>
                <a:spcPts val="0"/>
              </a:spcAft>
              <a:buSzPts val="700"/>
              <a:buNone/>
              <a:defRPr/>
            </a:lvl7pPr>
            <a:lvl8pPr lvl="7" algn="l" rtl="0">
              <a:lnSpc>
                <a:spcPct val="100000"/>
              </a:lnSpc>
              <a:spcBef>
                <a:spcPts val="0"/>
              </a:spcBef>
              <a:spcAft>
                <a:spcPts val="0"/>
              </a:spcAft>
              <a:buSzPts val="700"/>
              <a:buNone/>
              <a:defRPr/>
            </a:lvl8pPr>
            <a:lvl9pPr lvl="8" algn="l" rtl="0">
              <a:lnSpc>
                <a:spcPct val="100000"/>
              </a:lnSpc>
              <a:spcBef>
                <a:spcPts val="0"/>
              </a:spcBef>
              <a:spcAft>
                <a:spcPts val="0"/>
              </a:spcAft>
              <a:buSzPts val="700"/>
              <a:buNone/>
              <a:defRPr/>
            </a:lvl9pPr>
          </a:lstStyle>
          <a:p>
            <a:endParaRPr/>
          </a:p>
        </p:txBody>
      </p:sp>
      <p:sp>
        <p:nvSpPr>
          <p:cNvPr id="83" name="Google Shape;83;p18"/>
          <p:cNvSpPr txBox="1">
            <a:spLocks noGrp="1"/>
          </p:cNvSpPr>
          <p:nvPr>
            <p:ph type="ftr" idx="11"/>
          </p:nvPr>
        </p:nvSpPr>
        <p:spPr>
          <a:xfrm>
            <a:off x="1562100" y="3178175"/>
            <a:ext cx="1447800" cy="182700"/>
          </a:xfrm>
          <a:prstGeom prst="rect">
            <a:avLst/>
          </a:prstGeom>
          <a:noFill/>
          <a:ln>
            <a:noFill/>
          </a:ln>
        </p:spPr>
        <p:txBody>
          <a:bodyPr spcFirstLastPara="1" wrap="square" lIns="45725" tIns="22850" rIns="45725" bIns="22850" anchor="ctr" anchorCtr="0">
            <a:noAutofit/>
          </a:bodyPr>
          <a:lstStyle>
            <a:lvl1pPr lvl="0" algn="ctr" rtl="0">
              <a:lnSpc>
                <a:spcPct val="100000"/>
              </a:lnSpc>
              <a:spcBef>
                <a:spcPts val="0"/>
              </a:spcBef>
              <a:spcAft>
                <a:spcPts val="0"/>
              </a:spcAft>
              <a:buSzPts val="700"/>
              <a:buNone/>
              <a:defRPr/>
            </a:lvl1pPr>
            <a:lvl2pPr lvl="1" algn="l" rtl="0">
              <a:lnSpc>
                <a:spcPct val="100000"/>
              </a:lnSpc>
              <a:spcBef>
                <a:spcPts val="0"/>
              </a:spcBef>
              <a:spcAft>
                <a:spcPts val="0"/>
              </a:spcAft>
              <a:buSzPts val="700"/>
              <a:buNone/>
              <a:defRPr/>
            </a:lvl2pPr>
            <a:lvl3pPr lvl="2" algn="l" rtl="0">
              <a:lnSpc>
                <a:spcPct val="100000"/>
              </a:lnSpc>
              <a:spcBef>
                <a:spcPts val="0"/>
              </a:spcBef>
              <a:spcAft>
                <a:spcPts val="0"/>
              </a:spcAft>
              <a:buSzPts val="700"/>
              <a:buNone/>
              <a:defRPr/>
            </a:lvl3pPr>
            <a:lvl4pPr lvl="3" algn="l" rtl="0">
              <a:lnSpc>
                <a:spcPct val="100000"/>
              </a:lnSpc>
              <a:spcBef>
                <a:spcPts val="0"/>
              </a:spcBef>
              <a:spcAft>
                <a:spcPts val="0"/>
              </a:spcAft>
              <a:buSzPts val="700"/>
              <a:buNone/>
              <a:defRPr/>
            </a:lvl4pPr>
            <a:lvl5pPr lvl="4" algn="l" rtl="0">
              <a:lnSpc>
                <a:spcPct val="100000"/>
              </a:lnSpc>
              <a:spcBef>
                <a:spcPts val="0"/>
              </a:spcBef>
              <a:spcAft>
                <a:spcPts val="0"/>
              </a:spcAft>
              <a:buSzPts val="700"/>
              <a:buNone/>
              <a:defRPr/>
            </a:lvl5pPr>
            <a:lvl6pPr lvl="5" algn="l" rtl="0">
              <a:lnSpc>
                <a:spcPct val="100000"/>
              </a:lnSpc>
              <a:spcBef>
                <a:spcPts val="0"/>
              </a:spcBef>
              <a:spcAft>
                <a:spcPts val="0"/>
              </a:spcAft>
              <a:buSzPts val="700"/>
              <a:buNone/>
              <a:defRPr/>
            </a:lvl6pPr>
            <a:lvl7pPr lvl="6" algn="l" rtl="0">
              <a:lnSpc>
                <a:spcPct val="100000"/>
              </a:lnSpc>
              <a:spcBef>
                <a:spcPts val="0"/>
              </a:spcBef>
              <a:spcAft>
                <a:spcPts val="0"/>
              </a:spcAft>
              <a:buSzPts val="700"/>
              <a:buNone/>
              <a:defRPr/>
            </a:lvl7pPr>
            <a:lvl8pPr lvl="7" algn="l" rtl="0">
              <a:lnSpc>
                <a:spcPct val="100000"/>
              </a:lnSpc>
              <a:spcBef>
                <a:spcPts val="0"/>
              </a:spcBef>
              <a:spcAft>
                <a:spcPts val="0"/>
              </a:spcAft>
              <a:buSzPts val="700"/>
              <a:buNone/>
              <a:defRPr/>
            </a:lvl8pPr>
            <a:lvl9pPr lvl="8" algn="l" rtl="0">
              <a:lnSpc>
                <a:spcPct val="100000"/>
              </a:lnSpc>
              <a:spcBef>
                <a:spcPts val="0"/>
              </a:spcBef>
              <a:spcAft>
                <a:spcPts val="0"/>
              </a:spcAft>
              <a:buSzPts val="700"/>
              <a:buNone/>
              <a:defRPr/>
            </a:lvl9pPr>
          </a:lstStyle>
          <a:p>
            <a:endParaRPr/>
          </a:p>
        </p:txBody>
      </p:sp>
      <p:sp>
        <p:nvSpPr>
          <p:cNvPr id="84" name="Google Shape;84;p18"/>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rtl="0">
              <a:lnSpc>
                <a:spcPct val="100000"/>
              </a:lnSpc>
              <a:spcBef>
                <a:spcPts val="0"/>
              </a:spcBef>
              <a:spcAft>
                <a:spcPts val="0"/>
              </a:spcAft>
              <a:buClr>
                <a:schemeClr val="dk1"/>
              </a:buClr>
              <a:buSzPts val="2200"/>
              <a:buFont typeface="Arial"/>
              <a:buNone/>
              <a:defRPr/>
            </a:lvl1pPr>
            <a:lvl2pPr lvl="1" algn="l" rtl="0">
              <a:lnSpc>
                <a:spcPct val="100000"/>
              </a:lnSpc>
              <a:spcBef>
                <a:spcPts val="0"/>
              </a:spcBef>
              <a:spcAft>
                <a:spcPts val="0"/>
              </a:spcAft>
              <a:buSzPts val="700"/>
              <a:buNone/>
              <a:defRPr/>
            </a:lvl2pPr>
            <a:lvl3pPr lvl="2" algn="l" rtl="0">
              <a:lnSpc>
                <a:spcPct val="100000"/>
              </a:lnSpc>
              <a:spcBef>
                <a:spcPts val="0"/>
              </a:spcBef>
              <a:spcAft>
                <a:spcPts val="0"/>
              </a:spcAft>
              <a:buSzPts val="700"/>
              <a:buNone/>
              <a:defRPr/>
            </a:lvl3pPr>
            <a:lvl4pPr lvl="3" algn="l" rtl="0">
              <a:lnSpc>
                <a:spcPct val="100000"/>
              </a:lnSpc>
              <a:spcBef>
                <a:spcPts val="0"/>
              </a:spcBef>
              <a:spcAft>
                <a:spcPts val="0"/>
              </a:spcAft>
              <a:buSzPts val="700"/>
              <a:buNone/>
              <a:defRPr/>
            </a:lvl4pPr>
            <a:lvl5pPr lvl="4" algn="l" rtl="0">
              <a:lnSpc>
                <a:spcPct val="100000"/>
              </a:lnSpc>
              <a:spcBef>
                <a:spcPts val="0"/>
              </a:spcBef>
              <a:spcAft>
                <a:spcPts val="0"/>
              </a:spcAft>
              <a:buSzPts val="700"/>
              <a:buNone/>
              <a:defRPr/>
            </a:lvl5pPr>
            <a:lvl6pPr lvl="5" algn="l" rtl="0">
              <a:lnSpc>
                <a:spcPct val="100000"/>
              </a:lnSpc>
              <a:spcBef>
                <a:spcPts val="0"/>
              </a:spcBef>
              <a:spcAft>
                <a:spcPts val="0"/>
              </a:spcAft>
              <a:buSzPts val="700"/>
              <a:buNone/>
              <a:defRPr/>
            </a:lvl6pPr>
            <a:lvl7pPr lvl="6" algn="l" rtl="0">
              <a:lnSpc>
                <a:spcPct val="100000"/>
              </a:lnSpc>
              <a:spcBef>
                <a:spcPts val="0"/>
              </a:spcBef>
              <a:spcAft>
                <a:spcPts val="0"/>
              </a:spcAft>
              <a:buSzPts val="700"/>
              <a:buNone/>
              <a:defRPr/>
            </a:lvl7pPr>
            <a:lvl8pPr lvl="7" algn="l" rtl="0">
              <a:lnSpc>
                <a:spcPct val="100000"/>
              </a:lnSpc>
              <a:spcBef>
                <a:spcPts val="0"/>
              </a:spcBef>
              <a:spcAft>
                <a:spcPts val="0"/>
              </a:spcAft>
              <a:buSzPts val="700"/>
              <a:buNone/>
              <a:defRPr/>
            </a:lvl8pPr>
            <a:lvl9pPr lvl="8" algn="l" rtl="0">
              <a:lnSpc>
                <a:spcPct val="100000"/>
              </a:lnSpc>
              <a:spcBef>
                <a:spcPts val="0"/>
              </a:spcBef>
              <a:spcAft>
                <a:spcPts val="0"/>
              </a:spcAft>
              <a:buSzPts val="700"/>
              <a:buNone/>
              <a:defRPr/>
            </a:lvl9pPr>
          </a:lstStyle>
          <a:p>
            <a:endParaRPr/>
          </a:p>
        </p:txBody>
      </p:sp>
      <p:sp>
        <p:nvSpPr>
          <p:cNvPr id="87" name="Google Shape;87;p19"/>
          <p:cNvSpPr txBox="1">
            <a:spLocks noGrp="1"/>
          </p:cNvSpPr>
          <p:nvPr>
            <p:ph type="body" idx="1"/>
          </p:nvPr>
        </p:nvSpPr>
        <p:spPr>
          <a:xfrm>
            <a:off x="228600" y="767556"/>
            <a:ext cx="2020200" cy="320100"/>
          </a:xfrm>
          <a:prstGeom prst="rect">
            <a:avLst/>
          </a:prstGeom>
          <a:noFill/>
          <a:ln>
            <a:noFill/>
          </a:ln>
        </p:spPr>
        <p:txBody>
          <a:bodyPr spcFirstLastPara="1" wrap="square" lIns="45725" tIns="22850" rIns="45725" bIns="22850" anchor="b" anchorCtr="0">
            <a:normAutofit/>
          </a:bodyPr>
          <a:lstStyle>
            <a:lvl1pPr marL="457200" lvl="0" indent="-228600" algn="l" rtl="0">
              <a:lnSpc>
                <a:spcPct val="100000"/>
              </a:lnSpc>
              <a:spcBef>
                <a:spcPts val="200"/>
              </a:spcBef>
              <a:spcAft>
                <a:spcPts val="0"/>
              </a:spcAft>
              <a:buClr>
                <a:schemeClr val="dk1"/>
              </a:buClr>
              <a:buSzPts val="1200"/>
              <a:buNone/>
              <a:defRPr sz="1200" b="1"/>
            </a:lvl1pPr>
            <a:lvl2pPr marL="914400" lvl="1" indent="-228600" algn="l" rtl="0">
              <a:lnSpc>
                <a:spcPct val="100000"/>
              </a:lnSpc>
              <a:spcBef>
                <a:spcPts val="200"/>
              </a:spcBef>
              <a:spcAft>
                <a:spcPts val="0"/>
              </a:spcAft>
              <a:buClr>
                <a:schemeClr val="dk1"/>
              </a:buClr>
              <a:buSzPts val="1000"/>
              <a:buNone/>
              <a:defRPr sz="1000" b="1"/>
            </a:lvl2pPr>
            <a:lvl3pPr marL="1371600" lvl="2" indent="-228600" algn="l" rtl="0">
              <a:lnSpc>
                <a:spcPct val="100000"/>
              </a:lnSpc>
              <a:spcBef>
                <a:spcPts val="200"/>
              </a:spcBef>
              <a:spcAft>
                <a:spcPts val="0"/>
              </a:spcAft>
              <a:buClr>
                <a:schemeClr val="dk1"/>
              </a:buClr>
              <a:buSzPts val="900"/>
              <a:buNone/>
              <a:defRPr sz="900" b="1"/>
            </a:lvl3pPr>
            <a:lvl4pPr marL="1828800" lvl="3" indent="-228600" algn="l" rtl="0">
              <a:lnSpc>
                <a:spcPct val="100000"/>
              </a:lnSpc>
              <a:spcBef>
                <a:spcPts val="200"/>
              </a:spcBef>
              <a:spcAft>
                <a:spcPts val="0"/>
              </a:spcAft>
              <a:buClr>
                <a:schemeClr val="dk1"/>
              </a:buClr>
              <a:buSzPts val="800"/>
              <a:buNone/>
              <a:defRPr sz="800" b="1"/>
            </a:lvl4pPr>
            <a:lvl5pPr marL="2286000" lvl="4" indent="-228600" algn="l" rtl="0">
              <a:lnSpc>
                <a:spcPct val="100000"/>
              </a:lnSpc>
              <a:spcBef>
                <a:spcPts val="200"/>
              </a:spcBef>
              <a:spcAft>
                <a:spcPts val="0"/>
              </a:spcAft>
              <a:buClr>
                <a:schemeClr val="dk1"/>
              </a:buClr>
              <a:buSzPts val="800"/>
              <a:buNone/>
              <a:defRPr sz="800" b="1"/>
            </a:lvl5pPr>
            <a:lvl6pPr marL="2743200" lvl="5" indent="-228600" algn="l" rtl="0">
              <a:lnSpc>
                <a:spcPct val="100000"/>
              </a:lnSpc>
              <a:spcBef>
                <a:spcPts val="200"/>
              </a:spcBef>
              <a:spcAft>
                <a:spcPts val="0"/>
              </a:spcAft>
              <a:buClr>
                <a:schemeClr val="dk1"/>
              </a:buClr>
              <a:buSzPts val="800"/>
              <a:buNone/>
              <a:defRPr sz="800" b="1"/>
            </a:lvl6pPr>
            <a:lvl7pPr marL="3200400" lvl="6" indent="-228600" algn="l" rtl="0">
              <a:lnSpc>
                <a:spcPct val="100000"/>
              </a:lnSpc>
              <a:spcBef>
                <a:spcPts val="200"/>
              </a:spcBef>
              <a:spcAft>
                <a:spcPts val="0"/>
              </a:spcAft>
              <a:buClr>
                <a:schemeClr val="dk1"/>
              </a:buClr>
              <a:buSzPts val="800"/>
              <a:buNone/>
              <a:defRPr sz="800" b="1"/>
            </a:lvl7pPr>
            <a:lvl8pPr marL="3657600" lvl="7" indent="-228600" algn="l" rtl="0">
              <a:lnSpc>
                <a:spcPct val="100000"/>
              </a:lnSpc>
              <a:spcBef>
                <a:spcPts val="200"/>
              </a:spcBef>
              <a:spcAft>
                <a:spcPts val="0"/>
              </a:spcAft>
              <a:buClr>
                <a:schemeClr val="dk1"/>
              </a:buClr>
              <a:buSzPts val="800"/>
              <a:buNone/>
              <a:defRPr sz="800" b="1"/>
            </a:lvl8pPr>
            <a:lvl9pPr marL="4114800" lvl="8" indent="-228600" algn="l" rtl="0">
              <a:lnSpc>
                <a:spcPct val="100000"/>
              </a:lnSpc>
              <a:spcBef>
                <a:spcPts val="200"/>
              </a:spcBef>
              <a:spcAft>
                <a:spcPts val="0"/>
              </a:spcAft>
              <a:buClr>
                <a:schemeClr val="dk1"/>
              </a:buClr>
              <a:buSzPts val="800"/>
              <a:buNone/>
              <a:defRPr sz="800" b="1"/>
            </a:lvl9pPr>
          </a:lstStyle>
          <a:p>
            <a:endParaRPr/>
          </a:p>
        </p:txBody>
      </p:sp>
      <p:sp>
        <p:nvSpPr>
          <p:cNvPr id="88" name="Google Shape;88;p19"/>
          <p:cNvSpPr txBox="1">
            <a:spLocks noGrp="1"/>
          </p:cNvSpPr>
          <p:nvPr>
            <p:ph type="body" idx="2"/>
          </p:nvPr>
        </p:nvSpPr>
        <p:spPr>
          <a:xfrm>
            <a:off x="228600" y="1087438"/>
            <a:ext cx="2020200" cy="1975800"/>
          </a:xfrm>
          <a:prstGeom prst="rect">
            <a:avLst/>
          </a:prstGeom>
          <a:noFill/>
          <a:ln>
            <a:noFill/>
          </a:ln>
        </p:spPr>
        <p:txBody>
          <a:bodyPr spcFirstLastPara="1" wrap="square" lIns="45725" tIns="22850" rIns="45725" bIns="22850" anchor="t" anchorCtr="0">
            <a:normAutofit/>
          </a:bodyPr>
          <a:lstStyle>
            <a:lvl1pPr marL="457200" lvl="0" indent="-304800" algn="l" rtl="0">
              <a:lnSpc>
                <a:spcPct val="100000"/>
              </a:lnSpc>
              <a:spcBef>
                <a:spcPts val="200"/>
              </a:spcBef>
              <a:spcAft>
                <a:spcPts val="0"/>
              </a:spcAft>
              <a:buClr>
                <a:schemeClr val="dk1"/>
              </a:buClr>
              <a:buSzPts val="1200"/>
              <a:buChar char="•"/>
              <a:defRPr sz="1200"/>
            </a:lvl1pPr>
            <a:lvl2pPr marL="914400" lvl="1" indent="-292100" algn="l" rtl="0">
              <a:lnSpc>
                <a:spcPct val="100000"/>
              </a:lnSpc>
              <a:spcBef>
                <a:spcPts val="200"/>
              </a:spcBef>
              <a:spcAft>
                <a:spcPts val="0"/>
              </a:spcAft>
              <a:buClr>
                <a:schemeClr val="dk1"/>
              </a:buClr>
              <a:buSzPts val="1000"/>
              <a:buChar char="–"/>
              <a:defRPr sz="1000"/>
            </a:lvl2pPr>
            <a:lvl3pPr marL="1371600" lvl="2" indent="-285750" algn="l" rtl="0">
              <a:lnSpc>
                <a:spcPct val="100000"/>
              </a:lnSpc>
              <a:spcBef>
                <a:spcPts val="200"/>
              </a:spcBef>
              <a:spcAft>
                <a:spcPts val="0"/>
              </a:spcAft>
              <a:buClr>
                <a:schemeClr val="dk1"/>
              </a:buClr>
              <a:buSzPts val="900"/>
              <a:buChar char="•"/>
              <a:defRPr sz="900"/>
            </a:lvl3pPr>
            <a:lvl4pPr marL="1828800" lvl="3" indent="-279400" algn="l" rtl="0">
              <a:lnSpc>
                <a:spcPct val="100000"/>
              </a:lnSpc>
              <a:spcBef>
                <a:spcPts val="200"/>
              </a:spcBef>
              <a:spcAft>
                <a:spcPts val="0"/>
              </a:spcAft>
              <a:buClr>
                <a:schemeClr val="dk1"/>
              </a:buClr>
              <a:buSzPts val="800"/>
              <a:buChar char="–"/>
              <a:defRPr sz="800"/>
            </a:lvl4pPr>
            <a:lvl5pPr marL="2286000" lvl="4" indent="-279400" algn="l" rtl="0">
              <a:lnSpc>
                <a:spcPct val="100000"/>
              </a:lnSpc>
              <a:spcBef>
                <a:spcPts val="200"/>
              </a:spcBef>
              <a:spcAft>
                <a:spcPts val="0"/>
              </a:spcAft>
              <a:buClr>
                <a:schemeClr val="dk1"/>
              </a:buClr>
              <a:buSzPts val="800"/>
              <a:buChar char="»"/>
              <a:defRPr sz="800"/>
            </a:lvl5pPr>
            <a:lvl6pPr marL="2743200" lvl="5" indent="-279400" algn="l" rtl="0">
              <a:lnSpc>
                <a:spcPct val="100000"/>
              </a:lnSpc>
              <a:spcBef>
                <a:spcPts val="200"/>
              </a:spcBef>
              <a:spcAft>
                <a:spcPts val="0"/>
              </a:spcAft>
              <a:buClr>
                <a:schemeClr val="dk1"/>
              </a:buClr>
              <a:buSzPts val="800"/>
              <a:buChar char="•"/>
              <a:defRPr sz="800"/>
            </a:lvl6pPr>
            <a:lvl7pPr marL="3200400" lvl="6" indent="-279400" algn="l" rtl="0">
              <a:lnSpc>
                <a:spcPct val="100000"/>
              </a:lnSpc>
              <a:spcBef>
                <a:spcPts val="200"/>
              </a:spcBef>
              <a:spcAft>
                <a:spcPts val="0"/>
              </a:spcAft>
              <a:buClr>
                <a:schemeClr val="dk1"/>
              </a:buClr>
              <a:buSzPts val="800"/>
              <a:buChar char="•"/>
              <a:defRPr sz="800"/>
            </a:lvl7pPr>
            <a:lvl8pPr marL="3657600" lvl="7" indent="-279400" algn="l" rtl="0">
              <a:lnSpc>
                <a:spcPct val="100000"/>
              </a:lnSpc>
              <a:spcBef>
                <a:spcPts val="200"/>
              </a:spcBef>
              <a:spcAft>
                <a:spcPts val="0"/>
              </a:spcAft>
              <a:buClr>
                <a:schemeClr val="dk1"/>
              </a:buClr>
              <a:buSzPts val="800"/>
              <a:buChar char="•"/>
              <a:defRPr sz="800"/>
            </a:lvl8pPr>
            <a:lvl9pPr marL="4114800" lvl="8" indent="-279400" algn="l" rtl="0">
              <a:lnSpc>
                <a:spcPct val="100000"/>
              </a:lnSpc>
              <a:spcBef>
                <a:spcPts val="200"/>
              </a:spcBef>
              <a:spcAft>
                <a:spcPts val="0"/>
              </a:spcAft>
              <a:buClr>
                <a:schemeClr val="dk1"/>
              </a:buClr>
              <a:buSzPts val="800"/>
              <a:buChar char="•"/>
              <a:defRPr sz="800"/>
            </a:lvl9pPr>
          </a:lstStyle>
          <a:p>
            <a:endParaRPr/>
          </a:p>
        </p:txBody>
      </p:sp>
      <p:sp>
        <p:nvSpPr>
          <p:cNvPr id="89" name="Google Shape;89;p19"/>
          <p:cNvSpPr txBox="1">
            <a:spLocks noGrp="1"/>
          </p:cNvSpPr>
          <p:nvPr>
            <p:ph type="body" idx="3"/>
          </p:nvPr>
        </p:nvSpPr>
        <p:spPr>
          <a:xfrm>
            <a:off x="2322513" y="767556"/>
            <a:ext cx="2021100" cy="320100"/>
          </a:xfrm>
          <a:prstGeom prst="rect">
            <a:avLst/>
          </a:prstGeom>
          <a:noFill/>
          <a:ln>
            <a:noFill/>
          </a:ln>
        </p:spPr>
        <p:txBody>
          <a:bodyPr spcFirstLastPara="1" wrap="square" lIns="45725" tIns="22850" rIns="45725" bIns="22850" anchor="b" anchorCtr="0">
            <a:normAutofit/>
          </a:bodyPr>
          <a:lstStyle>
            <a:lvl1pPr marL="457200" lvl="0" indent="-228600" algn="l" rtl="0">
              <a:lnSpc>
                <a:spcPct val="100000"/>
              </a:lnSpc>
              <a:spcBef>
                <a:spcPts val="200"/>
              </a:spcBef>
              <a:spcAft>
                <a:spcPts val="0"/>
              </a:spcAft>
              <a:buClr>
                <a:schemeClr val="dk1"/>
              </a:buClr>
              <a:buSzPts val="1200"/>
              <a:buNone/>
              <a:defRPr sz="1200" b="1"/>
            </a:lvl1pPr>
            <a:lvl2pPr marL="914400" lvl="1" indent="-228600" algn="l" rtl="0">
              <a:lnSpc>
                <a:spcPct val="100000"/>
              </a:lnSpc>
              <a:spcBef>
                <a:spcPts val="200"/>
              </a:spcBef>
              <a:spcAft>
                <a:spcPts val="0"/>
              </a:spcAft>
              <a:buClr>
                <a:schemeClr val="dk1"/>
              </a:buClr>
              <a:buSzPts val="1000"/>
              <a:buNone/>
              <a:defRPr sz="1000" b="1"/>
            </a:lvl2pPr>
            <a:lvl3pPr marL="1371600" lvl="2" indent="-228600" algn="l" rtl="0">
              <a:lnSpc>
                <a:spcPct val="100000"/>
              </a:lnSpc>
              <a:spcBef>
                <a:spcPts val="200"/>
              </a:spcBef>
              <a:spcAft>
                <a:spcPts val="0"/>
              </a:spcAft>
              <a:buClr>
                <a:schemeClr val="dk1"/>
              </a:buClr>
              <a:buSzPts val="900"/>
              <a:buNone/>
              <a:defRPr sz="900" b="1"/>
            </a:lvl3pPr>
            <a:lvl4pPr marL="1828800" lvl="3" indent="-228600" algn="l" rtl="0">
              <a:lnSpc>
                <a:spcPct val="100000"/>
              </a:lnSpc>
              <a:spcBef>
                <a:spcPts val="200"/>
              </a:spcBef>
              <a:spcAft>
                <a:spcPts val="0"/>
              </a:spcAft>
              <a:buClr>
                <a:schemeClr val="dk1"/>
              </a:buClr>
              <a:buSzPts val="800"/>
              <a:buNone/>
              <a:defRPr sz="800" b="1"/>
            </a:lvl4pPr>
            <a:lvl5pPr marL="2286000" lvl="4" indent="-228600" algn="l" rtl="0">
              <a:lnSpc>
                <a:spcPct val="100000"/>
              </a:lnSpc>
              <a:spcBef>
                <a:spcPts val="200"/>
              </a:spcBef>
              <a:spcAft>
                <a:spcPts val="0"/>
              </a:spcAft>
              <a:buClr>
                <a:schemeClr val="dk1"/>
              </a:buClr>
              <a:buSzPts val="800"/>
              <a:buNone/>
              <a:defRPr sz="800" b="1"/>
            </a:lvl5pPr>
            <a:lvl6pPr marL="2743200" lvl="5" indent="-228600" algn="l" rtl="0">
              <a:lnSpc>
                <a:spcPct val="100000"/>
              </a:lnSpc>
              <a:spcBef>
                <a:spcPts val="200"/>
              </a:spcBef>
              <a:spcAft>
                <a:spcPts val="0"/>
              </a:spcAft>
              <a:buClr>
                <a:schemeClr val="dk1"/>
              </a:buClr>
              <a:buSzPts val="800"/>
              <a:buNone/>
              <a:defRPr sz="800" b="1"/>
            </a:lvl6pPr>
            <a:lvl7pPr marL="3200400" lvl="6" indent="-228600" algn="l" rtl="0">
              <a:lnSpc>
                <a:spcPct val="100000"/>
              </a:lnSpc>
              <a:spcBef>
                <a:spcPts val="200"/>
              </a:spcBef>
              <a:spcAft>
                <a:spcPts val="0"/>
              </a:spcAft>
              <a:buClr>
                <a:schemeClr val="dk1"/>
              </a:buClr>
              <a:buSzPts val="800"/>
              <a:buNone/>
              <a:defRPr sz="800" b="1"/>
            </a:lvl7pPr>
            <a:lvl8pPr marL="3657600" lvl="7" indent="-228600" algn="l" rtl="0">
              <a:lnSpc>
                <a:spcPct val="100000"/>
              </a:lnSpc>
              <a:spcBef>
                <a:spcPts val="200"/>
              </a:spcBef>
              <a:spcAft>
                <a:spcPts val="0"/>
              </a:spcAft>
              <a:buClr>
                <a:schemeClr val="dk1"/>
              </a:buClr>
              <a:buSzPts val="800"/>
              <a:buNone/>
              <a:defRPr sz="800" b="1"/>
            </a:lvl8pPr>
            <a:lvl9pPr marL="4114800" lvl="8" indent="-228600" algn="l" rtl="0">
              <a:lnSpc>
                <a:spcPct val="100000"/>
              </a:lnSpc>
              <a:spcBef>
                <a:spcPts val="200"/>
              </a:spcBef>
              <a:spcAft>
                <a:spcPts val="0"/>
              </a:spcAft>
              <a:buClr>
                <a:schemeClr val="dk1"/>
              </a:buClr>
              <a:buSzPts val="800"/>
              <a:buNone/>
              <a:defRPr sz="800" b="1"/>
            </a:lvl9pPr>
          </a:lstStyle>
          <a:p>
            <a:endParaRPr/>
          </a:p>
        </p:txBody>
      </p:sp>
      <p:sp>
        <p:nvSpPr>
          <p:cNvPr id="90" name="Google Shape;90;p19"/>
          <p:cNvSpPr txBox="1">
            <a:spLocks noGrp="1"/>
          </p:cNvSpPr>
          <p:nvPr>
            <p:ph type="body" idx="4"/>
          </p:nvPr>
        </p:nvSpPr>
        <p:spPr>
          <a:xfrm>
            <a:off x="2322513" y="1087438"/>
            <a:ext cx="2021100" cy="1975800"/>
          </a:xfrm>
          <a:prstGeom prst="rect">
            <a:avLst/>
          </a:prstGeom>
          <a:noFill/>
          <a:ln>
            <a:noFill/>
          </a:ln>
        </p:spPr>
        <p:txBody>
          <a:bodyPr spcFirstLastPara="1" wrap="square" lIns="45725" tIns="22850" rIns="45725" bIns="22850" anchor="t" anchorCtr="0">
            <a:normAutofit/>
          </a:bodyPr>
          <a:lstStyle>
            <a:lvl1pPr marL="457200" lvl="0" indent="-304800" algn="l" rtl="0">
              <a:lnSpc>
                <a:spcPct val="100000"/>
              </a:lnSpc>
              <a:spcBef>
                <a:spcPts val="200"/>
              </a:spcBef>
              <a:spcAft>
                <a:spcPts val="0"/>
              </a:spcAft>
              <a:buClr>
                <a:schemeClr val="dk1"/>
              </a:buClr>
              <a:buSzPts val="1200"/>
              <a:buChar char="•"/>
              <a:defRPr sz="1200"/>
            </a:lvl1pPr>
            <a:lvl2pPr marL="914400" lvl="1" indent="-292100" algn="l" rtl="0">
              <a:lnSpc>
                <a:spcPct val="100000"/>
              </a:lnSpc>
              <a:spcBef>
                <a:spcPts val="200"/>
              </a:spcBef>
              <a:spcAft>
                <a:spcPts val="0"/>
              </a:spcAft>
              <a:buClr>
                <a:schemeClr val="dk1"/>
              </a:buClr>
              <a:buSzPts val="1000"/>
              <a:buChar char="–"/>
              <a:defRPr sz="1000"/>
            </a:lvl2pPr>
            <a:lvl3pPr marL="1371600" lvl="2" indent="-285750" algn="l" rtl="0">
              <a:lnSpc>
                <a:spcPct val="100000"/>
              </a:lnSpc>
              <a:spcBef>
                <a:spcPts val="200"/>
              </a:spcBef>
              <a:spcAft>
                <a:spcPts val="0"/>
              </a:spcAft>
              <a:buClr>
                <a:schemeClr val="dk1"/>
              </a:buClr>
              <a:buSzPts val="900"/>
              <a:buChar char="•"/>
              <a:defRPr sz="900"/>
            </a:lvl3pPr>
            <a:lvl4pPr marL="1828800" lvl="3" indent="-279400" algn="l" rtl="0">
              <a:lnSpc>
                <a:spcPct val="100000"/>
              </a:lnSpc>
              <a:spcBef>
                <a:spcPts val="200"/>
              </a:spcBef>
              <a:spcAft>
                <a:spcPts val="0"/>
              </a:spcAft>
              <a:buClr>
                <a:schemeClr val="dk1"/>
              </a:buClr>
              <a:buSzPts val="800"/>
              <a:buChar char="–"/>
              <a:defRPr sz="800"/>
            </a:lvl4pPr>
            <a:lvl5pPr marL="2286000" lvl="4" indent="-279400" algn="l" rtl="0">
              <a:lnSpc>
                <a:spcPct val="100000"/>
              </a:lnSpc>
              <a:spcBef>
                <a:spcPts val="200"/>
              </a:spcBef>
              <a:spcAft>
                <a:spcPts val="0"/>
              </a:spcAft>
              <a:buClr>
                <a:schemeClr val="dk1"/>
              </a:buClr>
              <a:buSzPts val="800"/>
              <a:buChar char="»"/>
              <a:defRPr sz="800"/>
            </a:lvl5pPr>
            <a:lvl6pPr marL="2743200" lvl="5" indent="-279400" algn="l" rtl="0">
              <a:lnSpc>
                <a:spcPct val="100000"/>
              </a:lnSpc>
              <a:spcBef>
                <a:spcPts val="200"/>
              </a:spcBef>
              <a:spcAft>
                <a:spcPts val="0"/>
              </a:spcAft>
              <a:buClr>
                <a:schemeClr val="dk1"/>
              </a:buClr>
              <a:buSzPts val="800"/>
              <a:buChar char="•"/>
              <a:defRPr sz="800"/>
            </a:lvl6pPr>
            <a:lvl7pPr marL="3200400" lvl="6" indent="-279400" algn="l" rtl="0">
              <a:lnSpc>
                <a:spcPct val="100000"/>
              </a:lnSpc>
              <a:spcBef>
                <a:spcPts val="200"/>
              </a:spcBef>
              <a:spcAft>
                <a:spcPts val="0"/>
              </a:spcAft>
              <a:buClr>
                <a:schemeClr val="dk1"/>
              </a:buClr>
              <a:buSzPts val="800"/>
              <a:buChar char="•"/>
              <a:defRPr sz="800"/>
            </a:lvl7pPr>
            <a:lvl8pPr marL="3657600" lvl="7" indent="-279400" algn="l" rtl="0">
              <a:lnSpc>
                <a:spcPct val="100000"/>
              </a:lnSpc>
              <a:spcBef>
                <a:spcPts val="200"/>
              </a:spcBef>
              <a:spcAft>
                <a:spcPts val="0"/>
              </a:spcAft>
              <a:buClr>
                <a:schemeClr val="dk1"/>
              </a:buClr>
              <a:buSzPts val="800"/>
              <a:buChar char="•"/>
              <a:defRPr sz="800"/>
            </a:lvl8pPr>
            <a:lvl9pPr marL="4114800" lvl="8" indent="-279400" algn="l" rtl="0">
              <a:lnSpc>
                <a:spcPct val="100000"/>
              </a:lnSpc>
              <a:spcBef>
                <a:spcPts val="200"/>
              </a:spcBef>
              <a:spcAft>
                <a:spcPts val="0"/>
              </a:spcAft>
              <a:buClr>
                <a:schemeClr val="dk1"/>
              </a:buClr>
              <a:buSzPts val="800"/>
              <a:buChar char="•"/>
              <a:defRPr sz="800"/>
            </a:lvl9pPr>
          </a:lstStyle>
          <a:p>
            <a:endParaRPr/>
          </a:p>
        </p:txBody>
      </p:sp>
      <p:sp>
        <p:nvSpPr>
          <p:cNvPr id="91" name="Google Shape;91;p19"/>
          <p:cNvSpPr txBox="1">
            <a:spLocks noGrp="1"/>
          </p:cNvSpPr>
          <p:nvPr>
            <p:ph type="dt" idx="10"/>
          </p:nvPr>
        </p:nvSpPr>
        <p:spPr>
          <a:xfrm>
            <a:off x="228600" y="3178175"/>
            <a:ext cx="1066800" cy="182700"/>
          </a:xfrm>
          <a:prstGeom prst="rect">
            <a:avLst/>
          </a:prstGeom>
          <a:noFill/>
          <a:ln>
            <a:noFill/>
          </a:ln>
        </p:spPr>
        <p:txBody>
          <a:bodyPr spcFirstLastPara="1" wrap="square" lIns="45725" tIns="22850" rIns="45725" bIns="22850" anchor="ctr" anchorCtr="0">
            <a:noAutofit/>
          </a:bodyPr>
          <a:lstStyle>
            <a:lvl1pPr lvl="0" algn="l" rtl="0">
              <a:lnSpc>
                <a:spcPct val="100000"/>
              </a:lnSpc>
              <a:spcBef>
                <a:spcPts val="0"/>
              </a:spcBef>
              <a:spcAft>
                <a:spcPts val="0"/>
              </a:spcAft>
              <a:buSzPts val="700"/>
              <a:buNone/>
              <a:defRPr/>
            </a:lvl1pPr>
            <a:lvl2pPr lvl="1" algn="l" rtl="0">
              <a:lnSpc>
                <a:spcPct val="100000"/>
              </a:lnSpc>
              <a:spcBef>
                <a:spcPts val="0"/>
              </a:spcBef>
              <a:spcAft>
                <a:spcPts val="0"/>
              </a:spcAft>
              <a:buSzPts val="700"/>
              <a:buNone/>
              <a:defRPr/>
            </a:lvl2pPr>
            <a:lvl3pPr lvl="2" algn="l" rtl="0">
              <a:lnSpc>
                <a:spcPct val="100000"/>
              </a:lnSpc>
              <a:spcBef>
                <a:spcPts val="0"/>
              </a:spcBef>
              <a:spcAft>
                <a:spcPts val="0"/>
              </a:spcAft>
              <a:buSzPts val="700"/>
              <a:buNone/>
              <a:defRPr/>
            </a:lvl3pPr>
            <a:lvl4pPr lvl="3" algn="l" rtl="0">
              <a:lnSpc>
                <a:spcPct val="100000"/>
              </a:lnSpc>
              <a:spcBef>
                <a:spcPts val="0"/>
              </a:spcBef>
              <a:spcAft>
                <a:spcPts val="0"/>
              </a:spcAft>
              <a:buSzPts val="700"/>
              <a:buNone/>
              <a:defRPr/>
            </a:lvl4pPr>
            <a:lvl5pPr lvl="4" algn="l" rtl="0">
              <a:lnSpc>
                <a:spcPct val="100000"/>
              </a:lnSpc>
              <a:spcBef>
                <a:spcPts val="0"/>
              </a:spcBef>
              <a:spcAft>
                <a:spcPts val="0"/>
              </a:spcAft>
              <a:buSzPts val="700"/>
              <a:buNone/>
              <a:defRPr/>
            </a:lvl5pPr>
            <a:lvl6pPr lvl="5" algn="l" rtl="0">
              <a:lnSpc>
                <a:spcPct val="100000"/>
              </a:lnSpc>
              <a:spcBef>
                <a:spcPts val="0"/>
              </a:spcBef>
              <a:spcAft>
                <a:spcPts val="0"/>
              </a:spcAft>
              <a:buSzPts val="700"/>
              <a:buNone/>
              <a:defRPr/>
            </a:lvl6pPr>
            <a:lvl7pPr lvl="6" algn="l" rtl="0">
              <a:lnSpc>
                <a:spcPct val="100000"/>
              </a:lnSpc>
              <a:spcBef>
                <a:spcPts val="0"/>
              </a:spcBef>
              <a:spcAft>
                <a:spcPts val="0"/>
              </a:spcAft>
              <a:buSzPts val="700"/>
              <a:buNone/>
              <a:defRPr/>
            </a:lvl7pPr>
            <a:lvl8pPr lvl="7" algn="l" rtl="0">
              <a:lnSpc>
                <a:spcPct val="100000"/>
              </a:lnSpc>
              <a:spcBef>
                <a:spcPts val="0"/>
              </a:spcBef>
              <a:spcAft>
                <a:spcPts val="0"/>
              </a:spcAft>
              <a:buSzPts val="700"/>
              <a:buNone/>
              <a:defRPr/>
            </a:lvl8pPr>
            <a:lvl9pPr lvl="8" algn="l" rtl="0">
              <a:lnSpc>
                <a:spcPct val="100000"/>
              </a:lnSpc>
              <a:spcBef>
                <a:spcPts val="0"/>
              </a:spcBef>
              <a:spcAft>
                <a:spcPts val="0"/>
              </a:spcAft>
              <a:buSzPts val="700"/>
              <a:buNone/>
              <a:defRPr/>
            </a:lvl9pPr>
          </a:lstStyle>
          <a:p>
            <a:endParaRPr/>
          </a:p>
        </p:txBody>
      </p:sp>
      <p:sp>
        <p:nvSpPr>
          <p:cNvPr id="92" name="Google Shape;92;p19"/>
          <p:cNvSpPr txBox="1">
            <a:spLocks noGrp="1"/>
          </p:cNvSpPr>
          <p:nvPr>
            <p:ph type="ftr" idx="11"/>
          </p:nvPr>
        </p:nvSpPr>
        <p:spPr>
          <a:xfrm>
            <a:off x="1562100" y="3178175"/>
            <a:ext cx="1447800" cy="182700"/>
          </a:xfrm>
          <a:prstGeom prst="rect">
            <a:avLst/>
          </a:prstGeom>
          <a:noFill/>
          <a:ln>
            <a:noFill/>
          </a:ln>
        </p:spPr>
        <p:txBody>
          <a:bodyPr spcFirstLastPara="1" wrap="square" lIns="45725" tIns="22850" rIns="45725" bIns="22850" anchor="ctr" anchorCtr="0">
            <a:noAutofit/>
          </a:bodyPr>
          <a:lstStyle>
            <a:lvl1pPr lvl="0" algn="ctr" rtl="0">
              <a:lnSpc>
                <a:spcPct val="100000"/>
              </a:lnSpc>
              <a:spcBef>
                <a:spcPts val="0"/>
              </a:spcBef>
              <a:spcAft>
                <a:spcPts val="0"/>
              </a:spcAft>
              <a:buSzPts val="700"/>
              <a:buNone/>
              <a:defRPr/>
            </a:lvl1pPr>
            <a:lvl2pPr lvl="1" algn="l" rtl="0">
              <a:lnSpc>
                <a:spcPct val="100000"/>
              </a:lnSpc>
              <a:spcBef>
                <a:spcPts val="0"/>
              </a:spcBef>
              <a:spcAft>
                <a:spcPts val="0"/>
              </a:spcAft>
              <a:buSzPts val="700"/>
              <a:buNone/>
              <a:defRPr/>
            </a:lvl2pPr>
            <a:lvl3pPr lvl="2" algn="l" rtl="0">
              <a:lnSpc>
                <a:spcPct val="100000"/>
              </a:lnSpc>
              <a:spcBef>
                <a:spcPts val="0"/>
              </a:spcBef>
              <a:spcAft>
                <a:spcPts val="0"/>
              </a:spcAft>
              <a:buSzPts val="700"/>
              <a:buNone/>
              <a:defRPr/>
            </a:lvl3pPr>
            <a:lvl4pPr lvl="3" algn="l" rtl="0">
              <a:lnSpc>
                <a:spcPct val="100000"/>
              </a:lnSpc>
              <a:spcBef>
                <a:spcPts val="0"/>
              </a:spcBef>
              <a:spcAft>
                <a:spcPts val="0"/>
              </a:spcAft>
              <a:buSzPts val="700"/>
              <a:buNone/>
              <a:defRPr/>
            </a:lvl4pPr>
            <a:lvl5pPr lvl="4" algn="l" rtl="0">
              <a:lnSpc>
                <a:spcPct val="100000"/>
              </a:lnSpc>
              <a:spcBef>
                <a:spcPts val="0"/>
              </a:spcBef>
              <a:spcAft>
                <a:spcPts val="0"/>
              </a:spcAft>
              <a:buSzPts val="700"/>
              <a:buNone/>
              <a:defRPr/>
            </a:lvl5pPr>
            <a:lvl6pPr lvl="5" algn="l" rtl="0">
              <a:lnSpc>
                <a:spcPct val="100000"/>
              </a:lnSpc>
              <a:spcBef>
                <a:spcPts val="0"/>
              </a:spcBef>
              <a:spcAft>
                <a:spcPts val="0"/>
              </a:spcAft>
              <a:buSzPts val="700"/>
              <a:buNone/>
              <a:defRPr/>
            </a:lvl6pPr>
            <a:lvl7pPr lvl="6" algn="l" rtl="0">
              <a:lnSpc>
                <a:spcPct val="100000"/>
              </a:lnSpc>
              <a:spcBef>
                <a:spcPts val="0"/>
              </a:spcBef>
              <a:spcAft>
                <a:spcPts val="0"/>
              </a:spcAft>
              <a:buSzPts val="700"/>
              <a:buNone/>
              <a:defRPr/>
            </a:lvl7pPr>
            <a:lvl8pPr lvl="7" algn="l" rtl="0">
              <a:lnSpc>
                <a:spcPct val="100000"/>
              </a:lnSpc>
              <a:spcBef>
                <a:spcPts val="0"/>
              </a:spcBef>
              <a:spcAft>
                <a:spcPts val="0"/>
              </a:spcAft>
              <a:buSzPts val="700"/>
              <a:buNone/>
              <a:defRPr/>
            </a:lvl8pPr>
            <a:lvl9pPr lvl="8" algn="l" rtl="0">
              <a:lnSpc>
                <a:spcPct val="100000"/>
              </a:lnSpc>
              <a:spcBef>
                <a:spcPts val="0"/>
              </a:spcBef>
              <a:spcAft>
                <a:spcPts val="0"/>
              </a:spcAft>
              <a:buSzPts val="700"/>
              <a:buNone/>
              <a:defRPr/>
            </a:lvl9pPr>
          </a:lstStyle>
          <a:p>
            <a:endParaRPr/>
          </a:p>
        </p:txBody>
      </p:sp>
      <p:sp>
        <p:nvSpPr>
          <p:cNvPr id="93" name="Google Shape;93;p19"/>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rtl="0">
              <a:lnSpc>
                <a:spcPct val="100000"/>
              </a:lnSpc>
              <a:spcBef>
                <a:spcPts val="0"/>
              </a:spcBef>
              <a:spcAft>
                <a:spcPts val="0"/>
              </a:spcAft>
              <a:buClr>
                <a:schemeClr val="dk1"/>
              </a:buClr>
              <a:buSzPts val="900"/>
              <a:buNone/>
              <a:defRPr/>
            </a:lvl1pPr>
            <a:lvl2pPr lvl="1" algn="l" rtl="0">
              <a:lnSpc>
                <a:spcPct val="100000"/>
              </a:lnSpc>
              <a:spcBef>
                <a:spcPts val="0"/>
              </a:spcBef>
              <a:spcAft>
                <a:spcPts val="0"/>
              </a:spcAft>
              <a:buSzPts val="700"/>
              <a:buNone/>
              <a:defRPr/>
            </a:lvl2pPr>
            <a:lvl3pPr lvl="2" algn="l" rtl="0">
              <a:lnSpc>
                <a:spcPct val="100000"/>
              </a:lnSpc>
              <a:spcBef>
                <a:spcPts val="0"/>
              </a:spcBef>
              <a:spcAft>
                <a:spcPts val="0"/>
              </a:spcAft>
              <a:buSzPts val="700"/>
              <a:buNone/>
              <a:defRPr/>
            </a:lvl3pPr>
            <a:lvl4pPr lvl="3" algn="l" rtl="0">
              <a:lnSpc>
                <a:spcPct val="100000"/>
              </a:lnSpc>
              <a:spcBef>
                <a:spcPts val="0"/>
              </a:spcBef>
              <a:spcAft>
                <a:spcPts val="0"/>
              </a:spcAft>
              <a:buSzPts val="700"/>
              <a:buNone/>
              <a:defRPr/>
            </a:lvl4pPr>
            <a:lvl5pPr lvl="4" algn="l" rtl="0">
              <a:lnSpc>
                <a:spcPct val="100000"/>
              </a:lnSpc>
              <a:spcBef>
                <a:spcPts val="0"/>
              </a:spcBef>
              <a:spcAft>
                <a:spcPts val="0"/>
              </a:spcAft>
              <a:buSzPts val="700"/>
              <a:buNone/>
              <a:defRPr/>
            </a:lvl5pPr>
            <a:lvl6pPr lvl="5" algn="l" rtl="0">
              <a:lnSpc>
                <a:spcPct val="100000"/>
              </a:lnSpc>
              <a:spcBef>
                <a:spcPts val="0"/>
              </a:spcBef>
              <a:spcAft>
                <a:spcPts val="0"/>
              </a:spcAft>
              <a:buSzPts val="700"/>
              <a:buNone/>
              <a:defRPr/>
            </a:lvl6pPr>
            <a:lvl7pPr lvl="6" algn="l" rtl="0">
              <a:lnSpc>
                <a:spcPct val="100000"/>
              </a:lnSpc>
              <a:spcBef>
                <a:spcPts val="0"/>
              </a:spcBef>
              <a:spcAft>
                <a:spcPts val="0"/>
              </a:spcAft>
              <a:buSzPts val="700"/>
              <a:buNone/>
              <a:defRPr/>
            </a:lvl7pPr>
            <a:lvl8pPr lvl="7" algn="l" rtl="0">
              <a:lnSpc>
                <a:spcPct val="100000"/>
              </a:lnSpc>
              <a:spcBef>
                <a:spcPts val="0"/>
              </a:spcBef>
              <a:spcAft>
                <a:spcPts val="0"/>
              </a:spcAft>
              <a:buSzPts val="700"/>
              <a:buNone/>
              <a:defRPr/>
            </a:lvl8pPr>
            <a:lvl9pPr lvl="8" algn="l" rtl="0">
              <a:lnSpc>
                <a:spcPct val="100000"/>
              </a:lnSpc>
              <a:spcBef>
                <a:spcPts val="0"/>
              </a:spcBef>
              <a:spcAft>
                <a:spcPts val="0"/>
              </a:spcAft>
              <a:buSzPts val="700"/>
              <a:buNone/>
              <a:defRPr/>
            </a:lvl9pPr>
          </a:lstStyle>
          <a:p>
            <a:endParaRPr/>
          </a:p>
        </p:txBody>
      </p:sp>
      <p:sp>
        <p:nvSpPr>
          <p:cNvPr id="96" name="Google Shape;96;p20"/>
          <p:cNvSpPr txBox="1">
            <a:spLocks noGrp="1"/>
          </p:cNvSpPr>
          <p:nvPr>
            <p:ph type="dt" idx="10"/>
          </p:nvPr>
        </p:nvSpPr>
        <p:spPr>
          <a:xfrm>
            <a:off x="228600" y="3178175"/>
            <a:ext cx="1066800" cy="182700"/>
          </a:xfrm>
          <a:prstGeom prst="rect">
            <a:avLst/>
          </a:prstGeom>
          <a:noFill/>
          <a:ln>
            <a:noFill/>
          </a:ln>
        </p:spPr>
        <p:txBody>
          <a:bodyPr spcFirstLastPara="1" wrap="square" lIns="45725" tIns="22850" rIns="45725" bIns="22850" anchor="ctr" anchorCtr="0">
            <a:noAutofit/>
          </a:bodyPr>
          <a:lstStyle>
            <a:lvl1pPr lvl="0" algn="l" rtl="0">
              <a:lnSpc>
                <a:spcPct val="100000"/>
              </a:lnSpc>
              <a:spcBef>
                <a:spcPts val="0"/>
              </a:spcBef>
              <a:spcAft>
                <a:spcPts val="0"/>
              </a:spcAft>
              <a:buSzPts val="700"/>
              <a:buNone/>
              <a:defRPr/>
            </a:lvl1pPr>
            <a:lvl2pPr lvl="1" algn="l" rtl="0">
              <a:lnSpc>
                <a:spcPct val="100000"/>
              </a:lnSpc>
              <a:spcBef>
                <a:spcPts val="0"/>
              </a:spcBef>
              <a:spcAft>
                <a:spcPts val="0"/>
              </a:spcAft>
              <a:buSzPts val="700"/>
              <a:buNone/>
              <a:defRPr/>
            </a:lvl2pPr>
            <a:lvl3pPr lvl="2" algn="l" rtl="0">
              <a:lnSpc>
                <a:spcPct val="100000"/>
              </a:lnSpc>
              <a:spcBef>
                <a:spcPts val="0"/>
              </a:spcBef>
              <a:spcAft>
                <a:spcPts val="0"/>
              </a:spcAft>
              <a:buSzPts val="700"/>
              <a:buNone/>
              <a:defRPr/>
            </a:lvl3pPr>
            <a:lvl4pPr lvl="3" algn="l" rtl="0">
              <a:lnSpc>
                <a:spcPct val="100000"/>
              </a:lnSpc>
              <a:spcBef>
                <a:spcPts val="0"/>
              </a:spcBef>
              <a:spcAft>
                <a:spcPts val="0"/>
              </a:spcAft>
              <a:buSzPts val="700"/>
              <a:buNone/>
              <a:defRPr/>
            </a:lvl4pPr>
            <a:lvl5pPr lvl="4" algn="l" rtl="0">
              <a:lnSpc>
                <a:spcPct val="100000"/>
              </a:lnSpc>
              <a:spcBef>
                <a:spcPts val="0"/>
              </a:spcBef>
              <a:spcAft>
                <a:spcPts val="0"/>
              </a:spcAft>
              <a:buSzPts val="700"/>
              <a:buNone/>
              <a:defRPr/>
            </a:lvl5pPr>
            <a:lvl6pPr lvl="5" algn="l" rtl="0">
              <a:lnSpc>
                <a:spcPct val="100000"/>
              </a:lnSpc>
              <a:spcBef>
                <a:spcPts val="0"/>
              </a:spcBef>
              <a:spcAft>
                <a:spcPts val="0"/>
              </a:spcAft>
              <a:buSzPts val="700"/>
              <a:buNone/>
              <a:defRPr/>
            </a:lvl6pPr>
            <a:lvl7pPr lvl="6" algn="l" rtl="0">
              <a:lnSpc>
                <a:spcPct val="100000"/>
              </a:lnSpc>
              <a:spcBef>
                <a:spcPts val="0"/>
              </a:spcBef>
              <a:spcAft>
                <a:spcPts val="0"/>
              </a:spcAft>
              <a:buSzPts val="700"/>
              <a:buNone/>
              <a:defRPr/>
            </a:lvl7pPr>
            <a:lvl8pPr lvl="7" algn="l" rtl="0">
              <a:lnSpc>
                <a:spcPct val="100000"/>
              </a:lnSpc>
              <a:spcBef>
                <a:spcPts val="0"/>
              </a:spcBef>
              <a:spcAft>
                <a:spcPts val="0"/>
              </a:spcAft>
              <a:buSzPts val="700"/>
              <a:buNone/>
              <a:defRPr/>
            </a:lvl8pPr>
            <a:lvl9pPr lvl="8" algn="l" rtl="0">
              <a:lnSpc>
                <a:spcPct val="100000"/>
              </a:lnSpc>
              <a:spcBef>
                <a:spcPts val="0"/>
              </a:spcBef>
              <a:spcAft>
                <a:spcPts val="0"/>
              </a:spcAft>
              <a:buSzPts val="700"/>
              <a:buNone/>
              <a:defRPr/>
            </a:lvl9pPr>
          </a:lstStyle>
          <a:p>
            <a:endParaRPr/>
          </a:p>
        </p:txBody>
      </p:sp>
      <p:sp>
        <p:nvSpPr>
          <p:cNvPr id="97" name="Google Shape;97;p20"/>
          <p:cNvSpPr txBox="1">
            <a:spLocks noGrp="1"/>
          </p:cNvSpPr>
          <p:nvPr>
            <p:ph type="ftr" idx="11"/>
          </p:nvPr>
        </p:nvSpPr>
        <p:spPr>
          <a:xfrm>
            <a:off x="1562100" y="3178175"/>
            <a:ext cx="1447800" cy="182700"/>
          </a:xfrm>
          <a:prstGeom prst="rect">
            <a:avLst/>
          </a:prstGeom>
          <a:noFill/>
          <a:ln>
            <a:noFill/>
          </a:ln>
        </p:spPr>
        <p:txBody>
          <a:bodyPr spcFirstLastPara="1" wrap="square" lIns="45725" tIns="22850" rIns="45725" bIns="22850" anchor="ctr" anchorCtr="0">
            <a:noAutofit/>
          </a:bodyPr>
          <a:lstStyle>
            <a:lvl1pPr lvl="0" algn="ctr" rtl="0">
              <a:lnSpc>
                <a:spcPct val="100000"/>
              </a:lnSpc>
              <a:spcBef>
                <a:spcPts val="0"/>
              </a:spcBef>
              <a:spcAft>
                <a:spcPts val="0"/>
              </a:spcAft>
              <a:buSzPts val="700"/>
              <a:buNone/>
              <a:defRPr/>
            </a:lvl1pPr>
            <a:lvl2pPr lvl="1" algn="l" rtl="0">
              <a:lnSpc>
                <a:spcPct val="100000"/>
              </a:lnSpc>
              <a:spcBef>
                <a:spcPts val="0"/>
              </a:spcBef>
              <a:spcAft>
                <a:spcPts val="0"/>
              </a:spcAft>
              <a:buSzPts val="700"/>
              <a:buNone/>
              <a:defRPr/>
            </a:lvl2pPr>
            <a:lvl3pPr lvl="2" algn="l" rtl="0">
              <a:lnSpc>
                <a:spcPct val="100000"/>
              </a:lnSpc>
              <a:spcBef>
                <a:spcPts val="0"/>
              </a:spcBef>
              <a:spcAft>
                <a:spcPts val="0"/>
              </a:spcAft>
              <a:buSzPts val="700"/>
              <a:buNone/>
              <a:defRPr/>
            </a:lvl3pPr>
            <a:lvl4pPr lvl="3" algn="l" rtl="0">
              <a:lnSpc>
                <a:spcPct val="100000"/>
              </a:lnSpc>
              <a:spcBef>
                <a:spcPts val="0"/>
              </a:spcBef>
              <a:spcAft>
                <a:spcPts val="0"/>
              </a:spcAft>
              <a:buSzPts val="700"/>
              <a:buNone/>
              <a:defRPr/>
            </a:lvl4pPr>
            <a:lvl5pPr lvl="4" algn="l" rtl="0">
              <a:lnSpc>
                <a:spcPct val="100000"/>
              </a:lnSpc>
              <a:spcBef>
                <a:spcPts val="0"/>
              </a:spcBef>
              <a:spcAft>
                <a:spcPts val="0"/>
              </a:spcAft>
              <a:buSzPts val="700"/>
              <a:buNone/>
              <a:defRPr/>
            </a:lvl5pPr>
            <a:lvl6pPr lvl="5" algn="l" rtl="0">
              <a:lnSpc>
                <a:spcPct val="100000"/>
              </a:lnSpc>
              <a:spcBef>
                <a:spcPts val="0"/>
              </a:spcBef>
              <a:spcAft>
                <a:spcPts val="0"/>
              </a:spcAft>
              <a:buSzPts val="700"/>
              <a:buNone/>
              <a:defRPr/>
            </a:lvl6pPr>
            <a:lvl7pPr lvl="6" algn="l" rtl="0">
              <a:lnSpc>
                <a:spcPct val="100000"/>
              </a:lnSpc>
              <a:spcBef>
                <a:spcPts val="0"/>
              </a:spcBef>
              <a:spcAft>
                <a:spcPts val="0"/>
              </a:spcAft>
              <a:buSzPts val="700"/>
              <a:buNone/>
              <a:defRPr/>
            </a:lvl7pPr>
            <a:lvl8pPr lvl="7" algn="l" rtl="0">
              <a:lnSpc>
                <a:spcPct val="100000"/>
              </a:lnSpc>
              <a:spcBef>
                <a:spcPts val="0"/>
              </a:spcBef>
              <a:spcAft>
                <a:spcPts val="0"/>
              </a:spcAft>
              <a:buSzPts val="700"/>
              <a:buNone/>
              <a:defRPr/>
            </a:lvl8pPr>
            <a:lvl9pPr lvl="8" algn="l" rtl="0">
              <a:lnSpc>
                <a:spcPct val="100000"/>
              </a:lnSpc>
              <a:spcBef>
                <a:spcPts val="0"/>
              </a:spcBef>
              <a:spcAft>
                <a:spcPts val="0"/>
              </a:spcAft>
              <a:buSzPts val="700"/>
              <a:buNone/>
              <a:defRPr/>
            </a:lvl9pPr>
          </a:lstStyle>
          <a:p>
            <a:endParaRPr/>
          </a:p>
        </p:txBody>
      </p:sp>
      <p:sp>
        <p:nvSpPr>
          <p:cNvPr id="98" name="Google Shape;98;p20"/>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228600" y="136525"/>
            <a:ext cx="1504200" cy="581100"/>
          </a:xfrm>
          <a:prstGeom prst="rect">
            <a:avLst/>
          </a:prstGeom>
          <a:noFill/>
          <a:ln>
            <a:noFill/>
          </a:ln>
        </p:spPr>
        <p:txBody>
          <a:bodyPr spcFirstLastPara="1" wrap="square" lIns="45725" tIns="22850" rIns="45725" bIns="22850" anchor="b" anchorCtr="0">
            <a:normAutofit/>
          </a:bodyPr>
          <a:lstStyle>
            <a:lvl1pPr lvl="0" algn="l" rtl="0">
              <a:lnSpc>
                <a:spcPct val="100000"/>
              </a:lnSpc>
              <a:spcBef>
                <a:spcPts val="0"/>
              </a:spcBef>
              <a:spcAft>
                <a:spcPts val="0"/>
              </a:spcAft>
              <a:buClr>
                <a:schemeClr val="dk1"/>
              </a:buClr>
              <a:buSzPts val="1000"/>
              <a:buFont typeface="Arial"/>
              <a:buNone/>
              <a:defRPr sz="1000" b="1"/>
            </a:lvl1pPr>
            <a:lvl2pPr lvl="1" algn="l" rtl="0">
              <a:lnSpc>
                <a:spcPct val="100000"/>
              </a:lnSpc>
              <a:spcBef>
                <a:spcPts val="0"/>
              </a:spcBef>
              <a:spcAft>
                <a:spcPts val="0"/>
              </a:spcAft>
              <a:buSzPts val="700"/>
              <a:buNone/>
              <a:defRPr/>
            </a:lvl2pPr>
            <a:lvl3pPr lvl="2" algn="l" rtl="0">
              <a:lnSpc>
                <a:spcPct val="100000"/>
              </a:lnSpc>
              <a:spcBef>
                <a:spcPts val="0"/>
              </a:spcBef>
              <a:spcAft>
                <a:spcPts val="0"/>
              </a:spcAft>
              <a:buSzPts val="700"/>
              <a:buNone/>
              <a:defRPr/>
            </a:lvl3pPr>
            <a:lvl4pPr lvl="3" algn="l" rtl="0">
              <a:lnSpc>
                <a:spcPct val="100000"/>
              </a:lnSpc>
              <a:spcBef>
                <a:spcPts val="0"/>
              </a:spcBef>
              <a:spcAft>
                <a:spcPts val="0"/>
              </a:spcAft>
              <a:buSzPts val="700"/>
              <a:buNone/>
              <a:defRPr/>
            </a:lvl4pPr>
            <a:lvl5pPr lvl="4" algn="l" rtl="0">
              <a:lnSpc>
                <a:spcPct val="100000"/>
              </a:lnSpc>
              <a:spcBef>
                <a:spcPts val="0"/>
              </a:spcBef>
              <a:spcAft>
                <a:spcPts val="0"/>
              </a:spcAft>
              <a:buSzPts val="700"/>
              <a:buNone/>
              <a:defRPr/>
            </a:lvl5pPr>
            <a:lvl6pPr lvl="5" algn="l" rtl="0">
              <a:lnSpc>
                <a:spcPct val="100000"/>
              </a:lnSpc>
              <a:spcBef>
                <a:spcPts val="0"/>
              </a:spcBef>
              <a:spcAft>
                <a:spcPts val="0"/>
              </a:spcAft>
              <a:buSzPts val="700"/>
              <a:buNone/>
              <a:defRPr/>
            </a:lvl6pPr>
            <a:lvl7pPr lvl="6" algn="l" rtl="0">
              <a:lnSpc>
                <a:spcPct val="100000"/>
              </a:lnSpc>
              <a:spcBef>
                <a:spcPts val="0"/>
              </a:spcBef>
              <a:spcAft>
                <a:spcPts val="0"/>
              </a:spcAft>
              <a:buSzPts val="700"/>
              <a:buNone/>
              <a:defRPr/>
            </a:lvl7pPr>
            <a:lvl8pPr lvl="7" algn="l" rtl="0">
              <a:lnSpc>
                <a:spcPct val="100000"/>
              </a:lnSpc>
              <a:spcBef>
                <a:spcPts val="0"/>
              </a:spcBef>
              <a:spcAft>
                <a:spcPts val="0"/>
              </a:spcAft>
              <a:buSzPts val="700"/>
              <a:buNone/>
              <a:defRPr/>
            </a:lvl8pPr>
            <a:lvl9pPr lvl="8" algn="l" rtl="0">
              <a:lnSpc>
                <a:spcPct val="100000"/>
              </a:lnSpc>
              <a:spcBef>
                <a:spcPts val="0"/>
              </a:spcBef>
              <a:spcAft>
                <a:spcPts val="0"/>
              </a:spcAft>
              <a:buSzPts val="700"/>
              <a:buNone/>
              <a:defRPr/>
            </a:lvl9pPr>
          </a:lstStyle>
          <a:p>
            <a:endParaRPr/>
          </a:p>
        </p:txBody>
      </p:sp>
      <p:sp>
        <p:nvSpPr>
          <p:cNvPr id="101" name="Google Shape;101;p21"/>
          <p:cNvSpPr txBox="1">
            <a:spLocks noGrp="1"/>
          </p:cNvSpPr>
          <p:nvPr>
            <p:ph type="body" idx="1"/>
          </p:nvPr>
        </p:nvSpPr>
        <p:spPr>
          <a:xfrm>
            <a:off x="1787525" y="136525"/>
            <a:ext cx="2556000" cy="2926500"/>
          </a:xfrm>
          <a:prstGeom prst="rect">
            <a:avLst/>
          </a:prstGeom>
          <a:noFill/>
          <a:ln>
            <a:noFill/>
          </a:ln>
        </p:spPr>
        <p:txBody>
          <a:bodyPr spcFirstLastPara="1" wrap="square" lIns="45725" tIns="22850" rIns="45725" bIns="22850" anchor="t" anchorCtr="0">
            <a:normAutofit/>
          </a:bodyPr>
          <a:lstStyle>
            <a:lvl1pPr marL="457200" lvl="0" indent="-330200" algn="l" rtl="0">
              <a:lnSpc>
                <a:spcPct val="100000"/>
              </a:lnSpc>
              <a:spcBef>
                <a:spcPts val="300"/>
              </a:spcBef>
              <a:spcAft>
                <a:spcPts val="0"/>
              </a:spcAft>
              <a:buClr>
                <a:schemeClr val="dk1"/>
              </a:buClr>
              <a:buSzPts val="1600"/>
              <a:buChar char="•"/>
              <a:defRPr sz="1600"/>
            </a:lvl1pPr>
            <a:lvl2pPr marL="914400" lvl="1" indent="-317500" algn="l" rtl="0">
              <a:lnSpc>
                <a:spcPct val="100000"/>
              </a:lnSpc>
              <a:spcBef>
                <a:spcPts val="300"/>
              </a:spcBef>
              <a:spcAft>
                <a:spcPts val="0"/>
              </a:spcAft>
              <a:buClr>
                <a:schemeClr val="dk1"/>
              </a:buClr>
              <a:buSzPts val="1400"/>
              <a:buChar char="–"/>
              <a:defRPr sz="1400"/>
            </a:lvl2pPr>
            <a:lvl3pPr marL="1371600" lvl="2" indent="-304800" algn="l" rtl="0">
              <a:lnSpc>
                <a:spcPct val="100000"/>
              </a:lnSpc>
              <a:spcBef>
                <a:spcPts val="200"/>
              </a:spcBef>
              <a:spcAft>
                <a:spcPts val="0"/>
              </a:spcAft>
              <a:buClr>
                <a:schemeClr val="dk1"/>
              </a:buClr>
              <a:buSzPts val="1200"/>
              <a:buChar char="•"/>
              <a:defRPr sz="1200"/>
            </a:lvl3pPr>
            <a:lvl4pPr marL="1828800" lvl="3" indent="-292100" algn="l" rtl="0">
              <a:lnSpc>
                <a:spcPct val="100000"/>
              </a:lnSpc>
              <a:spcBef>
                <a:spcPts val="200"/>
              </a:spcBef>
              <a:spcAft>
                <a:spcPts val="0"/>
              </a:spcAft>
              <a:buClr>
                <a:schemeClr val="dk1"/>
              </a:buClr>
              <a:buSzPts val="1000"/>
              <a:buChar char="–"/>
              <a:defRPr sz="1000"/>
            </a:lvl4pPr>
            <a:lvl5pPr marL="2286000" lvl="4" indent="-292100" algn="l" rtl="0">
              <a:lnSpc>
                <a:spcPct val="100000"/>
              </a:lnSpc>
              <a:spcBef>
                <a:spcPts val="200"/>
              </a:spcBef>
              <a:spcAft>
                <a:spcPts val="0"/>
              </a:spcAft>
              <a:buClr>
                <a:schemeClr val="dk1"/>
              </a:buClr>
              <a:buSzPts val="1000"/>
              <a:buChar char="»"/>
              <a:defRPr sz="1000"/>
            </a:lvl5pPr>
            <a:lvl6pPr marL="2743200" lvl="5" indent="-292100" algn="l" rtl="0">
              <a:lnSpc>
                <a:spcPct val="100000"/>
              </a:lnSpc>
              <a:spcBef>
                <a:spcPts val="200"/>
              </a:spcBef>
              <a:spcAft>
                <a:spcPts val="0"/>
              </a:spcAft>
              <a:buClr>
                <a:schemeClr val="dk1"/>
              </a:buClr>
              <a:buSzPts val="1000"/>
              <a:buChar char="•"/>
              <a:defRPr sz="1000"/>
            </a:lvl6pPr>
            <a:lvl7pPr marL="3200400" lvl="6" indent="-292100" algn="l" rtl="0">
              <a:lnSpc>
                <a:spcPct val="100000"/>
              </a:lnSpc>
              <a:spcBef>
                <a:spcPts val="200"/>
              </a:spcBef>
              <a:spcAft>
                <a:spcPts val="0"/>
              </a:spcAft>
              <a:buClr>
                <a:schemeClr val="dk1"/>
              </a:buClr>
              <a:buSzPts val="1000"/>
              <a:buChar char="•"/>
              <a:defRPr sz="1000"/>
            </a:lvl7pPr>
            <a:lvl8pPr marL="3657600" lvl="7" indent="-292100" algn="l" rtl="0">
              <a:lnSpc>
                <a:spcPct val="100000"/>
              </a:lnSpc>
              <a:spcBef>
                <a:spcPts val="200"/>
              </a:spcBef>
              <a:spcAft>
                <a:spcPts val="0"/>
              </a:spcAft>
              <a:buClr>
                <a:schemeClr val="dk1"/>
              </a:buClr>
              <a:buSzPts val="1000"/>
              <a:buChar char="•"/>
              <a:defRPr sz="1000"/>
            </a:lvl8pPr>
            <a:lvl9pPr marL="4114800" lvl="8" indent="-292100" algn="l" rtl="0">
              <a:lnSpc>
                <a:spcPct val="100000"/>
              </a:lnSpc>
              <a:spcBef>
                <a:spcPts val="200"/>
              </a:spcBef>
              <a:spcAft>
                <a:spcPts val="0"/>
              </a:spcAft>
              <a:buClr>
                <a:schemeClr val="dk1"/>
              </a:buClr>
              <a:buSzPts val="1000"/>
              <a:buChar char="•"/>
              <a:defRPr sz="1000"/>
            </a:lvl9pPr>
          </a:lstStyle>
          <a:p>
            <a:endParaRPr/>
          </a:p>
        </p:txBody>
      </p:sp>
      <p:sp>
        <p:nvSpPr>
          <p:cNvPr id="102" name="Google Shape;102;p21"/>
          <p:cNvSpPr txBox="1">
            <a:spLocks noGrp="1"/>
          </p:cNvSpPr>
          <p:nvPr>
            <p:ph type="body" idx="2"/>
          </p:nvPr>
        </p:nvSpPr>
        <p:spPr>
          <a:xfrm>
            <a:off x="228600" y="717550"/>
            <a:ext cx="1504200" cy="2345700"/>
          </a:xfrm>
          <a:prstGeom prst="rect">
            <a:avLst/>
          </a:prstGeom>
          <a:noFill/>
          <a:ln>
            <a:noFill/>
          </a:ln>
        </p:spPr>
        <p:txBody>
          <a:bodyPr spcFirstLastPara="1" wrap="square" lIns="45725" tIns="22850" rIns="45725" bIns="22850" anchor="t" anchorCtr="0">
            <a:normAutofit/>
          </a:bodyPr>
          <a:lstStyle>
            <a:lvl1pPr marL="457200" lvl="0" indent="-228600" algn="l" rtl="0">
              <a:lnSpc>
                <a:spcPct val="100000"/>
              </a:lnSpc>
              <a:spcBef>
                <a:spcPts val="100"/>
              </a:spcBef>
              <a:spcAft>
                <a:spcPts val="0"/>
              </a:spcAft>
              <a:buClr>
                <a:schemeClr val="dk1"/>
              </a:buClr>
              <a:buSzPts val="700"/>
              <a:buNone/>
              <a:defRPr sz="700"/>
            </a:lvl1pPr>
            <a:lvl2pPr marL="914400" lvl="1" indent="-228600" algn="l" rtl="0">
              <a:lnSpc>
                <a:spcPct val="100000"/>
              </a:lnSpc>
              <a:spcBef>
                <a:spcPts val="100"/>
              </a:spcBef>
              <a:spcAft>
                <a:spcPts val="0"/>
              </a:spcAft>
              <a:buClr>
                <a:schemeClr val="dk1"/>
              </a:buClr>
              <a:buSzPts val="600"/>
              <a:buNone/>
              <a:defRPr sz="600"/>
            </a:lvl2pPr>
            <a:lvl3pPr marL="1371600" lvl="2" indent="-228600" algn="l" rtl="0">
              <a:lnSpc>
                <a:spcPct val="100000"/>
              </a:lnSpc>
              <a:spcBef>
                <a:spcPts val="100"/>
              </a:spcBef>
              <a:spcAft>
                <a:spcPts val="0"/>
              </a:spcAft>
              <a:buClr>
                <a:schemeClr val="dk1"/>
              </a:buClr>
              <a:buSzPts val="500"/>
              <a:buNone/>
              <a:defRPr sz="500"/>
            </a:lvl3pPr>
            <a:lvl4pPr marL="1828800" lvl="3" indent="-228600" algn="l" rtl="0">
              <a:lnSpc>
                <a:spcPct val="100000"/>
              </a:lnSpc>
              <a:spcBef>
                <a:spcPts val="100"/>
              </a:spcBef>
              <a:spcAft>
                <a:spcPts val="0"/>
              </a:spcAft>
              <a:buClr>
                <a:schemeClr val="dk1"/>
              </a:buClr>
              <a:buSzPts val="500"/>
              <a:buNone/>
              <a:defRPr sz="500"/>
            </a:lvl4pPr>
            <a:lvl5pPr marL="2286000" lvl="4" indent="-228600" algn="l" rtl="0">
              <a:lnSpc>
                <a:spcPct val="100000"/>
              </a:lnSpc>
              <a:spcBef>
                <a:spcPts val="100"/>
              </a:spcBef>
              <a:spcAft>
                <a:spcPts val="0"/>
              </a:spcAft>
              <a:buClr>
                <a:schemeClr val="dk1"/>
              </a:buClr>
              <a:buSzPts val="500"/>
              <a:buNone/>
              <a:defRPr sz="500"/>
            </a:lvl5pPr>
            <a:lvl6pPr marL="2743200" lvl="5" indent="-228600" algn="l" rtl="0">
              <a:lnSpc>
                <a:spcPct val="100000"/>
              </a:lnSpc>
              <a:spcBef>
                <a:spcPts val="100"/>
              </a:spcBef>
              <a:spcAft>
                <a:spcPts val="0"/>
              </a:spcAft>
              <a:buClr>
                <a:schemeClr val="dk1"/>
              </a:buClr>
              <a:buSzPts val="500"/>
              <a:buNone/>
              <a:defRPr sz="500"/>
            </a:lvl6pPr>
            <a:lvl7pPr marL="3200400" lvl="6" indent="-228600" algn="l" rtl="0">
              <a:lnSpc>
                <a:spcPct val="100000"/>
              </a:lnSpc>
              <a:spcBef>
                <a:spcPts val="100"/>
              </a:spcBef>
              <a:spcAft>
                <a:spcPts val="0"/>
              </a:spcAft>
              <a:buClr>
                <a:schemeClr val="dk1"/>
              </a:buClr>
              <a:buSzPts val="500"/>
              <a:buNone/>
              <a:defRPr sz="500"/>
            </a:lvl7pPr>
            <a:lvl8pPr marL="3657600" lvl="7" indent="-228600" algn="l" rtl="0">
              <a:lnSpc>
                <a:spcPct val="100000"/>
              </a:lnSpc>
              <a:spcBef>
                <a:spcPts val="100"/>
              </a:spcBef>
              <a:spcAft>
                <a:spcPts val="0"/>
              </a:spcAft>
              <a:buClr>
                <a:schemeClr val="dk1"/>
              </a:buClr>
              <a:buSzPts val="500"/>
              <a:buNone/>
              <a:defRPr sz="500"/>
            </a:lvl8pPr>
            <a:lvl9pPr marL="4114800" lvl="8" indent="-228600" algn="l" rtl="0">
              <a:lnSpc>
                <a:spcPct val="100000"/>
              </a:lnSpc>
              <a:spcBef>
                <a:spcPts val="100"/>
              </a:spcBef>
              <a:spcAft>
                <a:spcPts val="0"/>
              </a:spcAft>
              <a:buClr>
                <a:schemeClr val="dk1"/>
              </a:buClr>
              <a:buSzPts val="500"/>
              <a:buNone/>
              <a:defRPr sz="500"/>
            </a:lvl9pPr>
          </a:lstStyle>
          <a:p>
            <a:endParaRPr/>
          </a:p>
        </p:txBody>
      </p:sp>
      <p:sp>
        <p:nvSpPr>
          <p:cNvPr id="103" name="Google Shape;103;p21"/>
          <p:cNvSpPr txBox="1">
            <a:spLocks noGrp="1"/>
          </p:cNvSpPr>
          <p:nvPr>
            <p:ph type="dt" idx="10"/>
          </p:nvPr>
        </p:nvSpPr>
        <p:spPr>
          <a:xfrm>
            <a:off x="228600" y="3178175"/>
            <a:ext cx="1066800" cy="182700"/>
          </a:xfrm>
          <a:prstGeom prst="rect">
            <a:avLst/>
          </a:prstGeom>
          <a:noFill/>
          <a:ln>
            <a:noFill/>
          </a:ln>
        </p:spPr>
        <p:txBody>
          <a:bodyPr spcFirstLastPara="1" wrap="square" lIns="45725" tIns="22850" rIns="45725" bIns="22850" anchor="ctr" anchorCtr="0">
            <a:noAutofit/>
          </a:bodyPr>
          <a:lstStyle>
            <a:lvl1pPr lvl="0" algn="l" rtl="0">
              <a:lnSpc>
                <a:spcPct val="100000"/>
              </a:lnSpc>
              <a:spcBef>
                <a:spcPts val="0"/>
              </a:spcBef>
              <a:spcAft>
                <a:spcPts val="0"/>
              </a:spcAft>
              <a:buSzPts val="700"/>
              <a:buNone/>
              <a:defRPr/>
            </a:lvl1pPr>
            <a:lvl2pPr lvl="1" algn="l" rtl="0">
              <a:lnSpc>
                <a:spcPct val="100000"/>
              </a:lnSpc>
              <a:spcBef>
                <a:spcPts val="0"/>
              </a:spcBef>
              <a:spcAft>
                <a:spcPts val="0"/>
              </a:spcAft>
              <a:buSzPts val="700"/>
              <a:buNone/>
              <a:defRPr/>
            </a:lvl2pPr>
            <a:lvl3pPr lvl="2" algn="l" rtl="0">
              <a:lnSpc>
                <a:spcPct val="100000"/>
              </a:lnSpc>
              <a:spcBef>
                <a:spcPts val="0"/>
              </a:spcBef>
              <a:spcAft>
                <a:spcPts val="0"/>
              </a:spcAft>
              <a:buSzPts val="700"/>
              <a:buNone/>
              <a:defRPr/>
            </a:lvl3pPr>
            <a:lvl4pPr lvl="3" algn="l" rtl="0">
              <a:lnSpc>
                <a:spcPct val="100000"/>
              </a:lnSpc>
              <a:spcBef>
                <a:spcPts val="0"/>
              </a:spcBef>
              <a:spcAft>
                <a:spcPts val="0"/>
              </a:spcAft>
              <a:buSzPts val="700"/>
              <a:buNone/>
              <a:defRPr/>
            </a:lvl4pPr>
            <a:lvl5pPr lvl="4" algn="l" rtl="0">
              <a:lnSpc>
                <a:spcPct val="100000"/>
              </a:lnSpc>
              <a:spcBef>
                <a:spcPts val="0"/>
              </a:spcBef>
              <a:spcAft>
                <a:spcPts val="0"/>
              </a:spcAft>
              <a:buSzPts val="700"/>
              <a:buNone/>
              <a:defRPr/>
            </a:lvl5pPr>
            <a:lvl6pPr lvl="5" algn="l" rtl="0">
              <a:lnSpc>
                <a:spcPct val="100000"/>
              </a:lnSpc>
              <a:spcBef>
                <a:spcPts val="0"/>
              </a:spcBef>
              <a:spcAft>
                <a:spcPts val="0"/>
              </a:spcAft>
              <a:buSzPts val="700"/>
              <a:buNone/>
              <a:defRPr/>
            </a:lvl6pPr>
            <a:lvl7pPr lvl="6" algn="l" rtl="0">
              <a:lnSpc>
                <a:spcPct val="100000"/>
              </a:lnSpc>
              <a:spcBef>
                <a:spcPts val="0"/>
              </a:spcBef>
              <a:spcAft>
                <a:spcPts val="0"/>
              </a:spcAft>
              <a:buSzPts val="700"/>
              <a:buNone/>
              <a:defRPr/>
            </a:lvl7pPr>
            <a:lvl8pPr lvl="7" algn="l" rtl="0">
              <a:lnSpc>
                <a:spcPct val="100000"/>
              </a:lnSpc>
              <a:spcBef>
                <a:spcPts val="0"/>
              </a:spcBef>
              <a:spcAft>
                <a:spcPts val="0"/>
              </a:spcAft>
              <a:buSzPts val="700"/>
              <a:buNone/>
              <a:defRPr/>
            </a:lvl8pPr>
            <a:lvl9pPr lvl="8" algn="l" rtl="0">
              <a:lnSpc>
                <a:spcPct val="100000"/>
              </a:lnSpc>
              <a:spcBef>
                <a:spcPts val="0"/>
              </a:spcBef>
              <a:spcAft>
                <a:spcPts val="0"/>
              </a:spcAft>
              <a:buSzPts val="700"/>
              <a:buNone/>
              <a:defRPr/>
            </a:lvl9pPr>
          </a:lstStyle>
          <a:p>
            <a:endParaRPr/>
          </a:p>
        </p:txBody>
      </p:sp>
      <p:sp>
        <p:nvSpPr>
          <p:cNvPr id="104" name="Google Shape;104;p21"/>
          <p:cNvSpPr txBox="1">
            <a:spLocks noGrp="1"/>
          </p:cNvSpPr>
          <p:nvPr>
            <p:ph type="ftr" idx="11"/>
          </p:nvPr>
        </p:nvSpPr>
        <p:spPr>
          <a:xfrm>
            <a:off x="1562100" y="3178175"/>
            <a:ext cx="1447800" cy="182700"/>
          </a:xfrm>
          <a:prstGeom prst="rect">
            <a:avLst/>
          </a:prstGeom>
          <a:noFill/>
          <a:ln>
            <a:noFill/>
          </a:ln>
        </p:spPr>
        <p:txBody>
          <a:bodyPr spcFirstLastPara="1" wrap="square" lIns="45725" tIns="22850" rIns="45725" bIns="22850" anchor="ctr" anchorCtr="0">
            <a:noAutofit/>
          </a:bodyPr>
          <a:lstStyle>
            <a:lvl1pPr lvl="0" algn="ctr" rtl="0">
              <a:lnSpc>
                <a:spcPct val="100000"/>
              </a:lnSpc>
              <a:spcBef>
                <a:spcPts val="0"/>
              </a:spcBef>
              <a:spcAft>
                <a:spcPts val="0"/>
              </a:spcAft>
              <a:buSzPts val="700"/>
              <a:buNone/>
              <a:defRPr/>
            </a:lvl1pPr>
            <a:lvl2pPr lvl="1" algn="l" rtl="0">
              <a:lnSpc>
                <a:spcPct val="100000"/>
              </a:lnSpc>
              <a:spcBef>
                <a:spcPts val="0"/>
              </a:spcBef>
              <a:spcAft>
                <a:spcPts val="0"/>
              </a:spcAft>
              <a:buSzPts val="700"/>
              <a:buNone/>
              <a:defRPr/>
            </a:lvl2pPr>
            <a:lvl3pPr lvl="2" algn="l" rtl="0">
              <a:lnSpc>
                <a:spcPct val="100000"/>
              </a:lnSpc>
              <a:spcBef>
                <a:spcPts val="0"/>
              </a:spcBef>
              <a:spcAft>
                <a:spcPts val="0"/>
              </a:spcAft>
              <a:buSzPts val="700"/>
              <a:buNone/>
              <a:defRPr/>
            </a:lvl3pPr>
            <a:lvl4pPr lvl="3" algn="l" rtl="0">
              <a:lnSpc>
                <a:spcPct val="100000"/>
              </a:lnSpc>
              <a:spcBef>
                <a:spcPts val="0"/>
              </a:spcBef>
              <a:spcAft>
                <a:spcPts val="0"/>
              </a:spcAft>
              <a:buSzPts val="700"/>
              <a:buNone/>
              <a:defRPr/>
            </a:lvl4pPr>
            <a:lvl5pPr lvl="4" algn="l" rtl="0">
              <a:lnSpc>
                <a:spcPct val="100000"/>
              </a:lnSpc>
              <a:spcBef>
                <a:spcPts val="0"/>
              </a:spcBef>
              <a:spcAft>
                <a:spcPts val="0"/>
              </a:spcAft>
              <a:buSzPts val="700"/>
              <a:buNone/>
              <a:defRPr/>
            </a:lvl5pPr>
            <a:lvl6pPr lvl="5" algn="l" rtl="0">
              <a:lnSpc>
                <a:spcPct val="100000"/>
              </a:lnSpc>
              <a:spcBef>
                <a:spcPts val="0"/>
              </a:spcBef>
              <a:spcAft>
                <a:spcPts val="0"/>
              </a:spcAft>
              <a:buSzPts val="700"/>
              <a:buNone/>
              <a:defRPr/>
            </a:lvl6pPr>
            <a:lvl7pPr lvl="6" algn="l" rtl="0">
              <a:lnSpc>
                <a:spcPct val="100000"/>
              </a:lnSpc>
              <a:spcBef>
                <a:spcPts val="0"/>
              </a:spcBef>
              <a:spcAft>
                <a:spcPts val="0"/>
              </a:spcAft>
              <a:buSzPts val="700"/>
              <a:buNone/>
              <a:defRPr/>
            </a:lvl7pPr>
            <a:lvl8pPr lvl="7" algn="l" rtl="0">
              <a:lnSpc>
                <a:spcPct val="100000"/>
              </a:lnSpc>
              <a:spcBef>
                <a:spcPts val="0"/>
              </a:spcBef>
              <a:spcAft>
                <a:spcPts val="0"/>
              </a:spcAft>
              <a:buSzPts val="700"/>
              <a:buNone/>
              <a:defRPr/>
            </a:lvl8pPr>
            <a:lvl9pPr lvl="8" algn="l" rtl="0">
              <a:lnSpc>
                <a:spcPct val="100000"/>
              </a:lnSpc>
              <a:spcBef>
                <a:spcPts val="0"/>
              </a:spcBef>
              <a:spcAft>
                <a:spcPts val="0"/>
              </a:spcAft>
              <a:buSzPts val="700"/>
              <a:buNone/>
              <a:defRPr/>
            </a:lvl9pPr>
          </a:lstStyle>
          <a:p>
            <a:endParaRPr/>
          </a:p>
        </p:txBody>
      </p:sp>
      <p:sp>
        <p:nvSpPr>
          <p:cNvPr id="105" name="Google Shape;105;p21"/>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896144" y="2400300"/>
            <a:ext cx="2743200" cy="283500"/>
          </a:xfrm>
          <a:prstGeom prst="rect">
            <a:avLst/>
          </a:prstGeom>
          <a:noFill/>
          <a:ln>
            <a:noFill/>
          </a:ln>
        </p:spPr>
        <p:txBody>
          <a:bodyPr spcFirstLastPara="1" wrap="square" lIns="45725" tIns="22850" rIns="45725" bIns="22850" anchor="b" anchorCtr="0">
            <a:normAutofit/>
          </a:bodyPr>
          <a:lstStyle>
            <a:lvl1pPr lvl="0" algn="l" rtl="0">
              <a:lnSpc>
                <a:spcPct val="100000"/>
              </a:lnSpc>
              <a:spcBef>
                <a:spcPts val="0"/>
              </a:spcBef>
              <a:spcAft>
                <a:spcPts val="0"/>
              </a:spcAft>
              <a:buClr>
                <a:schemeClr val="dk1"/>
              </a:buClr>
              <a:buSzPts val="1000"/>
              <a:buFont typeface="Arial"/>
              <a:buNone/>
              <a:defRPr sz="1000" b="1"/>
            </a:lvl1pPr>
            <a:lvl2pPr lvl="1" algn="l" rtl="0">
              <a:lnSpc>
                <a:spcPct val="100000"/>
              </a:lnSpc>
              <a:spcBef>
                <a:spcPts val="0"/>
              </a:spcBef>
              <a:spcAft>
                <a:spcPts val="0"/>
              </a:spcAft>
              <a:buSzPts val="700"/>
              <a:buNone/>
              <a:defRPr/>
            </a:lvl2pPr>
            <a:lvl3pPr lvl="2" algn="l" rtl="0">
              <a:lnSpc>
                <a:spcPct val="100000"/>
              </a:lnSpc>
              <a:spcBef>
                <a:spcPts val="0"/>
              </a:spcBef>
              <a:spcAft>
                <a:spcPts val="0"/>
              </a:spcAft>
              <a:buSzPts val="700"/>
              <a:buNone/>
              <a:defRPr/>
            </a:lvl3pPr>
            <a:lvl4pPr lvl="3" algn="l" rtl="0">
              <a:lnSpc>
                <a:spcPct val="100000"/>
              </a:lnSpc>
              <a:spcBef>
                <a:spcPts val="0"/>
              </a:spcBef>
              <a:spcAft>
                <a:spcPts val="0"/>
              </a:spcAft>
              <a:buSzPts val="700"/>
              <a:buNone/>
              <a:defRPr/>
            </a:lvl4pPr>
            <a:lvl5pPr lvl="4" algn="l" rtl="0">
              <a:lnSpc>
                <a:spcPct val="100000"/>
              </a:lnSpc>
              <a:spcBef>
                <a:spcPts val="0"/>
              </a:spcBef>
              <a:spcAft>
                <a:spcPts val="0"/>
              </a:spcAft>
              <a:buSzPts val="700"/>
              <a:buNone/>
              <a:defRPr/>
            </a:lvl5pPr>
            <a:lvl6pPr lvl="5" algn="l" rtl="0">
              <a:lnSpc>
                <a:spcPct val="100000"/>
              </a:lnSpc>
              <a:spcBef>
                <a:spcPts val="0"/>
              </a:spcBef>
              <a:spcAft>
                <a:spcPts val="0"/>
              </a:spcAft>
              <a:buSzPts val="700"/>
              <a:buNone/>
              <a:defRPr/>
            </a:lvl6pPr>
            <a:lvl7pPr lvl="6" algn="l" rtl="0">
              <a:lnSpc>
                <a:spcPct val="100000"/>
              </a:lnSpc>
              <a:spcBef>
                <a:spcPts val="0"/>
              </a:spcBef>
              <a:spcAft>
                <a:spcPts val="0"/>
              </a:spcAft>
              <a:buSzPts val="700"/>
              <a:buNone/>
              <a:defRPr/>
            </a:lvl7pPr>
            <a:lvl8pPr lvl="7" algn="l" rtl="0">
              <a:lnSpc>
                <a:spcPct val="100000"/>
              </a:lnSpc>
              <a:spcBef>
                <a:spcPts val="0"/>
              </a:spcBef>
              <a:spcAft>
                <a:spcPts val="0"/>
              </a:spcAft>
              <a:buSzPts val="700"/>
              <a:buNone/>
              <a:defRPr/>
            </a:lvl8pPr>
            <a:lvl9pPr lvl="8" algn="l" rtl="0">
              <a:lnSpc>
                <a:spcPct val="100000"/>
              </a:lnSpc>
              <a:spcBef>
                <a:spcPts val="0"/>
              </a:spcBef>
              <a:spcAft>
                <a:spcPts val="0"/>
              </a:spcAft>
              <a:buSzPts val="700"/>
              <a:buNone/>
              <a:defRPr/>
            </a:lvl9pPr>
          </a:lstStyle>
          <a:p>
            <a:endParaRPr/>
          </a:p>
        </p:txBody>
      </p:sp>
      <p:sp>
        <p:nvSpPr>
          <p:cNvPr id="108" name="Google Shape;108;p22"/>
          <p:cNvSpPr>
            <a:spLocks noGrp="1"/>
          </p:cNvSpPr>
          <p:nvPr>
            <p:ph type="pic" idx="2"/>
          </p:nvPr>
        </p:nvSpPr>
        <p:spPr>
          <a:xfrm>
            <a:off x="896144" y="306388"/>
            <a:ext cx="2743200" cy="2057400"/>
          </a:xfrm>
          <a:prstGeom prst="rect">
            <a:avLst/>
          </a:prstGeom>
          <a:noFill/>
          <a:ln>
            <a:noFill/>
          </a:ln>
        </p:spPr>
        <p:txBody>
          <a:bodyPr spcFirstLastPara="1" wrap="square" lIns="45725" tIns="22850" rIns="45725" bIns="22850" anchor="t" anchorCtr="0">
            <a:noAutofit/>
          </a:bodyPr>
          <a:lstStyle>
            <a:lvl1pPr marR="0" lvl="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R="0" lvl="1" algn="l" rtl="0">
              <a:lnSpc>
                <a:spcPct val="100000"/>
              </a:lnSpc>
              <a:spcBef>
                <a:spcPts val="3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R="0" lvl="2" algn="l" rtl="0">
              <a:lnSpc>
                <a:spcPct val="100000"/>
              </a:lnSpc>
              <a:spcBef>
                <a:spcPts val="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R="0" lvl="3" algn="l" rtl="0">
              <a:lnSpc>
                <a:spcPct val="100000"/>
              </a:lnSpc>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4pPr>
            <a:lvl5pPr marR="0" lvl="4" algn="l" rtl="0">
              <a:lnSpc>
                <a:spcPct val="100000"/>
              </a:lnSpc>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R="0" lvl="5" algn="l" rtl="0">
              <a:lnSpc>
                <a:spcPct val="100000"/>
              </a:lnSpc>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6pPr>
            <a:lvl7pPr marR="0" lvl="6" algn="l" rtl="0">
              <a:lnSpc>
                <a:spcPct val="100000"/>
              </a:lnSpc>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7pPr>
            <a:lvl8pPr marR="0" lvl="7" algn="l" rtl="0">
              <a:lnSpc>
                <a:spcPct val="100000"/>
              </a:lnSpc>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8pPr>
            <a:lvl9pPr marR="0" lvl="8" algn="l" rtl="0">
              <a:lnSpc>
                <a:spcPct val="100000"/>
              </a:lnSpc>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9pPr>
          </a:lstStyle>
          <a:p>
            <a:endParaRPr/>
          </a:p>
        </p:txBody>
      </p:sp>
      <p:sp>
        <p:nvSpPr>
          <p:cNvPr id="109" name="Google Shape;109;p22"/>
          <p:cNvSpPr txBox="1">
            <a:spLocks noGrp="1"/>
          </p:cNvSpPr>
          <p:nvPr>
            <p:ph type="body" idx="1"/>
          </p:nvPr>
        </p:nvSpPr>
        <p:spPr>
          <a:xfrm>
            <a:off x="896144" y="2683669"/>
            <a:ext cx="2743200" cy="402600"/>
          </a:xfrm>
          <a:prstGeom prst="rect">
            <a:avLst/>
          </a:prstGeom>
          <a:noFill/>
          <a:ln>
            <a:noFill/>
          </a:ln>
        </p:spPr>
        <p:txBody>
          <a:bodyPr spcFirstLastPara="1" wrap="square" lIns="45725" tIns="22850" rIns="45725" bIns="22850" anchor="t" anchorCtr="0">
            <a:normAutofit/>
          </a:bodyPr>
          <a:lstStyle>
            <a:lvl1pPr marL="457200" lvl="0" indent="-228600" algn="l" rtl="0">
              <a:lnSpc>
                <a:spcPct val="100000"/>
              </a:lnSpc>
              <a:spcBef>
                <a:spcPts val="100"/>
              </a:spcBef>
              <a:spcAft>
                <a:spcPts val="0"/>
              </a:spcAft>
              <a:buClr>
                <a:schemeClr val="dk1"/>
              </a:buClr>
              <a:buSzPts val="700"/>
              <a:buNone/>
              <a:defRPr sz="700"/>
            </a:lvl1pPr>
            <a:lvl2pPr marL="914400" lvl="1" indent="-228600" algn="l" rtl="0">
              <a:lnSpc>
                <a:spcPct val="100000"/>
              </a:lnSpc>
              <a:spcBef>
                <a:spcPts val="100"/>
              </a:spcBef>
              <a:spcAft>
                <a:spcPts val="0"/>
              </a:spcAft>
              <a:buClr>
                <a:schemeClr val="dk1"/>
              </a:buClr>
              <a:buSzPts val="600"/>
              <a:buNone/>
              <a:defRPr sz="600"/>
            </a:lvl2pPr>
            <a:lvl3pPr marL="1371600" lvl="2" indent="-228600" algn="l" rtl="0">
              <a:lnSpc>
                <a:spcPct val="100000"/>
              </a:lnSpc>
              <a:spcBef>
                <a:spcPts val="100"/>
              </a:spcBef>
              <a:spcAft>
                <a:spcPts val="0"/>
              </a:spcAft>
              <a:buClr>
                <a:schemeClr val="dk1"/>
              </a:buClr>
              <a:buSzPts val="500"/>
              <a:buNone/>
              <a:defRPr sz="500"/>
            </a:lvl3pPr>
            <a:lvl4pPr marL="1828800" lvl="3" indent="-228600" algn="l" rtl="0">
              <a:lnSpc>
                <a:spcPct val="100000"/>
              </a:lnSpc>
              <a:spcBef>
                <a:spcPts val="100"/>
              </a:spcBef>
              <a:spcAft>
                <a:spcPts val="0"/>
              </a:spcAft>
              <a:buClr>
                <a:schemeClr val="dk1"/>
              </a:buClr>
              <a:buSzPts val="500"/>
              <a:buNone/>
              <a:defRPr sz="500"/>
            </a:lvl4pPr>
            <a:lvl5pPr marL="2286000" lvl="4" indent="-228600" algn="l" rtl="0">
              <a:lnSpc>
                <a:spcPct val="100000"/>
              </a:lnSpc>
              <a:spcBef>
                <a:spcPts val="100"/>
              </a:spcBef>
              <a:spcAft>
                <a:spcPts val="0"/>
              </a:spcAft>
              <a:buClr>
                <a:schemeClr val="dk1"/>
              </a:buClr>
              <a:buSzPts val="500"/>
              <a:buNone/>
              <a:defRPr sz="500"/>
            </a:lvl5pPr>
            <a:lvl6pPr marL="2743200" lvl="5" indent="-228600" algn="l" rtl="0">
              <a:lnSpc>
                <a:spcPct val="100000"/>
              </a:lnSpc>
              <a:spcBef>
                <a:spcPts val="100"/>
              </a:spcBef>
              <a:spcAft>
                <a:spcPts val="0"/>
              </a:spcAft>
              <a:buClr>
                <a:schemeClr val="dk1"/>
              </a:buClr>
              <a:buSzPts val="500"/>
              <a:buNone/>
              <a:defRPr sz="500"/>
            </a:lvl6pPr>
            <a:lvl7pPr marL="3200400" lvl="6" indent="-228600" algn="l" rtl="0">
              <a:lnSpc>
                <a:spcPct val="100000"/>
              </a:lnSpc>
              <a:spcBef>
                <a:spcPts val="100"/>
              </a:spcBef>
              <a:spcAft>
                <a:spcPts val="0"/>
              </a:spcAft>
              <a:buClr>
                <a:schemeClr val="dk1"/>
              </a:buClr>
              <a:buSzPts val="500"/>
              <a:buNone/>
              <a:defRPr sz="500"/>
            </a:lvl7pPr>
            <a:lvl8pPr marL="3657600" lvl="7" indent="-228600" algn="l" rtl="0">
              <a:lnSpc>
                <a:spcPct val="100000"/>
              </a:lnSpc>
              <a:spcBef>
                <a:spcPts val="100"/>
              </a:spcBef>
              <a:spcAft>
                <a:spcPts val="0"/>
              </a:spcAft>
              <a:buClr>
                <a:schemeClr val="dk1"/>
              </a:buClr>
              <a:buSzPts val="500"/>
              <a:buNone/>
              <a:defRPr sz="500"/>
            </a:lvl8pPr>
            <a:lvl9pPr marL="4114800" lvl="8" indent="-228600" algn="l" rtl="0">
              <a:lnSpc>
                <a:spcPct val="100000"/>
              </a:lnSpc>
              <a:spcBef>
                <a:spcPts val="100"/>
              </a:spcBef>
              <a:spcAft>
                <a:spcPts val="0"/>
              </a:spcAft>
              <a:buClr>
                <a:schemeClr val="dk1"/>
              </a:buClr>
              <a:buSzPts val="500"/>
              <a:buNone/>
              <a:defRPr sz="500"/>
            </a:lvl9pPr>
          </a:lstStyle>
          <a:p>
            <a:endParaRPr/>
          </a:p>
        </p:txBody>
      </p:sp>
      <p:sp>
        <p:nvSpPr>
          <p:cNvPr id="110" name="Google Shape;110;p22"/>
          <p:cNvSpPr txBox="1">
            <a:spLocks noGrp="1"/>
          </p:cNvSpPr>
          <p:nvPr>
            <p:ph type="dt" idx="10"/>
          </p:nvPr>
        </p:nvSpPr>
        <p:spPr>
          <a:xfrm>
            <a:off x="228600" y="3178175"/>
            <a:ext cx="1066800" cy="182700"/>
          </a:xfrm>
          <a:prstGeom prst="rect">
            <a:avLst/>
          </a:prstGeom>
          <a:noFill/>
          <a:ln>
            <a:noFill/>
          </a:ln>
        </p:spPr>
        <p:txBody>
          <a:bodyPr spcFirstLastPara="1" wrap="square" lIns="45725" tIns="22850" rIns="45725" bIns="22850" anchor="ctr" anchorCtr="0">
            <a:noAutofit/>
          </a:bodyPr>
          <a:lstStyle>
            <a:lvl1pPr lvl="0" algn="l" rtl="0">
              <a:lnSpc>
                <a:spcPct val="100000"/>
              </a:lnSpc>
              <a:spcBef>
                <a:spcPts val="0"/>
              </a:spcBef>
              <a:spcAft>
                <a:spcPts val="0"/>
              </a:spcAft>
              <a:buSzPts val="700"/>
              <a:buNone/>
              <a:defRPr/>
            </a:lvl1pPr>
            <a:lvl2pPr lvl="1" algn="l" rtl="0">
              <a:lnSpc>
                <a:spcPct val="100000"/>
              </a:lnSpc>
              <a:spcBef>
                <a:spcPts val="0"/>
              </a:spcBef>
              <a:spcAft>
                <a:spcPts val="0"/>
              </a:spcAft>
              <a:buSzPts val="700"/>
              <a:buNone/>
              <a:defRPr/>
            </a:lvl2pPr>
            <a:lvl3pPr lvl="2" algn="l" rtl="0">
              <a:lnSpc>
                <a:spcPct val="100000"/>
              </a:lnSpc>
              <a:spcBef>
                <a:spcPts val="0"/>
              </a:spcBef>
              <a:spcAft>
                <a:spcPts val="0"/>
              </a:spcAft>
              <a:buSzPts val="700"/>
              <a:buNone/>
              <a:defRPr/>
            </a:lvl3pPr>
            <a:lvl4pPr lvl="3" algn="l" rtl="0">
              <a:lnSpc>
                <a:spcPct val="100000"/>
              </a:lnSpc>
              <a:spcBef>
                <a:spcPts val="0"/>
              </a:spcBef>
              <a:spcAft>
                <a:spcPts val="0"/>
              </a:spcAft>
              <a:buSzPts val="700"/>
              <a:buNone/>
              <a:defRPr/>
            </a:lvl4pPr>
            <a:lvl5pPr lvl="4" algn="l" rtl="0">
              <a:lnSpc>
                <a:spcPct val="100000"/>
              </a:lnSpc>
              <a:spcBef>
                <a:spcPts val="0"/>
              </a:spcBef>
              <a:spcAft>
                <a:spcPts val="0"/>
              </a:spcAft>
              <a:buSzPts val="700"/>
              <a:buNone/>
              <a:defRPr/>
            </a:lvl5pPr>
            <a:lvl6pPr lvl="5" algn="l" rtl="0">
              <a:lnSpc>
                <a:spcPct val="100000"/>
              </a:lnSpc>
              <a:spcBef>
                <a:spcPts val="0"/>
              </a:spcBef>
              <a:spcAft>
                <a:spcPts val="0"/>
              </a:spcAft>
              <a:buSzPts val="700"/>
              <a:buNone/>
              <a:defRPr/>
            </a:lvl6pPr>
            <a:lvl7pPr lvl="6" algn="l" rtl="0">
              <a:lnSpc>
                <a:spcPct val="100000"/>
              </a:lnSpc>
              <a:spcBef>
                <a:spcPts val="0"/>
              </a:spcBef>
              <a:spcAft>
                <a:spcPts val="0"/>
              </a:spcAft>
              <a:buSzPts val="700"/>
              <a:buNone/>
              <a:defRPr/>
            </a:lvl7pPr>
            <a:lvl8pPr lvl="7" algn="l" rtl="0">
              <a:lnSpc>
                <a:spcPct val="100000"/>
              </a:lnSpc>
              <a:spcBef>
                <a:spcPts val="0"/>
              </a:spcBef>
              <a:spcAft>
                <a:spcPts val="0"/>
              </a:spcAft>
              <a:buSzPts val="700"/>
              <a:buNone/>
              <a:defRPr/>
            </a:lvl8pPr>
            <a:lvl9pPr lvl="8" algn="l" rtl="0">
              <a:lnSpc>
                <a:spcPct val="100000"/>
              </a:lnSpc>
              <a:spcBef>
                <a:spcPts val="0"/>
              </a:spcBef>
              <a:spcAft>
                <a:spcPts val="0"/>
              </a:spcAft>
              <a:buSzPts val="700"/>
              <a:buNone/>
              <a:defRPr/>
            </a:lvl9pPr>
          </a:lstStyle>
          <a:p>
            <a:endParaRPr/>
          </a:p>
        </p:txBody>
      </p:sp>
      <p:sp>
        <p:nvSpPr>
          <p:cNvPr id="111" name="Google Shape;111;p22"/>
          <p:cNvSpPr txBox="1">
            <a:spLocks noGrp="1"/>
          </p:cNvSpPr>
          <p:nvPr>
            <p:ph type="ftr" idx="11"/>
          </p:nvPr>
        </p:nvSpPr>
        <p:spPr>
          <a:xfrm>
            <a:off x="1562100" y="3178175"/>
            <a:ext cx="1447800" cy="182700"/>
          </a:xfrm>
          <a:prstGeom prst="rect">
            <a:avLst/>
          </a:prstGeom>
          <a:noFill/>
          <a:ln>
            <a:noFill/>
          </a:ln>
        </p:spPr>
        <p:txBody>
          <a:bodyPr spcFirstLastPara="1" wrap="square" lIns="45725" tIns="22850" rIns="45725" bIns="22850" anchor="ctr" anchorCtr="0">
            <a:noAutofit/>
          </a:bodyPr>
          <a:lstStyle>
            <a:lvl1pPr lvl="0" algn="ctr" rtl="0">
              <a:lnSpc>
                <a:spcPct val="100000"/>
              </a:lnSpc>
              <a:spcBef>
                <a:spcPts val="0"/>
              </a:spcBef>
              <a:spcAft>
                <a:spcPts val="0"/>
              </a:spcAft>
              <a:buSzPts val="700"/>
              <a:buNone/>
              <a:defRPr/>
            </a:lvl1pPr>
            <a:lvl2pPr lvl="1" algn="l" rtl="0">
              <a:lnSpc>
                <a:spcPct val="100000"/>
              </a:lnSpc>
              <a:spcBef>
                <a:spcPts val="0"/>
              </a:spcBef>
              <a:spcAft>
                <a:spcPts val="0"/>
              </a:spcAft>
              <a:buSzPts val="700"/>
              <a:buNone/>
              <a:defRPr/>
            </a:lvl2pPr>
            <a:lvl3pPr lvl="2" algn="l" rtl="0">
              <a:lnSpc>
                <a:spcPct val="100000"/>
              </a:lnSpc>
              <a:spcBef>
                <a:spcPts val="0"/>
              </a:spcBef>
              <a:spcAft>
                <a:spcPts val="0"/>
              </a:spcAft>
              <a:buSzPts val="700"/>
              <a:buNone/>
              <a:defRPr/>
            </a:lvl3pPr>
            <a:lvl4pPr lvl="3" algn="l" rtl="0">
              <a:lnSpc>
                <a:spcPct val="100000"/>
              </a:lnSpc>
              <a:spcBef>
                <a:spcPts val="0"/>
              </a:spcBef>
              <a:spcAft>
                <a:spcPts val="0"/>
              </a:spcAft>
              <a:buSzPts val="700"/>
              <a:buNone/>
              <a:defRPr/>
            </a:lvl4pPr>
            <a:lvl5pPr lvl="4" algn="l" rtl="0">
              <a:lnSpc>
                <a:spcPct val="100000"/>
              </a:lnSpc>
              <a:spcBef>
                <a:spcPts val="0"/>
              </a:spcBef>
              <a:spcAft>
                <a:spcPts val="0"/>
              </a:spcAft>
              <a:buSzPts val="700"/>
              <a:buNone/>
              <a:defRPr/>
            </a:lvl5pPr>
            <a:lvl6pPr lvl="5" algn="l" rtl="0">
              <a:lnSpc>
                <a:spcPct val="100000"/>
              </a:lnSpc>
              <a:spcBef>
                <a:spcPts val="0"/>
              </a:spcBef>
              <a:spcAft>
                <a:spcPts val="0"/>
              </a:spcAft>
              <a:buSzPts val="700"/>
              <a:buNone/>
              <a:defRPr/>
            </a:lvl6pPr>
            <a:lvl7pPr lvl="6" algn="l" rtl="0">
              <a:lnSpc>
                <a:spcPct val="100000"/>
              </a:lnSpc>
              <a:spcBef>
                <a:spcPts val="0"/>
              </a:spcBef>
              <a:spcAft>
                <a:spcPts val="0"/>
              </a:spcAft>
              <a:buSzPts val="700"/>
              <a:buNone/>
              <a:defRPr/>
            </a:lvl7pPr>
            <a:lvl8pPr lvl="7" algn="l" rtl="0">
              <a:lnSpc>
                <a:spcPct val="100000"/>
              </a:lnSpc>
              <a:spcBef>
                <a:spcPts val="0"/>
              </a:spcBef>
              <a:spcAft>
                <a:spcPts val="0"/>
              </a:spcAft>
              <a:buSzPts val="700"/>
              <a:buNone/>
              <a:defRPr/>
            </a:lvl8pPr>
            <a:lvl9pPr lvl="8" algn="l" rtl="0">
              <a:lnSpc>
                <a:spcPct val="100000"/>
              </a:lnSpc>
              <a:spcBef>
                <a:spcPts val="0"/>
              </a:spcBef>
              <a:spcAft>
                <a:spcPts val="0"/>
              </a:spcAft>
              <a:buSzPts val="700"/>
              <a:buNone/>
              <a:defRPr/>
            </a:lvl9pPr>
          </a:lstStyle>
          <a:p>
            <a:endParaRPr/>
          </a:p>
        </p:txBody>
      </p:sp>
      <p:sp>
        <p:nvSpPr>
          <p:cNvPr id="112" name="Google Shape;112;p22"/>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rtl="0">
              <a:lnSpc>
                <a:spcPct val="100000"/>
              </a:lnSpc>
              <a:spcBef>
                <a:spcPts val="0"/>
              </a:spcBef>
              <a:spcAft>
                <a:spcPts val="0"/>
              </a:spcAft>
              <a:buClr>
                <a:schemeClr val="dk1"/>
              </a:buClr>
              <a:buSzPts val="900"/>
              <a:buNone/>
              <a:defRPr/>
            </a:lvl1pPr>
            <a:lvl2pPr lvl="1" algn="l" rtl="0">
              <a:lnSpc>
                <a:spcPct val="100000"/>
              </a:lnSpc>
              <a:spcBef>
                <a:spcPts val="0"/>
              </a:spcBef>
              <a:spcAft>
                <a:spcPts val="0"/>
              </a:spcAft>
              <a:buSzPts val="700"/>
              <a:buNone/>
              <a:defRPr/>
            </a:lvl2pPr>
            <a:lvl3pPr lvl="2" algn="l" rtl="0">
              <a:lnSpc>
                <a:spcPct val="100000"/>
              </a:lnSpc>
              <a:spcBef>
                <a:spcPts val="0"/>
              </a:spcBef>
              <a:spcAft>
                <a:spcPts val="0"/>
              </a:spcAft>
              <a:buSzPts val="700"/>
              <a:buNone/>
              <a:defRPr/>
            </a:lvl3pPr>
            <a:lvl4pPr lvl="3" algn="l" rtl="0">
              <a:lnSpc>
                <a:spcPct val="100000"/>
              </a:lnSpc>
              <a:spcBef>
                <a:spcPts val="0"/>
              </a:spcBef>
              <a:spcAft>
                <a:spcPts val="0"/>
              </a:spcAft>
              <a:buSzPts val="700"/>
              <a:buNone/>
              <a:defRPr/>
            </a:lvl4pPr>
            <a:lvl5pPr lvl="4" algn="l" rtl="0">
              <a:lnSpc>
                <a:spcPct val="100000"/>
              </a:lnSpc>
              <a:spcBef>
                <a:spcPts val="0"/>
              </a:spcBef>
              <a:spcAft>
                <a:spcPts val="0"/>
              </a:spcAft>
              <a:buSzPts val="700"/>
              <a:buNone/>
              <a:defRPr/>
            </a:lvl5pPr>
            <a:lvl6pPr lvl="5" algn="l" rtl="0">
              <a:lnSpc>
                <a:spcPct val="100000"/>
              </a:lnSpc>
              <a:spcBef>
                <a:spcPts val="0"/>
              </a:spcBef>
              <a:spcAft>
                <a:spcPts val="0"/>
              </a:spcAft>
              <a:buSzPts val="700"/>
              <a:buNone/>
              <a:defRPr/>
            </a:lvl6pPr>
            <a:lvl7pPr lvl="6" algn="l" rtl="0">
              <a:lnSpc>
                <a:spcPct val="100000"/>
              </a:lnSpc>
              <a:spcBef>
                <a:spcPts val="0"/>
              </a:spcBef>
              <a:spcAft>
                <a:spcPts val="0"/>
              </a:spcAft>
              <a:buSzPts val="700"/>
              <a:buNone/>
              <a:defRPr/>
            </a:lvl7pPr>
            <a:lvl8pPr lvl="7" algn="l" rtl="0">
              <a:lnSpc>
                <a:spcPct val="100000"/>
              </a:lnSpc>
              <a:spcBef>
                <a:spcPts val="0"/>
              </a:spcBef>
              <a:spcAft>
                <a:spcPts val="0"/>
              </a:spcAft>
              <a:buSzPts val="700"/>
              <a:buNone/>
              <a:defRPr/>
            </a:lvl8pPr>
            <a:lvl9pPr lvl="8" algn="l" rtl="0">
              <a:lnSpc>
                <a:spcPct val="100000"/>
              </a:lnSpc>
              <a:spcBef>
                <a:spcPts val="0"/>
              </a:spcBef>
              <a:spcAft>
                <a:spcPts val="0"/>
              </a:spcAft>
              <a:buSzPts val="700"/>
              <a:buNone/>
              <a:defRPr/>
            </a:lvl9pPr>
          </a:lstStyle>
          <a:p>
            <a:endParaRPr/>
          </a:p>
        </p:txBody>
      </p:sp>
      <p:sp>
        <p:nvSpPr>
          <p:cNvPr id="115" name="Google Shape;115;p23"/>
          <p:cNvSpPr txBox="1">
            <a:spLocks noGrp="1"/>
          </p:cNvSpPr>
          <p:nvPr>
            <p:ph type="body" idx="1"/>
          </p:nvPr>
        </p:nvSpPr>
        <p:spPr>
          <a:xfrm rot="5400000">
            <a:off x="1154400" y="-125700"/>
            <a:ext cx="2263200" cy="4114800"/>
          </a:xfrm>
          <a:prstGeom prst="rect">
            <a:avLst/>
          </a:prstGeom>
          <a:noFill/>
          <a:ln>
            <a:noFill/>
          </a:ln>
        </p:spPr>
        <p:txBody>
          <a:bodyPr spcFirstLastPara="1" wrap="square" lIns="45725" tIns="22850" rIns="45725" bIns="22850" anchor="t" anchorCtr="0">
            <a:normAutofit/>
          </a:bodyPr>
          <a:lstStyle>
            <a:lvl1pPr marL="457200" lvl="0" indent="-285750" algn="l" rtl="0">
              <a:lnSpc>
                <a:spcPct val="100000"/>
              </a:lnSpc>
              <a:spcBef>
                <a:spcPts val="200"/>
              </a:spcBef>
              <a:spcAft>
                <a:spcPts val="0"/>
              </a:spcAft>
              <a:buClr>
                <a:schemeClr val="dk1"/>
              </a:buClr>
              <a:buSzPts val="900"/>
              <a:buChar char="•"/>
              <a:defRPr/>
            </a:lvl1pPr>
            <a:lvl2pPr marL="914400" lvl="1" indent="-285750" algn="l" rtl="0">
              <a:lnSpc>
                <a:spcPct val="100000"/>
              </a:lnSpc>
              <a:spcBef>
                <a:spcPts val="200"/>
              </a:spcBef>
              <a:spcAft>
                <a:spcPts val="0"/>
              </a:spcAft>
              <a:buClr>
                <a:schemeClr val="dk1"/>
              </a:buClr>
              <a:buSzPts val="900"/>
              <a:buChar char="–"/>
              <a:defRPr/>
            </a:lvl2pPr>
            <a:lvl3pPr marL="1371600" lvl="2" indent="-285750" algn="l" rtl="0">
              <a:lnSpc>
                <a:spcPct val="100000"/>
              </a:lnSpc>
              <a:spcBef>
                <a:spcPts val="200"/>
              </a:spcBef>
              <a:spcAft>
                <a:spcPts val="0"/>
              </a:spcAft>
              <a:buClr>
                <a:schemeClr val="dk1"/>
              </a:buClr>
              <a:buSzPts val="900"/>
              <a:buChar char="•"/>
              <a:defRPr/>
            </a:lvl3pPr>
            <a:lvl4pPr marL="1828800" lvl="3" indent="-285750" algn="l" rtl="0">
              <a:lnSpc>
                <a:spcPct val="100000"/>
              </a:lnSpc>
              <a:spcBef>
                <a:spcPts val="200"/>
              </a:spcBef>
              <a:spcAft>
                <a:spcPts val="0"/>
              </a:spcAft>
              <a:buClr>
                <a:schemeClr val="dk1"/>
              </a:buClr>
              <a:buSzPts val="900"/>
              <a:buChar char="–"/>
              <a:defRPr/>
            </a:lvl4pPr>
            <a:lvl5pPr marL="2286000" lvl="4" indent="-285750" algn="l" rtl="0">
              <a:lnSpc>
                <a:spcPct val="100000"/>
              </a:lnSpc>
              <a:spcBef>
                <a:spcPts val="200"/>
              </a:spcBef>
              <a:spcAft>
                <a:spcPts val="0"/>
              </a:spcAft>
              <a:buClr>
                <a:schemeClr val="dk1"/>
              </a:buClr>
              <a:buSzPts val="900"/>
              <a:buChar char="»"/>
              <a:defRPr/>
            </a:lvl5pPr>
            <a:lvl6pPr marL="2743200" lvl="5" indent="-285750" algn="l" rtl="0">
              <a:lnSpc>
                <a:spcPct val="100000"/>
              </a:lnSpc>
              <a:spcBef>
                <a:spcPts val="200"/>
              </a:spcBef>
              <a:spcAft>
                <a:spcPts val="0"/>
              </a:spcAft>
              <a:buClr>
                <a:schemeClr val="dk1"/>
              </a:buClr>
              <a:buSzPts val="900"/>
              <a:buChar char="•"/>
              <a:defRPr/>
            </a:lvl6pPr>
            <a:lvl7pPr marL="3200400" lvl="6" indent="-285750" algn="l" rtl="0">
              <a:lnSpc>
                <a:spcPct val="100000"/>
              </a:lnSpc>
              <a:spcBef>
                <a:spcPts val="200"/>
              </a:spcBef>
              <a:spcAft>
                <a:spcPts val="0"/>
              </a:spcAft>
              <a:buClr>
                <a:schemeClr val="dk1"/>
              </a:buClr>
              <a:buSzPts val="900"/>
              <a:buChar char="•"/>
              <a:defRPr/>
            </a:lvl7pPr>
            <a:lvl8pPr marL="3657600" lvl="7" indent="-285750" algn="l" rtl="0">
              <a:lnSpc>
                <a:spcPct val="100000"/>
              </a:lnSpc>
              <a:spcBef>
                <a:spcPts val="200"/>
              </a:spcBef>
              <a:spcAft>
                <a:spcPts val="0"/>
              </a:spcAft>
              <a:buClr>
                <a:schemeClr val="dk1"/>
              </a:buClr>
              <a:buSzPts val="900"/>
              <a:buChar char="•"/>
              <a:defRPr/>
            </a:lvl8pPr>
            <a:lvl9pPr marL="4114800" lvl="8" indent="-285750" algn="l" rtl="0">
              <a:lnSpc>
                <a:spcPct val="100000"/>
              </a:lnSpc>
              <a:spcBef>
                <a:spcPts val="200"/>
              </a:spcBef>
              <a:spcAft>
                <a:spcPts val="0"/>
              </a:spcAft>
              <a:buClr>
                <a:schemeClr val="dk1"/>
              </a:buClr>
              <a:buSzPts val="900"/>
              <a:buChar char="•"/>
              <a:defRPr/>
            </a:lvl9pPr>
          </a:lstStyle>
          <a:p>
            <a:endParaRPr/>
          </a:p>
        </p:txBody>
      </p:sp>
      <p:sp>
        <p:nvSpPr>
          <p:cNvPr id="116" name="Google Shape;116;p23"/>
          <p:cNvSpPr txBox="1">
            <a:spLocks noGrp="1"/>
          </p:cNvSpPr>
          <p:nvPr>
            <p:ph type="dt" idx="10"/>
          </p:nvPr>
        </p:nvSpPr>
        <p:spPr>
          <a:xfrm>
            <a:off x="228600" y="3178175"/>
            <a:ext cx="1066800" cy="182700"/>
          </a:xfrm>
          <a:prstGeom prst="rect">
            <a:avLst/>
          </a:prstGeom>
          <a:noFill/>
          <a:ln>
            <a:noFill/>
          </a:ln>
        </p:spPr>
        <p:txBody>
          <a:bodyPr spcFirstLastPara="1" wrap="square" lIns="45725" tIns="22850" rIns="45725" bIns="22850" anchor="ctr" anchorCtr="0">
            <a:noAutofit/>
          </a:bodyPr>
          <a:lstStyle>
            <a:lvl1pPr lvl="0" algn="l" rtl="0">
              <a:lnSpc>
                <a:spcPct val="100000"/>
              </a:lnSpc>
              <a:spcBef>
                <a:spcPts val="0"/>
              </a:spcBef>
              <a:spcAft>
                <a:spcPts val="0"/>
              </a:spcAft>
              <a:buSzPts val="700"/>
              <a:buNone/>
              <a:defRPr/>
            </a:lvl1pPr>
            <a:lvl2pPr lvl="1" algn="l" rtl="0">
              <a:lnSpc>
                <a:spcPct val="100000"/>
              </a:lnSpc>
              <a:spcBef>
                <a:spcPts val="0"/>
              </a:spcBef>
              <a:spcAft>
                <a:spcPts val="0"/>
              </a:spcAft>
              <a:buSzPts val="700"/>
              <a:buNone/>
              <a:defRPr/>
            </a:lvl2pPr>
            <a:lvl3pPr lvl="2" algn="l" rtl="0">
              <a:lnSpc>
                <a:spcPct val="100000"/>
              </a:lnSpc>
              <a:spcBef>
                <a:spcPts val="0"/>
              </a:spcBef>
              <a:spcAft>
                <a:spcPts val="0"/>
              </a:spcAft>
              <a:buSzPts val="700"/>
              <a:buNone/>
              <a:defRPr/>
            </a:lvl3pPr>
            <a:lvl4pPr lvl="3" algn="l" rtl="0">
              <a:lnSpc>
                <a:spcPct val="100000"/>
              </a:lnSpc>
              <a:spcBef>
                <a:spcPts val="0"/>
              </a:spcBef>
              <a:spcAft>
                <a:spcPts val="0"/>
              </a:spcAft>
              <a:buSzPts val="700"/>
              <a:buNone/>
              <a:defRPr/>
            </a:lvl4pPr>
            <a:lvl5pPr lvl="4" algn="l" rtl="0">
              <a:lnSpc>
                <a:spcPct val="100000"/>
              </a:lnSpc>
              <a:spcBef>
                <a:spcPts val="0"/>
              </a:spcBef>
              <a:spcAft>
                <a:spcPts val="0"/>
              </a:spcAft>
              <a:buSzPts val="700"/>
              <a:buNone/>
              <a:defRPr/>
            </a:lvl5pPr>
            <a:lvl6pPr lvl="5" algn="l" rtl="0">
              <a:lnSpc>
                <a:spcPct val="100000"/>
              </a:lnSpc>
              <a:spcBef>
                <a:spcPts val="0"/>
              </a:spcBef>
              <a:spcAft>
                <a:spcPts val="0"/>
              </a:spcAft>
              <a:buSzPts val="700"/>
              <a:buNone/>
              <a:defRPr/>
            </a:lvl6pPr>
            <a:lvl7pPr lvl="6" algn="l" rtl="0">
              <a:lnSpc>
                <a:spcPct val="100000"/>
              </a:lnSpc>
              <a:spcBef>
                <a:spcPts val="0"/>
              </a:spcBef>
              <a:spcAft>
                <a:spcPts val="0"/>
              </a:spcAft>
              <a:buSzPts val="700"/>
              <a:buNone/>
              <a:defRPr/>
            </a:lvl7pPr>
            <a:lvl8pPr lvl="7" algn="l" rtl="0">
              <a:lnSpc>
                <a:spcPct val="100000"/>
              </a:lnSpc>
              <a:spcBef>
                <a:spcPts val="0"/>
              </a:spcBef>
              <a:spcAft>
                <a:spcPts val="0"/>
              </a:spcAft>
              <a:buSzPts val="700"/>
              <a:buNone/>
              <a:defRPr/>
            </a:lvl8pPr>
            <a:lvl9pPr lvl="8" algn="l" rtl="0">
              <a:lnSpc>
                <a:spcPct val="100000"/>
              </a:lnSpc>
              <a:spcBef>
                <a:spcPts val="0"/>
              </a:spcBef>
              <a:spcAft>
                <a:spcPts val="0"/>
              </a:spcAft>
              <a:buSzPts val="700"/>
              <a:buNone/>
              <a:defRPr/>
            </a:lvl9pPr>
          </a:lstStyle>
          <a:p>
            <a:endParaRPr/>
          </a:p>
        </p:txBody>
      </p:sp>
      <p:sp>
        <p:nvSpPr>
          <p:cNvPr id="117" name="Google Shape;117;p23"/>
          <p:cNvSpPr txBox="1">
            <a:spLocks noGrp="1"/>
          </p:cNvSpPr>
          <p:nvPr>
            <p:ph type="ftr" idx="11"/>
          </p:nvPr>
        </p:nvSpPr>
        <p:spPr>
          <a:xfrm>
            <a:off x="1562100" y="3178175"/>
            <a:ext cx="1447800" cy="182700"/>
          </a:xfrm>
          <a:prstGeom prst="rect">
            <a:avLst/>
          </a:prstGeom>
          <a:noFill/>
          <a:ln>
            <a:noFill/>
          </a:ln>
        </p:spPr>
        <p:txBody>
          <a:bodyPr spcFirstLastPara="1" wrap="square" lIns="45725" tIns="22850" rIns="45725" bIns="22850" anchor="ctr" anchorCtr="0">
            <a:noAutofit/>
          </a:bodyPr>
          <a:lstStyle>
            <a:lvl1pPr lvl="0" algn="ctr" rtl="0">
              <a:lnSpc>
                <a:spcPct val="100000"/>
              </a:lnSpc>
              <a:spcBef>
                <a:spcPts val="0"/>
              </a:spcBef>
              <a:spcAft>
                <a:spcPts val="0"/>
              </a:spcAft>
              <a:buSzPts val="700"/>
              <a:buNone/>
              <a:defRPr/>
            </a:lvl1pPr>
            <a:lvl2pPr lvl="1" algn="l" rtl="0">
              <a:lnSpc>
                <a:spcPct val="100000"/>
              </a:lnSpc>
              <a:spcBef>
                <a:spcPts val="0"/>
              </a:spcBef>
              <a:spcAft>
                <a:spcPts val="0"/>
              </a:spcAft>
              <a:buSzPts val="700"/>
              <a:buNone/>
              <a:defRPr/>
            </a:lvl2pPr>
            <a:lvl3pPr lvl="2" algn="l" rtl="0">
              <a:lnSpc>
                <a:spcPct val="100000"/>
              </a:lnSpc>
              <a:spcBef>
                <a:spcPts val="0"/>
              </a:spcBef>
              <a:spcAft>
                <a:spcPts val="0"/>
              </a:spcAft>
              <a:buSzPts val="700"/>
              <a:buNone/>
              <a:defRPr/>
            </a:lvl3pPr>
            <a:lvl4pPr lvl="3" algn="l" rtl="0">
              <a:lnSpc>
                <a:spcPct val="100000"/>
              </a:lnSpc>
              <a:spcBef>
                <a:spcPts val="0"/>
              </a:spcBef>
              <a:spcAft>
                <a:spcPts val="0"/>
              </a:spcAft>
              <a:buSzPts val="700"/>
              <a:buNone/>
              <a:defRPr/>
            </a:lvl4pPr>
            <a:lvl5pPr lvl="4" algn="l" rtl="0">
              <a:lnSpc>
                <a:spcPct val="100000"/>
              </a:lnSpc>
              <a:spcBef>
                <a:spcPts val="0"/>
              </a:spcBef>
              <a:spcAft>
                <a:spcPts val="0"/>
              </a:spcAft>
              <a:buSzPts val="700"/>
              <a:buNone/>
              <a:defRPr/>
            </a:lvl5pPr>
            <a:lvl6pPr lvl="5" algn="l" rtl="0">
              <a:lnSpc>
                <a:spcPct val="100000"/>
              </a:lnSpc>
              <a:spcBef>
                <a:spcPts val="0"/>
              </a:spcBef>
              <a:spcAft>
                <a:spcPts val="0"/>
              </a:spcAft>
              <a:buSzPts val="700"/>
              <a:buNone/>
              <a:defRPr/>
            </a:lvl6pPr>
            <a:lvl7pPr lvl="6" algn="l" rtl="0">
              <a:lnSpc>
                <a:spcPct val="100000"/>
              </a:lnSpc>
              <a:spcBef>
                <a:spcPts val="0"/>
              </a:spcBef>
              <a:spcAft>
                <a:spcPts val="0"/>
              </a:spcAft>
              <a:buSzPts val="700"/>
              <a:buNone/>
              <a:defRPr/>
            </a:lvl7pPr>
            <a:lvl8pPr lvl="7" algn="l" rtl="0">
              <a:lnSpc>
                <a:spcPct val="100000"/>
              </a:lnSpc>
              <a:spcBef>
                <a:spcPts val="0"/>
              </a:spcBef>
              <a:spcAft>
                <a:spcPts val="0"/>
              </a:spcAft>
              <a:buSzPts val="700"/>
              <a:buNone/>
              <a:defRPr/>
            </a:lvl8pPr>
            <a:lvl9pPr lvl="8" algn="l" rtl="0">
              <a:lnSpc>
                <a:spcPct val="100000"/>
              </a:lnSpc>
              <a:spcBef>
                <a:spcPts val="0"/>
              </a:spcBef>
              <a:spcAft>
                <a:spcPts val="0"/>
              </a:spcAft>
              <a:buSzPts val="700"/>
              <a:buNone/>
              <a:defRPr/>
            </a:lvl9pPr>
          </a:lstStyle>
          <a:p>
            <a:endParaRPr/>
          </a:p>
        </p:txBody>
      </p:sp>
      <p:sp>
        <p:nvSpPr>
          <p:cNvPr id="118" name="Google Shape;118;p23"/>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2366100" y="1085919"/>
            <a:ext cx="2925900" cy="1028700"/>
          </a:xfrm>
          <a:prstGeom prst="rect">
            <a:avLst/>
          </a:prstGeom>
          <a:noFill/>
          <a:ln>
            <a:noFill/>
          </a:ln>
        </p:spPr>
        <p:txBody>
          <a:bodyPr spcFirstLastPara="1" wrap="square" lIns="45725" tIns="22850" rIns="45725" bIns="22850" anchor="ctr" anchorCtr="0">
            <a:normAutofit/>
          </a:bodyPr>
          <a:lstStyle>
            <a:lvl1pPr lvl="0" algn="ctr" rtl="0">
              <a:lnSpc>
                <a:spcPct val="100000"/>
              </a:lnSpc>
              <a:spcBef>
                <a:spcPts val="0"/>
              </a:spcBef>
              <a:spcAft>
                <a:spcPts val="0"/>
              </a:spcAft>
              <a:buClr>
                <a:schemeClr val="dk1"/>
              </a:buClr>
              <a:buSzPts val="900"/>
              <a:buNone/>
              <a:defRPr/>
            </a:lvl1pPr>
            <a:lvl2pPr lvl="1" algn="l" rtl="0">
              <a:lnSpc>
                <a:spcPct val="100000"/>
              </a:lnSpc>
              <a:spcBef>
                <a:spcPts val="0"/>
              </a:spcBef>
              <a:spcAft>
                <a:spcPts val="0"/>
              </a:spcAft>
              <a:buSzPts val="700"/>
              <a:buNone/>
              <a:defRPr/>
            </a:lvl2pPr>
            <a:lvl3pPr lvl="2" algn="l" rtl="0">
              <a:lnSpc>
                <a:spcPct val="100000"/>
              </a:lnSpc>
              <a:spcBef>
                <a:spcPts val="0"/>
              </a:spcBef>
              <a:spcAft>
                <a:spcPts val="0"/>
              </a:spcAft>
              <a:buSzPts val="700"/>
              <a:buNone/>
              <a:defRPr/>
            </a:lvl3pPr>
            <a:lvl4pPr lvl="3" algn="l" rtl="0">
              <a:lnSpc>
                <a:spcPct val="100000"/>
              </a:lnSpc>
              <a:spcBef>
                <a:spcPts val="0"/>
              </a:spcBef>
              <a:spcAft>
                <a:spcPts val="0"/>
              </a:spcAft>
              <a:buSzPts val="700"/>
              <a:buNone/>
              <a:defRPr/>
            </a:lvl4pPr>
            <a:lvl5pPr lvl="4" algn="l" rtl="0">
              <a:lnSpc>
                <a:spcPct val="100000"/>
              </a:lnSpc>
              <a:spcBef>
                <a:spcPts val="0"/>
              </a:spcBef>
              <a:spcAft>
                <a:spcPts val="0"/>
              </a:spcAft>
              <a:buSzPts val="700"/>
              <a:buNone/>
              <a:defRPr/>
            </a:lvl5pPr>
            <a:lvl6pPr lvl="5" algn="l" rtl="0">
              <a:lnSpc>
                <a:spcPct val="100000"/>
              </a:lnSpc>
              <a:spcBef>
                <a:spcPts val="0"/>
              </a:spcBef>
              <a:spcAft>
                <a:spcPts val="0"/>
              </a:spcAft>
              <a:buSzPts val="700"/>
              <a:buNone/>
              <a:defRPr/>
            </a:lvl6pPr>
            <a:lvl7pPr lvl="6" algn="l" rtl="0">
              <a:lnSpc>
                <a:spcPct val="100000"/>
              </a:lnSpc>
              <a:spcBef>
                <a:spcPts val="0"/>
              </a:spcBef>
              <a:spcAft>
                <a:spcPts val="0"/>
              </a:spcAft>
              <a:buSzPts val="700"/>
              <a:buNone/>
              <a:defRPr/>
            </a:lvl7pPr>
            <a:lvl8pPr lvl="7" algn="l" rtl="0">
              <a:lnSpc>
                <a:spcPct val="100000"/>
              </a:lnSpc>
              <a:spcBef>
                <a:spcPts val="0"/>
              </a:spcBef>
              <a:spcAft>
                <a:spcPts val="0"/>
              </a:spcAft>
              <a:buSzPts val="700"/>
              <a:buNone/>
              <a:defRPr/>
            </a:lvl8pPr>
            <a:lvl9pPr lvl="8" algn="l" rtl="0">
              <a:lnSpc>
                <a:spcPct val="100000"/>
              </a:lnSpc>
              <a:spcBef>
                <a:spcPts val="0"/>
              </a:spcBef>
              <a:spcAft>
                <a:spcPts val="0"/>
              </a:spcAft>
              <a:buSzPts val="700"/>
              <a:buNone/>
              <a:defRPr/>
            </a:lvl9pPr>
          </a:lstStyle>
          <a:p>
            <a:endParaRPr/>
          </a:p>
        </p:txBody>
      </p:sp>
      <p:sp>
        <p:nvSpPr>
          <p:cNvPr id="121" name="Google Shape;121;p24"/>
          <p:cNvSpPr txBox="1">
            <a:spLocks noGrp="1"/>
          </p:cNvSpPr>
          <p:nvPr>
            <p:ph type="body" idx="1"/>
          </p:nvPr>
        </p:nvSpPr>
        <p:spPr>
          <a:xfrm rot="5400000">
            <a:off x="270600" y="95319"/>
            <a:ext cx="2925900" cy="3009900"/>
          </a:xfrm>
          <a:prstGeom prst="rect">
            <a:avLst/>
          </a:prstGeom>
          <a:noFill/>
          <a:ln>
            <a:noFill/>
          </a:ln>
        </p:spPr>
        <p:txBody>
          <a:bodyPr spcFirstLastPara="1" wrap="square" lIns="45725" tIns="22850" rIns="45725" bIns="22850" anchor="t" anchorCtr="0">
            <a:normAutofit/>
          </a:bodyPr>
          <a:lstStyle>
            <a:lvl1pPr marL="457200" lvl="0" indent="-285750" algn="l" rtl="0">
              <a:lnSpc>
                <a:spcPct val="100000"/>
              </a:lnSpc>
              <a:spcBef>
                <a:spcPts val="200"/>
              </a:spcBef>
              <a:spcAft>
                <a:spcPts val="0"/>
              </a:spcAft>
              <a:buClr>
                <a:schemeClr val="dk1"/>
              </a:buClr>
              <a:buSzPts val="900"/>
              <a:buChar char="•"/>
              <a:defRPr/>
            </a:lvl1pPr>
            <a:lvl2pPr marL="914400" lvl="1" indent="-285750" algn="l" rtl="0">
              <a:lnSpc>
                <a:spcPct val="100000"/>
              </a:lnSpc>
              <a:spcBef>
                <a:spcPts val="200"/>
              </a:spcBef>
              <a:spcAft>
                <a:spcPts val="0"/>
              </a:spcAft>
              <a:buClr>
                <a:schemeClr val="dk1"/>
              </a:buClr>
              <a:buSzPts val="900"/>
              <a:buChar char="–"/>
              <a:defRPr/>
            </a:lvl2pPr>
            <a:lvl3pPr marL="1371600" lvl="2" indent="-285750" algn="l" rtl="0">
              <a:lnSpc>
                <a:spcPct val="100000"/>
              </a:lnSpc>
              <a:spcBef>
                <a:spcPts val="200"/>
              </a:spcBef>
              <a:spcAft>
                <a:spcPts val="0"/>
              </a:spcAft>
              <a:buClr>
                <a:schemeClr val="dk1"/>
              </a:buClr>
              <a:buSzPts val="900"/>
              <a:buChar char="•"/>
              <a:defRPr/>
            </a:lvl3pPr>
            <a:lvl4pPr marL="1828800" lvl="3" indent="-285750" algn="l" rtl="0">
              <a:lnSpc>
                <a:spcPct val="100000"/>
              </a:lnSpc>
              <a:spcBef>
                <a:spcPts val="200"/>
              </a:spcBef>
              <a:spcAft>
                <a:spcPts val="0"/>
              </a:spcAft>
              <a:buClr>
                <a:schemeClr val="dk1"/>
              </a:buClr>
              <a:buSzPts val="900"/>
              <a:buChar char="–"/>
              <a:defRPr/>
            </a:lvl4pPr>
            <a:lvl5pPr marL="2286000" lvl="4" indent="-285750" algn="l" rtl="0">
              <a:lnSpc>
                <a:spcPct val="100000"/>
              </a:lnSpc>
              <a:spcBef>
                <a:spcPts val="200"/>
              </a:spcBef>
              <a:spcAft>
                <a:spcPts val="0"/>
              </a:spcAft>
              <a:buClr>
                <a:schemeClr val="dk1"/>
              </a:buClr>
              <a:buSzPts val="900"/>
              <a:buChar char="»"/>
              <a:defRPr/>
            </a:lvl5pPr>
            <a:lvl6pPr marL="2743200" lvl="5" indent="-285750" algn="l" rtl="0">
              <a:lnSpc>
                <a:spcPct val="100000"/>
              </a:lnSpc>
              <a:spcBef>
                <a:spcPts val="200"/>
              </a:spcBef>
              <a:spcAft>
                <a:spcPts val="0"/>
              </a:spcAft>
              <a:buClr>
                <a:schemeClr val="dk1"/>
              </a:buClr>
              <a:buSzPts val="900"/>
              <a:buChar char="•"/>
              <a:defRPr/>
            </a:lvl6pPr>
            <a:lvl7pPr marL="3200400" lvl="6" indent="-285750" algn="l" rtl="0">
              <a:lnSpc>
                <a:spcPct val="100000"/>
              </a:lnSpc>
              <a:spcBef>
                <a:spcPts val="200"/>
              </a:spcBef>
              <a:spcAft>
                <a:spcPts val="0"/>
              </a:spcAft>
              <a:buClr>
                <a:schemeClr val="dk1"/>
              </a:buClr>
              <a:buSzPts val="900"/>
              <a:buChar char="•"/>
              <a:defRPr/>
            </a:lvl7pPr>
            <a:lvl8pPr marL="3657600" lvl="7" indent="-285750" algn="l" rtl="0">
              <a:lnSpc>
                <a:spcPct val="100000"/>
              </a:lnSpc>
              <a:spcBef>
                <a:spcPts val="200"/>
              </a:spcBef>
              <a:spcAft>
                <a:spcPts val="0"/>
              </a:spcAft>
              <a:buClr>
                <a:schemeClr val="dk1"/>
              </a:buClr>
              <a:buSzPts val="900"/>
              <a:buChar char="•"/>
              <a:defRPr/>
            </a:lvl8pPr>
            <a:lvl9pPr marL="4114800" lvl="8" indent="-285750" algn="l" rtl="0">
              <a:lnSpc>
                <a:spcPct val="100000"/>
              </a:lnSpc>
              <a:spcBef>
                <a:spcPts val="200"/>
              </a:spcBef>
              <a:spcAft>
                <a:spcPts val="0"/>
              </a:spcAft>
              <a:buClr>
                <a:schemeClr val="dk1"/>
              </a:buClr>
              <a:buSzPts val="900"/>
              <a:buChar char="•"/>
              <a:defRPr/>
            </a:lvl9pPr>
          </a:lstStyle>
          <a:p>
            <a:endParaRPr/>
          </a:p>
        </p:txBody>
      </p:sp>
      <p:sp>
        <p:nvSpPr>
          <p:cNvPr id="122" name="Google Shape;122;p24"/>
          <p:cNvSpPr txBox="1">
            <a:spLocks noGrp="1"/>
          </p:cNvSpPr>
          <p:nvPr>
            <p:ph type="dt" idx="10"/>
          </p:nvPr>
        </p:nvSpPr>
        <p:spPr>
          <a:xfrm>
            <a:off x="228600" y="3178175"/>
            <a:ext cx="1066800" cy="182700"/>
          </a:xfrm>
          <a:prstGeom prst="rect">
            <a:avLst/>
          </a:prstGeom>
          <a:noFill/>
          <a:ln>
            <a:noFill/>
          </a:ln>
        </p:spPr>
        <p:txBody>
          <a:bodyPr spcFirstLastPara="1" wrap="square" lIns="45725" tIns="22850" rIns="45725" bIns="22850" anchor="ctr" anchorCtr="0">
            <a:noAutofit/>
          </a:bodyPr>
          <a:lstStyle>
            <a:lvl1pPr lvl="0" algn="l" rtl="0">
              <a:lnSpc>
                <a:spcPct val="100000"/>
              </a:lnSpc>
              <a:spcBef>
                <a:spcPts val="0"/>
              </a:spcBef>
              <a:spcAft>
                <a:spcPts val="0"/>
              </a:spcAft>
              <a:buSzPts val="700"/>
              <a:buNone/>
              <a:defRPr/>
            </a:lvl1pPr>
            <a:lvl2pPr lvl="1" algn="l" rtl="0">
              <a:lnSpc>
                <a:spcPct val="100000"/>
              </a:lnSpc>
              <a:spcBef>
                <a:spcPts val="0"/>
              </a:spcBef>
              <a:spcAft>
                <a:spcPts val="0"/>
              </a:spcAft>
              <a:buSzPts val="700"/>
              <a:buNone/>
              <a:defRPr/>
            </a:lvl2pPr>
            <a:lvl3pPr lvl="2" algn="l" rtl="0">
              <a:lnSpc>
                <a:spcPct val="100000"/>
              </a:lnSpc>
              <a:spcBef>
                <a:spcPts val="0"/>
              </a:spcBef>
              <a:spcAft>
                <a:spcPts val="0"/>
              </a:spcAft>
              <a:buSzPts val="700"/>
              <a:buNone/>
              <a:defRPr/>
            </a:lvl3pPr>
            <a:lvl4pPr lvl="3" algn="l" rtl="0">
              <a:lnSpc>
                <a:spcPct val="100000"/>
              </a:lnSpc>
              <a:spcBef>
                <a:spcPts val="0"/>
              </a:spcBef>
              <a:spcAft>
                <a:spcPts val="0"/>
              </a:spcAft>
              <a:buSzPts val="700"/>
              <a:buNone/>
              <a:defRPr/>
            </a:lvl4pPr>
            <a:lvl5pPr lvl="4" algn="l" rtl="0">
              <a:lnSpc>
                <a:spcPct val="100000"/>
              </a:lnSpc>
              <a:spcBef>
                <a:spcPts val="0"/>
              </a:spcBef>
              <a:spcAft>
                <a:spcPts val="0"/>
              </a:spcAft>
              <a:buSzPts val="700"/>
              <a:buNone/>
              <a:defRPr/>
            </a:lvl5pPr>
            <a:lvl6pPr lvl="5" algn="l" rtl="0">
              <a:lnSpc>
                <a:spcPct val="100000"/>
              </a:lnSpc>
              <a:spcBef>
                <a:spcPts val="0"/>
              </a:spcBef>
              <a:spcAft>
                <a:spcPts val="0"/>
              </a:spcAft>
              <a:buSzPts val="700"/>
              <a:buNone/>
              <a:defRPr/>
            </a:lvl6pPr>
            <a:lvl7pPr lvl="6" algn="l" rtl="0">
              <a:lnSpc>
                <a:spcPct val="100000"/>
              </a:lnSpc>
              <a:spcBef>
                <a:spcPts val="0"/>
              </a:spcBef>
              <a:spcAft>
                <a:spcPts val="0"/>
              </a:spcAft>
              <a:buSzPts val="700"/>
              <a:buNone/>
              <a:defRPr/>
            </a:lvl7pPr>
            <a:lvl8pPr lvl="7" algn="l" rtl="0">
              <a:lnSpc>
                <a:spcPct val="100000"/>
              </a:lnSpc>
              <a:spcBef>
                <a:spcPts val="0"/>
              </a:spcBef>
              <a:spcAft>
                <a:spcPts val="0"/>
              </a:spcAft>
              <a:buSzPts val="700"/>
              <a:buNone/>
              <a:defRPr/>
            </a:lvl8pPr>
            <a:lvl9pPr lvl="8" algn="l" rtl="0">
              <a:lnSpc>
                <a:spcPct val="100000"/>
              </a:lnSpc>
              <a:spcBef>
                <a:spcPts val="0"/>
              </a:spcBef>
              <a:spcAft>
                <a:spcPts val="0"/>
              </a:spcAft>
              <a:buSzPts val="700"/>
              <a:buNone/>
              <a:defRPr/>
            </a:lvl9pPr>
          </a:lstStyle>
          <a:p>
            <a:endParaRPr/>
          </a:p>
        </p:txBody>
      </p:sp>
      <p:sp>
        <p:nvSpPr>
          <p:cNvPr id="123" name="Google Shape;123;p24"/>
          <p:cNvSpPr txBox="1">
            <a:spLocks noGrp="1"/>
          </p:cNvSpPr>
          <p:nvPr>
            <p:ph type="ftr" idx="11"/>
          </p:nvPr>
        </p:nvSpPr>
        <p:spPr>
          <a:xfrm>
            <a:off x="1562100" y="3178175"/>
            <a:ext cx="1447800" cy="182700"/>
          </a:xfrm>
          <a:prstGeom prst="rect">
            <a:avLst/>
          </a:prstGeom>
          <a:noFill/>
          <a:ln>
            <a:noFill/>
          </a:ln>
        </p:spPr>
        <p:txBody>
          <a:bodyPr spcFirstLastPara="1" wrap="square" lIns="45725" tIns="22850" rIns="45725" bIns="22850" anchor="ctr" anchorCtr="0">
            <a:noAutofit/>
          </a:bodyPr>
          <a:lstStyle>
            <a:lvl1pPr lvl="0" algn="ctr" rtl="0">
              <a:lnSpc>
                <a:spcPct val="100000"/>
              </a:lnSpc>
              <a:spcBef>
                <a:spcPts val="0"/>
              </a:spcBef>
              <a:spcAft>
                <a:spcPts val="0"/>
              </a:spcAft>
              <a:buSzPts val="700"/>
              <a:buNone/>
              <a:defRPr/>
            </a:lvl1pPr>
            <a:lvl2pPr lvl="1" algn="l" rtl="0">
              <a:lnSpc>
                <a:spcPct val="100000"/>
              </a:lnSpc>
              <a:spcBef>
                <a:spcPts val="0"/>
              </a:spcBef>
              <a:spcAft>
                <a:spcPts val="0"/>
              </a:spcAft>
              <a:buSzPts val="700"/>
              <a:buNone/>
              <a:defRPr/>
            </a:lvl2pPr>
            <a:lvl3pPr lvl="2" algn="l" rtl="0">
              <a:lnSpc>
                <a:spcPct val="100000"/>
              </a:lnSpc>
              <a:spcBef>
                <a:spcPts val="0"/>
              </a:spcBef>
              <a:spcAft>
                <a:spcPts val="0"/>
              </a:spcAft>
              <a:buSzPts val="700"/>
              <a:buNone/>
              <a:defRPr/>
            </a:lvl3pPr>
            <a:lvl4pPr lvl="3" algn="l" rtl="0">
              <a:lnSpc>
                <a:spcPct val="100000"/>
              </a:lnSpc>
              <a:spcBef>
                <a:spcPts val="0"/>
              </a:spcBef>
              <a:spcAft>
                <a:spcPts val="0"/>
              </a:spcAft>
              <a:buSzPts val="700"/>
              <a:buNone/>
              <a:defRPr/>
            </a:lvl4pPr>
            <a:lvl5pPr lvl="4" algn="l" rtl="0">
              <a:lnSpc>
                <a:spcPct val="100000"/>
              </a:lnSpc>
              <a:spcBef>
                <a:spcPts val="0"/>
              </a:spcBef>
              <a:spcAft>
                <a:spcPts val="0"/>
              </a:spcAft>
              <a:buSzPts val="700"/>
              <a:buNone/>
              <a:defRPr/>
            </a:lvl5pPr>
            <a:lvl6pPr lvl="5" algn="l" rtl="0">
              <a:lnSpc>
                <a:spcPct val="100000"/>
              </a:lnSpc>
              <a:spcBef>
                <a:spcPts val="0"/>
              </a:spcBef>
              <a:spcAft>
                <a:spcPts val="0"/>
              </a:spcAft>
              <a:buSzPts val="700"/>
              <a:buNone/>
              <a:defRPr/>
            </a:lvl6pPr>
            <a:lvl7pPr lvl="6" algn="l" rtl="0">
              <a:lnSpc>
                <a:spcPct val="100000"/>
              </a:lnSpc>
              <a:spcBef>
                <a:spcPts val="0"/>
              </a:spcBef>
              <a:spcAft>
                <a:spcPts val="0"/>
              </a:spcAft>
              <a:buSzPts val="700"/>
              <a:buNone/>
              <a:defRPr/>
            </a:lvl7pPr>
            <a:lvl8pPr lvl="7" algn="l" rtl="0">
              <a:lnSpc>
                <a:spcPct val="100000"/>
              </a:lnSpc>
              <a:spcBef>
                <a:spcPts val="0"/>
              </a:spcBef>
              <a:spcAft>
                <a:spcPts val="0"/>
              </a:spcAft>
              <a:buSzPts val="700"/>
              <a:buNone/>
              <a:defRPr/>
            </a:lvl8pPr>
            <a:lvl9pPr lvl="8" algn="l" rtl="0">
              <a:lnSpc>
                <a:spcPct val="100000"/>
              </a:lnSpc>
              <a:spcBef>
                <a:spcPts val="0"/>
              </a:spcBef>
              <a:spcAft>
                <a:spcPts val="0"/>
              </a:spcAft>
              <a:buSzPts val="700"/>
              <a:buNone/>
              <a:defRPr/>
            </a:lvl9pPr>
          </a:lstStyle>
          <a:p>
            <a:endParaRPr/>
          </a:p>
        </p:txBody>
      </p:sp>
      <p:sp>
        <p:nvSpPr>
          <p:cNvPr id="124" name="Google Shape;124;p24"/>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9"/>
        <p:cNvGrpSpPr/>
        <p:nvPr/>
      </p:nvGrpSpPr>
      <p:grpSpPr>
        <a:xfrm>
          <a:off x="0" y="0"/>
          <a:ext cx="0" cy="0"/>
          <a:chOff x="0" y="0"/>
          <a:chExt cx="0" cy="0"/>
        </a:xfrm>
      </p:grpSpPr>
      <p:sp>
        <p:nvSpPr>
          <p:cNvPr id="130" name="Google Shape;130;p2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SzPts val="5200"/>
              <a:buNone/>
              <a:defRPr sz="5200"/>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131" name="Google Shape;131;p2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2" name="Google Shape;132;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3"/>
        <p:cNvGrpSpPr/>
        <p:nvPr/>
      </p:nvGrpSpPr>
      <p:grpSpPr>
        <a:xfrm>
          <a:off x="0" y="0"/>
          <a:ext cx="0" cy="0"/>
          <a:chOff x="0" y="0"/>
          <a:chExt cx="0" cy="0"/>
        </a:xfrm>
      </p:grpSpPr>
      <p:sp>
        <p:nvSpPr>
          <p:cNvPr id="134" name="Google Shape;134;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rtl="0">
              <a:lnSpc>
                <a:spcPct val="100000"/>
              </a:lnSpc>
              <a:spcBef>
                <a:spcPts val="0"/>
              </a:spcBef>
              <a:spcAft>
                <a:spcPts val="0"/>
              </a:spcAft>
              <a:buSzPts val="3600"/>
              <a:buNone/>
              <a:defRPr sz="36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135" name="Google Shape;135;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6"/>
        <p:cNvGrpSpPr/>
        <p:nvPr/>
      </p:nvGrpSpPr>
      <p:grpSpPr>
        <a:xfrm>
          <a:off x="0" y="0"/>
          <a:ext cx="0" cy="0"/>
          <a:chOff x="0" y="0"/>
          <a:chExt cx="0" cy="0"/>
        </a:xfrm>
      </p:grpSpPr>
      <p:sp>
        <p:nvSpPr>
          <p:cNvPr id="137" name="Google Shape;137;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38" name="Google Shape;138;p2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a:lvl4pPr>
            <a:lvl5pPr marL="2286000" lvl="4" indent="-317500" algn="l" rtl="0">
              <a:lnSpc>
                <a:spcPct val="115000"/>
              </a:lnSpc>
              <a:spcBef>
                <a:spcPts val="0"/>
              </a:spcBef>
              <a:spcAft>
                <a:spcPts val="0"/>
              </a:spcAft>
              <a:buSzPts val="1400"/>
              <a:buChar char="○"/>
              <a:defRPr/>
            </a:lvl5pPr>
            <a:lvl6pPr marL="2743200" lvl="5" indent="-317500" algn="l" rtl="0">
              <a:lnSpc>
                <a:spcPct val="115000"/>
              </a:lnSpc>
              <a:spcBef>
                <a:spcPts val="0"/>
              </a:spcBef>
              <a:spcAft>
                <a:spcPts val="0"/>
              </a:spcAft>
              <a:buSzPts val="1400"/>
              <a:buChar char="■"/>
              <a:defRPr/>
            </a:lvl6pPr>
            <a:lvl7pPr marL="3200400" lvl="6" indent="-317500" algn="l" rtl="0">
              <a:lnSpc>
                <a:spcPct val="115000"/>
              </a:lnSpc>
              <a:spcBef>
                <a:spcPts val="0"/>
              </a:spcBef>
              <a:spcAft>
                <a:spcPts val="0"/>
              </a:spcAft>
              <a:buSzPts val="1400"/>
              <a:buChar char="●"/>
              <a:defRPr/>
            </a:lvl7pPr>
            <a:lvl8pPr marL="3657600" lvl="7" indent="-317500" algn="l" rtl="0">
              <a:lnSpc>
                <a:spcPct val="115000"/>
              </a:lnSpc>
              <a:spcBef>
                <a:spcPts val="0"/>
              </a:spcBef>
              <a:spcAft>
                <a:spcPts val="0"/>
              </a:spcAft>
              <a:buSzPts val="1400"/>
              <a:buChar char="○"/>
              <a:defRPr/>
            </a:lvl8pPr>
            <a:lvl9pPr marL="4114800" lvl="8" indent="-317500" algn="l" rtl="0">
              <a:lnSpc>
                <a:spcPct val="115000"/>
              </a:lnSpc>
              <a:spcBef>
                <a:spcPts val="0"/>
              </a:spcBef>
              <a:spcAft>
                <a:spcPts val="0"/>
              </a:spcAft>
              <a:buSzPts val="1400"/>
              <a:buChar char="■"/>
              <a:defRPr/>
            </a:lvl9pPr>
          </a:lstStyle>
          <a:p>
            <a:endParaRPr/>
          </a:p>
        </p:txBody>
      </p:sp>
      <p:sp>
        <p:nvSpPr>
          <p:cNvPr id="139" name="Google Shape;139;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0"/>
        <p:cNvGrpSpPr/>
        <p:nvPr/>
      </p:nvGrpSpPr>
      <p:grpSpPr>
        <a:xfrm>
          <a:off x="0" y="0"/>
          <a:ext cx="0" cy="0"/>
          <a:chOff x="0" y="0"/>
          <a:chExt cx="0" cy="0"/>
        </a:xfrm>
      </p:grpSpPr>
      <p:sp>
        <p:nvSpPr>
          <p:cNvPr id="141" name="Google Shape;141;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2"/>
        <p:cNvGrpSpPr/>
        <p:nvPr/>
      </p:nvGrpSpPr>
      <p:grpSpPr>
        <a:xfrm>
          <a:off x="0" y="0"/>
          <a:ext cx="0" cy="0"/>
          <a:chOff x="0" y="0"/>
          <a:chExt cx="0" cy="0"/>
        </a:xfrm>
      </p:grpSpPr>
      <p:sp>
        <p:nvSpPr>
          <p:cNvPr id="143" name="Google Shape;143;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44" name="Google Shape;144;p30"/>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0"/>
              </a:spcBef>
              <a:spcAft>
                <a:spcPts val="0"/>
              </a:spcAft>
              <a:buSzPts val="1200"/>
              <a:buChar char="○"/>
              <a:defRPr sz="1200"/>
            </a:lvl2pPr>
            <a:lvl3pPr marL="1371600" lvl="2" indent="-304800" algn="l" rtl="0">
              <a:lnSpc>
                <a:spcPct val="115000"/>
              </a:lnSpc>
              <a:spcBef>
                <a:spcPts val="0"/>
              </a:spcBef>
              <a:spcAft>
                <a:spcPts val="0"/>
              </a:spcAft>
              <a:buSzPts val="1200"/>
              <a:buChar char="■"/>
              <a:defRPr sz="1200"/>
            </a:lvl3pPr>
            <a:lvl4pPr marL="1828800" lvl="3" indent="-304800" algn="l" rtl="0">
              <a:lnSpc>
                <a:spcPct val="115000"/>
              </a:lnSpc>
              <a:spcBef>
                <a:spcPts val="0"/>
              </a:spcBef>
              <a:spcAft>
                <a:spcPts val="0"/>
              </a:spcAft>
              <a:buSzPts val="1200"/>
              <a:buChar char="●"/>
              <a:defRPr sz="1200"/>
            </a:lvl4pPr>
            <a:lvl5pPr marL="2286000" lvl="4" indent="-304800" algn="l" rtl="0">
              <a:lnSpc>
                <a:spcPct val="115000"/>
              </a:lnSpc>
              <a:spcBef>
                <a:spcPts val="0"/>
              </a:spcBef>
              <a:spcAft>
                <a:spcPts val="0"/>
              </a:spcAft>
              <a:buSzPts val="1200"/>
              <a:buChar char="○"/>
              <a:defRPr sz="1200"/>
            </a:lvl5pPr>
            <a:lvl6pPr marL="2743200" lvl="5" indent="-304800" algn="l" rtl="0">
              <a:lnSpc>
                <a:spcPct val="115000"/>
              </a:lnSpc>
              <a:spcBef>
                <a:spcPts val="0"/>
              </a:spcBef>
              <a:spcAft>
                <a:spcPts val="0"/>
              </a:spcAft>
              <a:buSzPts val="1200"/>
              <a:buChar char="■"/>
              <a:defRPr sz="1200"/>
            </a:lvl6pPr>
            <a:lvl7pPr marL="3200400" lvl="6" indent="-304800" algn="l" rtl="0">
              <a:lnSpc>
                <a:spcPct val="115000"/>
              </a:lnSpc>
              <a:spcBef>
                <a:spcPts val="0"/>
              </a:spcBef>
              <a:spcAft>
                <a:spcPts val="0"/>
              </a:spcAft>
              <a:buSzPts val="1200"/>
              <a:buChar char="●"/>
              <a:defRPr sz="1200"/>
            </a:lvl7pPr>
            <a:lvl8pPr marL="3657600" lvl="7" indent="-304800" algn="l" rtl="0">
              <a:lnSpc>
                <a:spcPct val="115000"/>
              </a:lnSpc>
              <a:spcBef>
                <a:spcPts val="0"/>
              </a:spcBef>
              <a:spcAft>
                <a:spcPts val="0"/>
              </a:spcAft>
              <a:buSzPts val="1200"/>
              <a:buChar char="○"/>
              <a:defRPr sz="1200"/>
            </a:lvl8pPr>
            <a:lvl9pPr marL="4114800" lvl="8" indent="-304800" algn="l" rtl="0">
              <a:lnSpc>
                <a:spcPct val="115000"/>
              </a:lnSpc>
              <a:spcBef>
                <a:spcPts val="0"/>
              </a:spcBef>
              <a:spcAft>
                <a:spcPts val="0"/>
              </a:spcAft>
              <a:buSzPts val="1200"/>
              <a:buChar char="■"/>
              <a:defRPr sz="1200"/>
            </a:lvl9pPr>
          </a:lstStyle>
          <a:p>
            <a:endParaRPr/>
          </a:p>
        </p:txBody>
      </p:sp>
      <p:sp>
        <p:nvSpPr>
          <p:cNvPr id="145" name="Google Shape;145;p30"/>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0"/>
              </a:spcBef>
              <a:spcAft>
                <a:spcPts val="0"/>
              </a:spcAft>
              <a:buSzPts val="1200"/>
              <a:buChar char="○"/>
              <a:defRPr sz="1200"/>
            </a:lvl2pPr>
            <a:lvl3pPr marL="1371600" lvl="2" indent="-304800" algn="l" rtl="0">
              <a:lnSpc>
                <a:spcPct val="115000"/>
              </a:lnSpc>
              <a:spcBef>
                <a:spcPts val="0"/>
              </a:spcBef>
              <a:spcAft>
                <a:spcPts val="0"/>
              </a:spcAft>
              <a:buSzPts val="1200"/>
              <a:buChar char="■"/>
              <a:defRPr sz="1200"/>
            </a:lvl3pPr>
            <a:lvl4pPr marL="1828800" lvl="3" indent="-304800" algn="l" rtl="0">
              <a:lnSpc>
                <a:spcPct val="115000"/>
              </a:lnSpc>
              <a:spcBef>
                <a:spcPts val="0"/>
              </a:spcBef>
              <a:spcAft>
                <a:spcPts val="0"/>
              </a:spcAft>
              <a:buSzPts val="1200"/>
              <a:buChar char="●"/>
              <a:defRPr sz="1200"/>
            </a:lvl4pPr>
            <a:lvl5pPr marL="2286000" lvl="4" indent="-304800" algn="l" rtl="0">
              <a:lnSpc>
                <a:spcPct val="115000"/>
              </a:lnSpc>
              <a:spcBef>
                <a:spcPts val="0"/>
              </a:spcBef>
              <a:spcAft>
                <a:spcPts val="0"/>
              </a:spcAft>
              <a:buSzPts val="1200"/>
              <a:buChar char="○"/>
              <a:defRPr sz="1200"/>
            </a:lvl5pPr>
            <a:lvl6pPr marL="2743200" lvl="5" indent="-304800" algn="l" rtl="0">
              <a:lnSpc>
                <a:spcPct val="115000"/>
              </a:lnSpc>
              <a:spcBef>
                <a:spcPts val="0"/>
              </a:spcBef>
              <a:spcAft>
                <a:spcPts val="0"/>
              </a:spcAft>
              <a:buSzPts val="1200"/>
              <a:buChar char="■"/>
              <a:defRPr sz="1200"/>
            </a:lvl6pPr>
            <a:lvl7pPr marL="3200400" lvl="6" indent="-304800" algn="l" rtl="0">
              <a:lnSpc>
                <a:spcPct val="115000"/>
              </a:lnSpc>
              <a:spcBef>
                <a:spcPts val="0"/>
              </a:spcBef>
              <a:spcAft>
                <a:spcPts val="0"/>
              </a:spcAft>
              <a:buSzPts val="1200"/>
              <a:buChar char="●"/>
              <a:defRPr sz="1200"/>
            </a:lvl7pPr>
            <a:lvl8pPr marL="3657600" lvl="7" indent="-304800" algn="l" rtl="0">
              <a:lnSpc>
                <a:spcPct val="115000"/>
              </a:lnSpc>
              <a:spcBef>
                <a:spcPts val="0"/>
              </a:spcBef>
              <a:spcAft>
                <a:spcPts val="0"/>
              </a:spcAft>
              <a:buSzPts val="1200"/>
              <a:buChar char="○"/>
              <a:defRPr sz="1200"/>
            </a:lvl8pPr>
            <a:lvl9pPr marL="4114800" lvl="8" indent="-304800" algn="l" rtl="0">
              <a:lnSpc>
                <a:spcPct val="115000"/>
              </a:lnSpc>
              <a:spcBef>
                <a:spcPts val="0"/>
              </a:spcBef>
              <a:spcAft>
                <a:spcPts val="0"/>
              </a:spcAft>
              <a:buSzPts val="1200"/>
              <a:buChar char="■"/>
              <a:defRPr sz="1200"/>
            </a:lvl9pPr>
          </a:lstStyle>
          <a:p>
            <a:endParaRPr/>
          </a:p>
        </p:txBody>
      </p:sp>
      <p:sp>
        <p:nvSpPr>
          <p:cNvPr id="146" name="Google Shape;146;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7"/>
        <p:cNvGrpSpPr/>
        <p:nvPr/>
      </p:nvGrpSpPr>
      <p:grpSpPr>
        <a:xfrm>
          <a:off x="0" y="0"/>
          <a:ext cx="0" cy="0"/>
          <a:chOff x="0" y="0"/>
          <a:chExt cx="0" cy="0"/>
        </a:xfrm>
      </p:grpSpPr>
      <p:sp>
        <p:nvSpPr>
          <p:cNvPr id="148" name="Google Shape;148;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49" name="Google Shape;149;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0"/>
        <p:cNvGrpSpPr/>
        <p:nvPr/>
      </p:nvGrpSpPr>
      <p:grpSpPr>
        <a:xfrm>
          <a:off x="0" y="0"/>
          <a:ext cx="0" cy="0"/>
          <a:chOff x="0" y="0"/>
          <a:chExt cx="0" cy="0"/>
        </a:xfrm>
      </p:grpSpPr>
      <p:sp>
        <p:nvSpPr>
          <p:cNvPr id="151" name="Google Shape;151;p32"/>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152" name="Google Shape;152;p32"/>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0"/>
              </a:spcBef>
              <a:spcAft>
                <a:spcPts val="0"/>
              </a:spcAft>
              <a:buSzPts val="1200"/>
              <a:buChar char="○"/>
              <a:defRPr sz="1200"/>
            </a:lvl2pPr>
            <a:lvl3pPr marL="1371600" lvl="2" indent="-304800" algn="l" rtl="0">
              <a:lnSpc>
                <a:spcPct val="115000"/>
              </a:lnSpc>
              <a:spcBef>
                <a:spcPts val="0"/>
              </a:spcBef>
              <a:spcAft>
                <a:spcPts val="0"/>
              </a:spcAft>
              <a:buSzPts val="1200"/>
              <a:buChar char="■"/>
              <a:defRPr sz="1200"/>
            </a:lvl3pPr>
            <a:lvl4pPr marL="1828800" lvl="3" indent="-304800" algn="l" rtl="0">
              <a:lnSpc>
                <a:spcPct val="115000"/>
              </a:lnSpc>
              <a:spcBef>
                <a:spcPts val="0"/>
              </a:spcBef>
              <a:spcAft>
                <a:spcPts val="0"/>
              </a:spcAft>
              <a:buSzPts val="1200"/>
              <a:buChar char="●"/>
              <a:defRPr sz="1200"/>
            </a:lvl4pPr>
            <a:lvl5pPr marL="2286000" lvl="4" indent="-304800" algn="l" rtl="0">
              <a:lnSpc>
                <a:spcPct val="115000"/>
              </a:lnSpc>
              <a:spcBef>
                <a:spcPts val="0"/>
              </a:spcBef>
              <a:spcAft>
                <a:spcPts val="0"/>
              </a:spcAft>
              <a:buSzPts val="1200"/>
              <a:buChar char="○"/>
              <a:defRPr sz="1200"/>
            </a:lvl5pPr>
            <a:lvl6pPr marL="2743200" lvl="5" indent="-304800" algn="l" rtl="0">
              <a:lnSpc>
                <a:spcPct val="115000"/>
              </a:lnSpc>
              <a:spcBef>
                <a:spcPts val="0"/>
              </a:spcBef>
              <a:spcAft>
                <a:spcPts val="0"/>
              </a:spcAft>
              <a:buSzPts val="1200"/>
              <a:buChar char="■"/>
              <a:defRPr sz="1200"/>
            </a:lvl6pPr>
            <a:lvl7pPr marL="3200400" lvl="6" indent="-304800" algn="l" rtl="0">
              <a:lnSpc>
                <a:spcPct val="115000"/>
              </a:lnSpc>
              <a:spcBef>
                <a:spcPts val="0"/>
              </a:spcBef>
              <a:spcAft>
                <a:spcPts val="0"/>
              </a:spcAft>
              <a:buSzPts val="1200"/>
              <a:buChar char="●"/>
              <a:defRPr sz="1200"/>
            </a:lvl7pPr>
            <a:lvl8pPr marL="3657600" lvl="7" indent="-304800" algn="l" rtl="0">
              <a:lnSpc>
                <a:spcPct val="115000"/>
              </a:lnSpc>
              <a:spcBef>
                <a:spcPts val="0"/>
              </a:spcBef>
              <a:spcAft>
                <a:spcPts val="0"/>
              </a:spcAft>
              <a:buSzPts val="1200"/>
              <a:buChar char="○"/>
              <a:defRPr sz="1200"/>
            </a:lvl8pPr>
            <a:lvl9pPr marL="4114800" lvl="8" indent="-304800" algn="l" rtl="0">
              <a:lnSpc>
                <a:spcPct val="115000"/>
              </a:lnSpc>
              <a:spcBef>
                <a:spcPts val="0"/>
              </a:spcBef>
              <a:spcAft>
                <a:spcPts val="0"/>
              </a:spcAft>
              <a:buSzPts val="1200"/>
              <a:buChar char="■"/>
              <a:defRPr sz="1200"/>
            </a:lvl9pPr>
          </a:lstStyle>
          <a:p>
            <a:endParaRPr/>
          </a:p>
        </p:txBody>
      </p:sp>
      <p:sp>
        <p:nvSpPr>
          <p:cNvPr id="153" name="Google Shape;153;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54"/>
        <p:cNvGrpSpPr/>
        <p:nvPr/>
      </p:nvGrpSpPr>
      <p:grpSpPr>
        <a:xfrm>
          <a:off x="0" y="0"/>
          <a:ext cx="0" cy="0"/>
          <a:chOff x="0" y="0"/>
          <a:chExt cx="0" cy="0"/>
        </a:xfrm>
      </p:grpSpPr>
      <p:sp>
        <p:nvSpPr>
          <p:cNvPr id="155" name="Google Shape;155;p33"/>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rtl="0">
              <a:lnSpc>
                <a:spcPct val="100000"/>
              </a:lnSpc>
              <a:spcBef>
                <a:spcPts val="0"/>
              </a:spcBef>
              <a:spcAft>
                <a:spcPts val="0"/>
              </a:spcAft>
              <a:buSzPts val="4800"/>
              <a:buNone/>
              <a:defRPr sz="4800"/>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
        <p:nvSpPr>
          <p:cNvPr id="156" name="Google Shape;156;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7"/>
        <p:cNvGrpSpPr/>
        <p:nvPr/>
      </p:nvGrpSpPr>
      <p:grpSpPr>
        <a:xfrm>
          <a:off x="0" y="0"/>
          <a:ext cx="0" cy="0"/>
          <a:chOff x="0" y="0"/>
          <a:chExt cx="0" cy="0"/>
        </a:xfrm>
      </p:grpSpPr>
      <p:sp>
        <p:nvSpPr>
          <p:cNvPr id="158" name="Google Shape;158;p3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159" name="Google Shape;159;p34"/>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SzPts val="4200"/>
              <a:buNone/>
              <a:defRPr sz="4200"/>
            </a:lvl1pPr>
            <a:lvl2pPr lvl="1" algn="ctr" rtl="0">
              <a:lnSpc>
                <a:spcPct val="100000"/>
              </a:lnSpc>
              <a:spcBef>
                <a:spcPts val="0"/>
              </a:spcBef>
              <a:spcAft>
                <a:spcPts val="0"/>
              </a:spcAft>
              <a:buSzPts val="4200"/>
              <a:buNone/>
              <a:defRPr sz="4200"/>
            </a:lvl2pPr>
            <a:lvl3pPr lvl="2" algn="ctr" rtl="0">
              <a:lnSpc>
                <a:spcPct val="100000"/>
              </a:lnSpc>
              <a:spcBef>
                <a:spcPts val="0"/>
              </a:spcBef>
              <a:spcAft>
                <a:spcPts val="0"/>
              </a:spcAft>
              <a:buSzPts val="4200"/>
              <a:buNone/>
              <a:defRPr sz="4200"/>
            </a:lvl3pPr>
            <a:lvl4pPr lvl="3" algn="ctr" rtl="0">
              <a:lnSpc>
                <a:spcPct val="100000"/>
              </a:lnSpc>
              <a:spcBef>
                <a:spcPts val="0"/>
              </a:spcBef>
              <a:spcAft>
                <a:spcPts val="0"/>
              </a:spcAft>
              <a:buSzPts val="4200"/>
              <a:buNone/>
              <a:defRPr sz="4200"/>
            </a:lvl4pPr>
            <a:lvl5pPr lvl="4" algn="ctr" rtl="0">
              <a:lnSpc>
                <a:spcPct val="100000"/>
              </a:lnSpc>
              <a:spcBef>
                <a:spcPts val="0"/>
              </a:spcBef>
              <a:spcAft>
                <a:spcPts val="0"/>
              </a:spcAft>
              <a:buSzPts val="4200"/>
              <a:buNone/>
              <a:defRPr sz="4200"/>
            </a:lvl5pPr>
            <a:lvl6pPr lvl="5" algn="ctr" rtl="0">
              <a:lnSpc>
                <a:spcPct val="100000"/>
              </a:lnSpc>
              <a:spcBef>
                <a:spcPts val="0"/>
              </a:spcBef>
              <a:spcAft>
                <a:spcPts val="0"/>
              </a:spcAft>
              <a:buSzPts val="4200"/>
              <a:buNone/>
              <a:defRPr sz="4200"/>
            </a:lvl6pPr>
            <a:lvl7pPr lvl="6" algn="ctr" rtl="0">
              <a:lnSpc>
                <a:spcPct val="100000"/>
              </a:lnSpc>
              <a:spcBef>
                <a:spcPts val="0"/>
              </a:spcBef>
              <a:spcAft>
                <a:spcPts val="0"/>
              </a:spcAft>
              <a:buSzPts val="4200"/>
              <a:buNone/>
              <a:defRPr sz="4200"/>
            </a:lvl7pPr>
            <a:lvl8pPr lvl="7" algn="ctr" rtl="0">
              <a:lnSpc>
                <a:spcPct val="100000"/>
              </a:lnSpc>
              <a:spcBef>
                <a:spcPts val="0"/>
              </a:spcBef>
              <a:spcAft>
                <a:spcPts val="0"/>
              </a:spcAft>
              <a:buSzPts val="4200"/>
              <a:buNone/>
              <a:defRPr sz="4200"/>
            </a:lvl8pPr>
            <a:lvl9pPr lvl="8" algn="ctr" rtl="0">
              <a:lnSpc>
                <a:spcPct val="100000"/>
              </a:lnSpc>
              <a:spcBef>
                <a:spcPts val="0"/>
              </a:spcBef>
              <a:spcAft>
                <a:spcPts val="0"/>
              </a:spcAft>
              <a:buSzPts val="4200"/>
              <a:buNone/>
              <a:defRPr sz="4200"/>
            </a:lvl9pPr>
          </a:lstStyle>
          <a:p>
            <a:endParaRPr/>
          </a:p>
        </p:txBody>
      </p:sp>
      <p:sp>
        <p:nvSpPr>
          <p:cNvPr id="160" name="Google Shape;160;p34"/>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1" name="Google Shape;161;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a:lvl4pPr>
            <a:lvl5pPr marL="2286000" lvl="4" indent="-317500" algn="l" rtl="0">
              <a:lnSpc>
                <a:spcPct val="115000"/>
              </a:lnSpc>
              <a:spcBef>
                <a:spcPts val="0"/>
              </a:spcBef>
              <a:spcAft>
                <a:spcPts val="0"/>
              </a:spcAft>
              <a:buSzPts val="1400"/>
              <a:buChar char="○"/>
              <a:defRPr/>
            </a:lvl5pPr>
            <a:lvl6pPr marL="2743200" lvl="5" indent="-317500" algn="l" rtl="0">
              <a:lnSpc>
                <a:spcPct val="115000"/>
              </a:lnSpc>
              <a:spcBef>
                <a:spcPts val="0"/>
              </a:spcBef>
              <a:spcAft>
                <a:spcPts val="0"/>
              </a:spcAft>
              <a:buSzPts val="1400"/>
              <a:buChar char="■"/>
              <a:defRPr/>
            </a:lvl6pPr>
            <a:lvl7pPr marL="3200400" lvl="6" indent="-317500" algn="l" rtl="0">
              <a:lnSpc>
                <a:spcPct val="115000"/>
              </a:lnSpc>
              <a:spcBef>
                <a:spcPts val="0"/>
              </a:spcBef>
              <a:spcAft>
                <a:spcPts val="0"/>
              </a:spcAft>
              <a:buSzPts val="1400"/>
              <a:buChar char="●"/>
              <a:defRPr/>
            </a:lvl7pPr>
            <a:lvl8pPr marL="3657600" lvl="7" indent="-317500" algn="l" rtl="0">
              <a:lnSpc>
                <a:spcPct val="115000"/>
              </a:lnSpc>
              <a:spcBef>
                <a:spcPts val="0"/>
              </a:spcBef>
              <a:spcAft>
                <a:spcPts val="0"/>
              </a:spcAft>
              <a:buSzPts val="1400"/>
              <a:buChar char="○"/>
              <a:defRPr/>
            </a:lvl8pPr>
            <a:lvl9pPr marL="4114800" lvl="8" indent="-317500" algn="l" rtl="0">
              <a:lnSpc>
                <a:spcPct val="115000"/>
              </a:lnSpc>
              <a:spcBef>
                <a:spcPts val="0"/>
              </a:spcBef>
              <a:spcAft>
                <a:spcPts val="0"/>
              </a:spcAft>
              <a:buSzPts val="1400"/>
              <a:buChar char="■"/>
              <a:defRPr/>
            </a:lvl9pPr>
          </a:lstStyle>
          <a:p>
            <a:endParaRPr/>
          </a:p>
        </p:txBody>
      </p:sp>
      <p:sp>
        <p:nvSpPr>
          <p:cNvPr id="162" name="Google Shape;162;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3"/>
        <p:cNvGrpSpPr/>
        <p:nvPr/>
      </p:nvGrpSpPr>
      <p:grpSpPr>
        <a:xfrm>
          <a:off x="0" y="0"/>
          <a:ext cx="0" cy="0"/>
          <a:chOff x="0" y="0"/>
          <a:chExt cx="0" cy="0"/>
        </a:xfrm>
      </p:grpSpPr>
      <p:sp>
        <p:nvSpPr>
          <p:cNvPr id="164" name="Google Shape;164;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rtl="0">
              <a:lnSpc>
                <a:spcPct val="100000"/>
              </a:lnSpc>
              <a:spcBef>
                <a:spcPts val="0"/>
              </a:spcBef>
              <a:spcAft>
                <a:spcPts val="0"/>
              </a:spcAft>
              <a:buSzPts val="1800"/>
              <a:buNone/>
              <a:defRPr/>
            </a:lvl1pPr>
          </a:lstStyle>
          <a:p>
            <a:endParaRPr/>
          </a:p>
        </p:txBody>
      </p:sp>
      <p:sp>
        <p:nvSpPr>
          <p:cNvPr id="165" name="Google Shape;165;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6"/>
        <p:cNvGrpSpPr/>
        <p:nvPr/>
      </p:nvGrpSpPr>
      <p:grpSpPr>
        <a:xfrm>
          <a:off x="0" y="0"/>
          <a:ext cx="0" cy="0"/>
          <a:chOff x="0" y="0"/>
          <a:chExt cx="0" cy="0"/>
        </a:xfrm>
      </p:grpSpPr>
      <p:sp>
        <p:nvSpPr>
          <p:cNvPr id="167" name="Google Shape;167;p36"/>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SzPts val="12000"/>
              <a:buNone/>
              <a:defRPr sz="1200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sp>
        <p:nvSpPr>
          <p:cNvPr id="168" name="Google Shape;168;p36"/>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rtl="0">
              <a:lnSpc>
                <a:spcPct val="115000"/>
              </a:lnSpc>
              <a:spcBef>
                <a:spcPts val="0"/>
              </a:spcBef>
              <a:spcAft>
                <a:spcPts val="0"/>
              </a:spcAft>
              <a:buSzPts val="1800"/>
              <a:buChar char="●"/>
              <a:defRPr/>
            </a:lvl1pPr>
            <a:lvl2pPr marL="914400" lvl="1" indent="-317500" algn="ctr" rtl="0">
              <a:lnSpc>
                <a:spcPct val="115000"/>
              </a:lnSpc>
              <a:spcBef>
                <a:spcPts val="0"/>
              </a:spcBef>
              <a:spcAft>
                <a:spcPts val="0"/>
              </a:spcAft>
              <a:buSzPts val="1400"/>
              <a:buChar char="○"/>
              <a:defRPr/>
            </a:lvl2pPr>
            <a:lvl3pPr marL="1371600" lvl="2" indent="-317500" algn="ctr" rtl="0">
              <a:lnSpc>
                <a:spcPct val="115000"/>
              </a:lnSpc>
              <a:spcBef>
                <a:spcPts val="0"/>
              </a:spcBef>
              <a:spcAft>
                <a:spcPts val="0"/>
              </a:spcAft>
              <a:buSzPts val="1400"/>
              <a:buChar char="■"/>
              <a:defRPr/>
            </a:lvl3pPr>
            <a:lvl4pPr marL="1828800" lvl="3" indent="-317500" algn="ctr" rtl="0">
              <a:lnSpc>
                <a:spcPct val="115000"/>
              </a:lnSpc>
              <a:spcBef>
                <a:spcPts val="0"/>
              </a:spcBef>
              <a:spcAft>
                <a:spcPts val="0"/>
              </a:spcAft>
              <a:buSzPts val="1400"/>
              <a:buChar char="●"/>
              <a:defRPr/>
            </a:lvl4pPr>
            <a:lvl5pPr marL="2286000" lvl="4" indent="-317500" algn="ctr" rtl="0">
              <a:lnSpc>
                <a:spcPct val="115000"/>
              </a:lnSpc>
              <a:spcBef>
                <a:spcPts val="0"/>
              </a:spcBef>
              <a:spcAft>
                <a:spcPts val="0"/>
              </a:spcAft>
              <a:buSzPts val="1400"/>
              <a:buChar char="○"/>
              <a:defRPr/>
            </a:lvl5pPr>
            <a:lvl6pPr marL="2743200" lvl="5" indent="-317500" algn="ctr" rtl="0">
              <a:lnSpc>
                <a:spcPct val="115000"/>
              </a:lnSpc>
              <a:spcBef>
                <a:spcPts val="0"/>
              </a:spcBef>
              <a:spcAft>
                <a:spcPts val="0"/>
              </a:spcAft>
              <a:buSzPts val="1400"/>
              <a:buChar char="■"/>
              <a:defRPr/>
            </a:lvl6pPr>
            <a:lvl7pPr marL="3200400" lvl="6" indent="-317500" algn="ctr" rtl="0">
              <a:lnSpc>
                <a:spcPct val="115000"/>
              </a:lnSpc>
              <a:spcBef>
                <a:spcPts val="0"/>
              </a:spcBef>
              <a:spcAft>
                <a:spcPts val="0"/>
              </a:spcAft>
              <a:buSzPts val="1400"/>
              <a:buChar char="●"/>
              <a:defRPr/>
            </a:lvl7pPr>
            <a:lvl8pPr marL="3657600" lvl="7" indent="-317500" algn="ctr" rtl="0">
              <a:lnSpc>
                <a:spcPct val="115000"/>
              </a:lnSpc>
              <a:spcBef>
                <a:spcPts val="0"/>
              </a:spcBef>
              <a:spcAft>
                <a:spcPts val="0"/>
              </a:spcAft>
              <a:buSzPts val="1400"/>
              <a:buChar char="○"/>
              <a:defRPr/>
            </a:lvl8pPr>
            <a:lvl9pPr marL="4114800" lvl="8" indent="-317500" algn="ctr" rtl="0">
              <a:lnSpc>
                <a:spcPct val="115000"/>
              </a:lnSpc>
              <a:spcBef>
                <a:spcPts val="0"/>
              </a:spcBef>
              <a:spcAft>
                <a:spcPts val="0"/>
              </a:spcAft>
              <a:buSzPts val="1400"/>
              <a:buChar char="■"/>
              <a:defRPr/>
            </a:lvl9pPr>
          </a:lstStyle>
          <a:p>
            <a:endParaRPr/>
          </a:p>
        </p:txBody>
      </p:sp>
      <p:sp>
        <p:nvSpPr>
          <p:cNvPr id="169" name="Google Shape;169;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marR="0" lvl="0" algn="ctr" rtl="0">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700"/>
              <a:buFont typeface="Arial"/>
              <a:buNone/>
              <a:defRPr sz="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700"/>
              <a:buFont typeface="Arial"/>
              <a:buNone/>
              <a:defRPr sz="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700"/>
              <a:buFont typeface="Arial"/>
              <a:buNone/>
              <a:defRPr sz="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700"/>
              <a:buFont typeface="Arial"/>
              <a:buNone/>
              <a:defRPr sz="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700"/>
              <a:buFont typeface="Arial"/>
              <a:buNone/>
              <a:defRPr sz="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700"/>
              <a:buFont typeface="Arial"/>
              <a:buNone/>
              <a:defRPr sz="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700"/>
              <a:buFont typeface="Arial"/>
              <a:buNone/>
              <a:defRPr sz="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700"/>
              <a:buFont typeface="Arial"/>
              <a:buNone/>
              <a:defRPr sz="9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228600" y="800100"/>
            <a:ext cx="4114800" cy="2263200"/>
          </a:xfrm>
          <a:prstGeom prst="rect">
            <a:avLst/>
          </a:prstGeom>
          <a:noFill/>
          <a:ln>
            <a:noFill/>
          </a:ln>
        </p:spPr>
        <p:txBody>
          <a:bodyPr spcFirstLastPara="1" wrap="square" lIns="45725" tIns="22850" rIns="45725" bIns="22850" anchor="t" anchorCtr="0">
            <a:normAutofit/>
          </a:bodyPr>
          <a:lstStyle>
            <a:lvl1pPr marL="457200" marR="0" lvl="0"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lnSpc>
                <a:spcPct val="100000"/>
              </a:lnSpc>
              <a:spcBef>
                <a:spcPts val="3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04800" algn="l" rtl="0">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292100" algn="l" rtl="0">
              <a:lnSpc>
                <a:spcPct val="100000"/>
              </a:lnSpc>
              <a:spcBef>
                <a:spcPts val="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4pPr>
            <a:lvl5pPr marL="2286000" marR="0" lvl="4" indent="-292100" algn="l" rtl="0">
              <a:lnSpc>
                <a:spcPct val="100000"/>
              </a:lnSpc>
              <a:spcBef>
                <a:spcPts val="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292100" algn="l" rtl="0">
              <a:lnSpc>
                <a:spcPct val="100000"/>
              </a:lnSpc>
              <a:spcBef>
                <a:spcPts val="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6pPr>
            <a:lvl7pPr marL="3200400" marR="0" lvl="6" indent="-292100" algn="l" rtl="0">
              <a:lnSpc>
                <a:spcPct val="100000"/>
              </a:lnSpc>
              <a:spcBef>
                <a:spcPts val="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7pPr>
            <a:lvl8pPr marL="3657600" marR="0" lvl="7" indent="-292100" algn="l" rtl="0">
              <a:lnSpc>
                <a:spcPct val="100000"/>
              </a:lnSpc>
              <a:spcBef>
                <a:spcPts val="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8pPr>
            <a:lvl9pPr marL="4114800" marR="0" lvl="8" indent="-292100" algn="l" rtl="0">
              <a:lnSpc>
                <a:spcPct val="100000"/>
              </a:lnSpc>
              <a:spcBef>
                <a:spcPts val="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9pPr>
          </a:lstStyle>
          <a:p>
            <a:endParaRPr/>
          </a:p>
        </p:txBody>
      </p:sp>
      <p:sp>
        <p:nvSpPr>
          <p:cNvPr id="53" name="Google Shape;53;p13"/>
          <p:cNvSpPr txBox="1">
            <a:spLocks noGrp="1"/>
          </p:cNvSpPr>
          <p:nvPr>
            <p:ph type="dt" idx="10"/>
          </p:nvPr>
        </p:nvSpPr>
        <p:spPr>
          <a:xfrm>
            <a:off x="228600" y="3178175"/>
            <a:ext cx="1066800" cy="182700"/>
          </a:xfrm>
          <a:prstGeom prst="rect">
            <a:avLst/>
          </a:prstGeom>
          <a:noFill/>
          <a:ln>
            <a:noFill/>
          </a:ln>
        </p:spPr>
        <p:txBody>
          <a:bodyPr spcFirstLastPara="1" wrap="square" lIns="45725" tIns="22850" rIns="45725" bIns="22850" anchor="ctr" anchorCtr="0">
            <a:noAutofit/>
          </a:bodyPr>
          <a:lstStyle>
            <a:lvl1pPr marR="0" lvl="0" algn="l" rtl="0">
              <a:lnSpc>
                <a:spcPct val="100000"/>
              </a:lnSpc>
              <a:spcBef>
                <a:spcPts val="0"/>
              </a:spcBef>
              <a:spcAft>
                <a:spcPts val="0"/>
              </a:spcAft>
              <a:buClr>
                <a:srgbClr val="000000"/>
              </a:buClr>
              <a:buSzPts val="700"/>
              <a:buFont typeface="Arial"/>
              <a:buNone/>
              <a:defRPr sz="6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700"/>
              <a:buFont typeface="Arial"/>
              <a:buNone/>
              <a:defRPr sz="9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700"/>
              <a:buFont typeface="Arial"/>
              <a:buNone/>
              <a:defRPr sz="9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700"/>
              <a:buFont typeface="Arial"/>
              <a:buNone/>
              <a:defRPr sz="9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700"/>
              <a:buFont typeface="Arial"/>
              <a:buNone/>
              <a:defRPr sz="9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700"/>
              <a:buFont typeface="Arial"/>
              <a:buNone/>
              <a:defRPr sz="9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700"/>
              <a:buFont typeface="Arial"/>
              <a:buNone/>
              <a:defRPr sz="9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700"/>
              <a:buFont typeface="Arial"/>
              <a:buNone/>
              <a:defRPr sz="9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700"/>
              <a:buFont typeface="Arial"/>
              <a:buNone/>
              <a:defRPr sz="900" b="0" i="0" u="none" strike="noStrike" cap="none">
                <a:solidFill>
                  <a:schemeClr val="dk1"/>
                </a:solidFill>
                <a:latin typeface="Arial"/>
                <a:ea typeface="Arial"/>
                <a:cs typeface="Arial"/>
                <a:sym typeface="Arial"/>
              </a:defRPr>
            </a:lvl9pPr>
          </a:lstStyle>
          <a:p>
            <a:endParaRPr/>
          </a:p>
        </p:txBody>
      </p:sp>
      <p:sp>
        <p:nvSpPr>
          <p:cNvPr id="54" name="Google Shape;54;p13"/>
          <p:cNvSpPr txBox="1">
            <a:spLocks noGrp="1"/>
          </p:cNvSpPr>
          <p:nvPr>
            <p:ph type="ftr" idx="11"/>
          </p:nvPr>
        </p:nvSpPr>
        <p:spPr>
          <a:xfrm>
            <a:off x="1562100" y="3178175"/>
            <a:ext cx="1447800" cy="182700"/>
          </a:xfrm>
          <a:prstGeom prst="rect">
            <a:avLst/>
          </a:prstGeom>
          <a:noFill/>
          <a:ln>
            <a:noFill/>
          </a:ln>
        </p:spPr>
        <p:txBody>
          <a:bodyPr spcFirstLastPara="1" wrap="square" lIns="45725" tIns="22850" rIns="45725" bIns="22850" anchor="ctr" anchorCtr="0">
            <a:noAutofit/>
          </a:bodyPr>
          <a:lstStyle>
            <a:lvl1pPr marR="0" lvl="0" algn="ctr" rtl="0">
              <a:lnSpc>
                <a:spcPct val="100000"/>
              </a:lnSpc>
              <a:spcBef>
                <a:spcPts val="0"/>
              </a:spcBef>
              <a:spcAft>
                <a:spcPts val="0"/>
              </a:spcAft>
              <a:buClr>
                <a:srgbClr val="000000"/>
              </a:buClr>
              <a:buSzPts val="700"/>
              <a:buFont typeface="Arial"/>
              <a:buNone/>
              <a:defRPr sz="6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700"/>
              <a:buFont typeface="Arial"/>
              <a:buNone/>
              <a:defRPr sz="9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700"/>
              <a:buFont typeface="Arial"/>
              <a:buNone/>
              <a:defRPr sz="9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700"/>
              <a:buFont typeface="Arial"/>
              <a:buNone/>
              <a:defRPr sz="9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700"/>
              <a:buFont typeface="Arial"/>
              <a:buNone/>
              <a:defRPr sz="9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700"/>
              <a:buFont typeface="Arial"/>
              <a:buNone/>
              <a:defRPr sz="9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700"/>
              <a:buFont typeface="Arial"/>
              <a:buNone/>
              <a:defRPr sz="9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700"/>
              <a:buFont typeface="Arial"/>
              <a:buNone/>
              <a:defRPr sz="9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700"/>
              <a:buFont typeface="Arial"/>
              <a:buNone/>
              <a:defRPr sz="900" b="0" i="0" u="none" strike="noStrike" cap="none">
                <a:solidFill>
                  <a:schemeClr val="dk1"/>
                </a:solidFill>
                <a:latin typeface="Arial"/>
                <a:ea typeface="Arial"/>
                <a:cs typeface="Arial"/>
                <a:sym typeface="Arial"/>
              </a:defRPr>
            </a:lvl9pPr>
          </a:lstStyle>
          <a:p>
            <a:endParaRPr/>
          </a:p>
        </p:txBody>
      </p:sp>
      <p:sp>
        <p:nvSpPr>
          <p:cNvPr id="55" name="Google Shape;55;p13"/>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27" name="Google Shape;127;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128" name="Google Shape;128;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23.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2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6.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7.jpg"/><Relationship Id="rId5" Type="http://schemas.openxmlformats.org/officeDocument/2006/relationships/hyperlink" Target="http://www.youtube.com/watch?v=YqxeLodyyqA" TargetMode="Externa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37"/>
          <p:cNvPicPr preferRelativeResize="0"/>
          <p:nvPr/>
        </p:nvPicPr>
        <p:blipFill rotWithShape="1">
          <a:blip r:embed="rId3">
            <a:alphaModFix/>
          </a:blip>
          <a:srcRect r="16513"/>
          <a:stretch/>
        </p:blipFill>
        <p:spPr>
          <a:xfrm>
            <a:off x="0" y="-155879"/>
            <a:ext cx="7865491" cy="5299379"/>
          </a:xfrm>
          <a:prstGeom prst="rect">
            <a:avLst/>
          </a:prstGeom>
          <a:noFill/>
          <a:ln>
            <a:noFill/>
          </a:ln>
        </p:spPr>
      </p:pic>
      <p:pic>
        <p:nvPicPr>
          <p:cNvPr id="175" name="Google Shape;175;p37"/>
          <p:cNvPicPr preferRelativeResize="0"/>
          <p:nvPr/>
        </p:nvPicPr>
        <p:blipFill rotWithShape="1">
          <a:blip r:embed="rId4">
            <a:alphaModFix/>
          </a:blip>
          <a:srcRect/>
          <a:stretch/>
        </p:blipFill>
        <p:spPr>
          <a:xfrm>
            <a:off x="5816182" y="4295419"/>
            <a:ext cx="2878718" cy="667462"/>
          </a:xfrm>
          <a:prstGeom prst="rect">
            <a:avLst/>
          </a:prstGeom>
          <a:noFill/>
          <a:ln>
            <a:noFill/>
          </a:ln>
        </p:spPr>
      </p:pic>
      <p:pic>
        <p:nvPicPr>
          <p:cNvPr id="176" name="Google Shape;176;p37"/>
          <p:cNvPicPr preferRelativeResize="0"/>
          <p:nvPr/>
        </p:nvPicPr>
        <p:blipFill rotWithShape="1">
          <a:blip r:embed="rId5">
            <a:alphaModFix/>
          </a:blip>
          <a:srcRect/>
          <a:stretch/>
        </p:blipFill>
        <p:spPr>
          <a:xfrm>
            <a:off x="514350" y="4100704"/>
            <a:ext cx="3049219" cy="723446"/>
          </a:xfrm>
          <a:prstGeom prst="rect">
            <a:avLst/>
          </a:prstGeom>
          <a:noFill/>
          <a:ln>
            <a:noFill/>
          </a:ln>
        </p:spPr>
      </p:pic>
      <p:pic>
        <p:nvPicPr>
          <p:cNvPr id="177" name="Google Shape;177;p37"/>
          <p:cNvPicPr preferRelativeResize="0"/>
          <p:nvPr/>
        </p:nvPicPr>
        <p:blipFill rotWithShape="1">
          <a:blip r:embed="rId6">
            <a:alphaModFix/>
          </a:blip>
          <a:srcRect/>
          <a:stretch/>
        </p:blipFill>
        <p:spPr>
          <a:xfrm>
            <a:off x="514350" y="3080884"/>
            <a:ext cx="2514686" cy="728895"/>
          </a:xfrm>
          <a:prstGeom prst="rect">
            <a:avLst/>
          </a:prstGeom>
          <a:noFill/>
          <a:ln>
            <a:noFill/>
          </a:ln>
        </p:spPr>
      </p:pic>
      <p:pic>
        <p:nvPicPr>
          <p:cNvPr id="178" name="Google Shape;178;p37"/>
          <p:cNvPicPr preferRelativeResize="0"/>
          <p:nvPr/>
        </p:nvPicPr>
        <p:blipFill rotWithShape="1">
          <a:blip r:embed="rId7">
            <a:alphaModFix amt="10000"/>
          </a:blip>
          <a:srcRect/>
          <a:stretch/>
        </p:blipFill>
        <p:spPr>
          <a:xfrm>
            <a:off x="7299519" y="214782"/>
            <a:ext cx="1573670" cy="479969"/>
          </a:xfrm>
          <a:prstGeom prst="rect">
            <a:avLst/>
          </a:prstGeom>
          <a:noFill/>
          <a:ln>
            <a:noFill/>
          </a:ln>
        </p:spPr>
      </p:pic>
      <p:sp>
        <p:nvSpPr>
          <p:cNvPr id="179" name="Google Shape;179;p37"/>
          <p:cNvSpPr txBox="1"/>
          <p:nvPr/>
        </p:nvSpPr>
        <p:spPr>
          <a:xfrm>
            <a:off x="5737902" y="3886495"/>
            <a:ext cx="3123300" cy="2955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800"/>
              <a:buFont typeface="Arial"/>
              <a:buNone/>
            </a:pPr>
            <a:r>
              <a:rPr lang="en" sz="800" b="0" i="0" u="none" strike="noStrike" cap="none">
                <a:solidFill>
                  <a:srgbClr val="3E3E3D"/>
                </a:solidFill>
                <a:latin typeface="Arial"/>
                <a:ea typeface="Arial"/>
                <a:cs typeface="Arial"/>
                <a:sym typeface="Arial"/>
              </a:rPr>
              <a:t>ESF projekts Nr. 8.4.1.0/16/l/001</a:t>
            </a:r>
            <a:endParaRPr sz="700" b="0" i="0" u="none" strike="noStrike" cap="none">
              <a:solidFill>
                <a:srgbClr val="000000"/>
              </a:solidFill>
              <a:latin typeface="Arial"/>
              <a:ea typeface="Arial"/>
              <a:cs typeface="Arial"/>
              <a:sym typeface="Arial"/>
            </a:endParaRPr>
          </a:p>
          <a:p>
            <a:pPr marL="0" marR="0" lvl="0" indent="0" algn="ctr" rtl="0">
              <a:lnSpc>
                <a:spcPct val="140000"/>
              </a:lnSpc>
              <a:spcBef>
                <a:spcPts val="0"/>
              </a:spcBef>
              <a:spcAft>
                <a:spcPts val="0"/>
              </a:spcAft>
              <a:buClr>
                <a:srgbClr val="000000"/>
              </a:buClr>
              <a:buSzPts val="800"/>
              <a:buFont typeface="Arial"/>
              <a:buNone/>
            </a:pPr>
            <a:r>
              <a:rPr lang="en" sz="800" b="0" i="0" u="none" strike="noStrike" cap="none">
                <a:solidFill>
                  <a:srgbClr val="3E3E3D"/>
                </a:solidFill>
                <a:latin typeface="Arial"/>
                <a:ea typeface="Arial"/>
                <a:cs typeface="Arial"/>
                <a:sym typeface="Arial"/>
              </a:rPr>
              <a:t>''Nodarbināto personu profesionālās kompetences pilnveide" </a:t>
            </a:r>
            <a:endParaRPr sz="700" b="0" i="0" u="none" strike="noStrike" cap="none">
              <a:solidFill>
                <a:srgbClr val="000000"/>
              </a:solidFill>
              <a:latin typeface="Arial"/>
              <a:ea typeface="Arial"/>
              <a:cs typeface="Arial"/>
              <a:sym typeface="Arial"/>
            </a:endParaRPr>
          </a:p>
        </p:txBody>
      </p:sp>
      <p:sp>
        <p:nvSpPr>
          <p:cNvPr id="180" name="Google Shape;180;p37"/>
          <p:cNvSpPr txBox="1"/>
          <p:nvPr/>
        </p:nvSpPr>
        <p:spPr>
          <a:xfrm>
            <a:off x="2038959" y="1446760"/>
            <a:ext cx="48612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2500"/>
              <a:buFont typeface="Arial"/>
              <a:buNone/>
            </a:pPr>
            <a:r>
              <a:rPr lang="en" sz="2500" b="0" i="0" u="none" strike="noStrike" cap="none">
                <a:solidFill>
                  <a:srgbClr val="3E3E3D"/>
                </a:solidFill>
                <a:latin typeface="Arial"/>
                <a:ea typeface="Arial"/>
                <a:cs typeface="Arial"/>
                <a:sym typeface="Arial"/>
              </a:rPr>
              <a:t>IEVADS C# PROGRAMMĒŠANĀ </a:t>
            </a:r>
            <a:endParaRPr sz="700" b="0" i="0" u="none" strike="noStrike" cap="none">
              <a:solidFill>
                <a:srgbClr val="000000"/>
              </a:solidFill>
              <a:latin typeface="Arial"/>
              <a:ea typeface="Arial"/>
              <a:cs typeface="Arial"/>
              <a:sym typeface="Arial"/>
            </a:endParaRPr>
          </a:p>
        </p:txBody>
      </p:sp>
      <p:sp>
        <p:nvSpPr>
          <p:cNvPr id="181" name="Google Shape;181;p37"/>
          <p:cNvSpPr txBox="1"/>
          <p:nvPr/>
        </p:nvSpPr>
        <p:spPr>
          <a:xfrm>
            <a:off x="5384297" y="2051069"/>
            <a:ext cx="1515900" cy="2001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1300"/>
              <a:buFont typeface="Arial"/>
              <a:buNone/>
            </a:pPr>
            <a:r>
              <a:rPr lang="en" sz="1300" b="0" i="0" u="none" strike="noStrike" cap="none">
                <a:solidFill>
                  <a:srgbClr val="3E3E3D"/>
                </a:solidFill>
                <a:latin typeface="Arial"/>
                <a:ea typeface="Arial"/>
                <a:cs typeface="Arial"/>
                <a:sym typeface="Arial"/>
              </a:rPr>
              <a:t>Artis Vilciņš</a:t>
            </a:r>
            <a:endParaRPr sz="1300" b="0" i="0" u="none" strike="noStrike" cap="none">
              <a:solidFill>
                <a:srgbClr val="3E3E3D"/>
              </a:solidFill>
              <a:latin typeface="Arial"/>
              <a:ea typeface="Arial"/>
              <a:cs typeface="Arial"/>
              <a:sym typeface="Arial"/>
            </a:endParaRPr>
          </a:p>
        </p:txBody>
      </p:sp>
      <p:sp>
        <p:nvSpPr>
          <p:cNvPr id="182" name="Google Shape;182;p37"/>
          <p:cNvSpPr txBox="1"/>
          <p:nvPr/>
        </p:nvSpPr>
        <p:spPr>
          <a:xfrm>
            <a:off x="6275095" y="800300"/>
            <a:ext cx="2598300" cy="295500"/>
          </a:xfrm>
          <a:prstGeom prst="rect">
            <a:avLst/>
          </a:prstGeom>
          <a:noFill/>
          <a:ln>
            <a:noFill/>
          </a:ln>
        </p:spPr>
        <p:txBody>
          <a:bodyPr spcFirstLastPara="1" wrap="square" lIns="0" tIns="0" rIns="0" bIns="0" anchor="t" anchorCtr="0">
            <a:spAutoFit/>
          </a:bodyPr>
          <a:lstStyle/>
          <a:p>
            <a:pPr marL="0" marR="0" lvl="0" indent="0" algn="r" rtl="0">
              <a:lnSpc>
                <a:spcPct val="139937"/>
              </a:lnSpc>
              <a:spcBef>
                <a:spcPts val="0"/>
              </a:spcBef>
              <a:spcAft>
                <a:spcPts val="0"/>
              </a:spcAft>
              <a:buClr>
                <a:srgbClr val="000000"/>
              </a:buClr>
              <a:buSzPts val="800"/>
              <a:buFont typeface="Arial"/>
              <a:buNone/>
            </a:pPr>
            <a:r>
              <a:rPr lang="en" sz="800" b="0" i="0" u="none" strike="noStrike" cap="none">
                <a:solidFill>
                  <a:srgbClr val="3E3E3D"/>
                </a:solidFill>
                <a:latin typeface="Arial"/>
                <a:ea typeface="Arial"/>
                <a:cs typeface="Arial"/>
                <a:sym typeface="Arial"/>
              </a:rPr>
              <a:t>Ievads C# programmēšanā </a:t>
            </a:r>
            <a:endParaRPr sz="700" b="0" i="0" u="none" strike="noStrike" cap="none">
              <a:solidFill>
                <a:srgbClr val="000000"/>
              </a:solidFill>
              <a:latin typeface="Arial"/>
              <a:ea typeface="Arial"/>
              <a:cs typeface="Arial"/>
              <a:sym typeface="Arial"/>
            </a:endParaRPr>
          </a:p>
          <a:p>
            <a:pPr marL="0" marR="0" lvl="0" indent="0" algn="r" rtl="0">
              <a:lnSpc>
                <a:spcPct val="140087"/>
              </a:lnSpc>
              <a:spcBef>
                <a:spcPts val="0"/>
              </a:spcBef>
              <a:spcAft>
                <a:spcPts val="0"/>
              </a:spcAft>
              <a:buClr>
                <a:srgbClr val="000000"/>
              </a:buClr>
              <a:buSzPts val="800"/>
              <a:buFont typeface="Arial"/>
              <a:buNone/>
            </a:pPr>
            <a:r>
              <a:rPr lang="en" sz="800">
                <a:solidFill>
                  <a:srgbClr val="3E3E3D"/>
                </a:solidFill>
              </a:rPr>
              <a:t>2022</a:t>
            </a:r>
            <a:endParaRPr sz="7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pic>
        <p:nvPicPr>
          <p:cNvPr id="415" name="Google Shape;415;p46"/>
          <p:cNvPicPr preferRelativeResize="0"/>
          <p:nvPr/>
        </p:nvPicPr>
        <p:blipFill rotWithShape="1">
          <a:blip r:embed="rId3">
            <a:alphaModFix/>
          </a:blip>
          <a:srcRect l="20087" r="42659"/>
          <a:stretch/>
        </p:blipFill>
        <p:spPr>
          <a:xfrm>
            <a:off x="5774330" y="-59381"/>
            <a:ext cx="3666844" cy="5262262"/>
          </a:xfrm>
          <a:prstGeom prst="rect">
            <a:avLst/>
          </a:prstGeom>
          <a:noFill/>
          <a:ln>
            <a:noFill/>
          </a:ln>
        </p:spPr>
      </p:pic>
      <p:sp>
        <p:nvSpPr>
          <p:cNvPr id="416" name="Google Shape;416;p46"/>
          <p:cNvSpPr/>
          <p:nvPr/>
        </p:nvSpPr>
        <p:spPr>
          <a:xfrm>
            <a:off x="3980163" y="0"/>
            <a:ext cx="5263198" cy="5263198"/>
          </a:xfrm>
          <a:custGeom>
            <a:avLst/>
            <a:gdLst/>
            <a:ahLst/>
            <a:cxnLst/>
            <a:rect l="l" t="t" r="r" b="b"/>
            <a:pathLst>
              <a:path w="1913890" h="1913890" extrusionOk="0">
                <a:moveTo>
                  <a:pt x="0" y="0"/>
                </a:moveTo>
                <a:lnTo>
                  <a:pt x="1913890" y="0"/>
                </a:lnTo>
                <a:lnTo>
                  <a:pt x="1913890" y="1913890"/>
                </a:lnTo>
                <a:lnTo>
                  <a:pt x="0" y="1913890"/>
                </a:lnTo>
                <a:close/>
              </a:path>
            </a:pathLst>
          </a:custGeom>
          <a:solidFill>
            <a:srgbClr val="B75F28">
              <a:alpha val="20000"/>
            </a:srgbClr>
          </a:solidFill>
          <a:ln>
            <a:noFill/>
          </a:ln>
        </p:spPr>
      </p:sp>
      <p:sp>
        <p:nvSpPr>
          <p:cNvPr id="417" name="Google Shape;417;p46"/>
          <p:cNvSpPr/>
          <p:nvPr/>
        </p:nvSpPr>
        <p:spPr>
          <a:xfrm>
            <a:off x="-2284952" y="-1642010"/>
            <a:ext cx="9150610" cy="9191625"/>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3E3E3D"/>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418" name="Google Shape;418;p46"/>
          <p:cNvSpPr txBox="1"/>
          <p:nvPr/>
        </p:nvSpPr>
        <p:spPr>
          <a:xfrm>
            <a:off x="342325" y="466725"/>
            <a:ext cx="5432100" cy="3849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2500"/>
              <a:buFont typeface="Arial"/>
              <a:buNone/>
            </a:pPr>
            <a:r>
              <a:rPr lang="en" sz="2500" b="0" i="0" u="none" strike="noStrike" cap="none">
                <a:solidFill>
                  <a:srgbClr val="E28D35"/>
                </a:solidFill>
                <a:latin typeface="Arial"/>
                <a:ea typeface="Arial"/>
                <a:cs typeface="Arial"/>
                <a:sym typeface="Arial"/>
              </a:rPr>
              <a:t>KARJERAS ATTĪSTĪBAS IESPĒJAS</a:t>
            </a:r>
            <a:endParaRPr sz="700" b="0" i="0" u="none" strike="noStrike" cap="none">
              <a:solidFill>
                <a:srgbClr val="000000"/>
              </a:solidFill>
              <a:latin typeface="Arial"/>
              <a:ea typeface="Arial"/>
              <a:cs typeface="Arial"/>
              <a:sym typeface="Arial"/>
            </a:endParaRPr>
          </a:p>
        </p:txBody>
      </p:sp>
      <p:pic>
        <p:nvPicPr>
          <p:cNvPr id="419" name="Google Shape;419;p46"/>
          <p:cNvPicPr preferRelativeResize="0"/>
          <p:nvPr/>
        </p:nvPicPr>
        <p:blipFill rotWithShape="1">
          <a:blip r:embed="rId4">
            <a:alphaModFix amt="10000"/>
          </a:blip>
          <a:srcRect/>
          <a:stretch/>
        </p:blipFill>
        <p:spPr>
          <a:xfrm>
            <a:off x="342325" y="4380761"/>
            <a:ext cx="1628782" cy="496779"/>
          </a:xfrm>
          <a:prstGeom prst="rect">
            <a:avLst/>
          </a:prstGeom>
          <a:noFill/>
          <a:ln>
            <a:noFill/>
          </a:ln>
        </p:spPr>
      </p:pic>
      <p:sp>
        <p:nvSpPr>
          <p:cNvPr id="420" name="Google Shape;420;p46"/>
          <p:cNvSpPr txBox="1"/>
          <p:nvPr/>
        </p:nvSpPr>
        <p:spPr>
          <a:xfrm>
            <a:off x="2119528" y="4607347"/>
            <a:ext cx="2598300" cy="295500"/>
          </a:xfrm>
          <a:prstGeom prst="rect">
            <a:avLst/>
          </a:prstGeom>
          <a:noFill/>
          <a:ln>
            <a:noFill/>
          </a:ln>
        </p:spPr>
        <p:txBody>
          <a:bodyPr spcFirstLastPara="1" wrap="square" lIns="0" tIns="0" rIns="0" bIns="0" anchor="t" anchorCtr="0">
            <a:spAutoFit/>
          </a:bodyPr>
          <a:lstStyle/>
          <a:p>
            <a:pPr marL="0" marR="0" lvl="0" indent="0" algn="l" rtl="0">
              <a:lnSpc>
                <a:spcPct val="139937"/>
              </a:lnSpc>
              <a:spcBef>
                <a:spcPts val="0"/>
              </a:spcBef>
              <a:spcAft>
                <a:spcPts val="0"/>
              </a:spcAft>
              <a:buClr>
                <a:srgbClr val="000000"/>
              </a:buClr>
              <a:buSzPts val="800"/>
              <a:buFont typeface="Arial"/>
              <a:buNone/>
            </a:pPr>
            <a:r>
              <a:rPr lang="en" sz="800" b="0" i="0" u="none" strike="noStrike" cap="none">
                <a:solidFill>
                  <a:srgbClr val="FFFFFF"/>
                </a:solidFill>
                <a:latin typeface="Arial"/>
                <a:ea typeface="Arial"/>
                <a:cs typeface="Arial"/>
                <a:sym typeface="Arial"/>
              </a:rPr>
              <a:t>Ievads C# programmēšanā</a:t>
            </a:r>
            <a:endParaRPr sz="700" b="0" i="0" u="none" strike="noStrike" cap="none">
              <a:solidFill>
                <a:srgbClr val="000000"/>
              </a:solidFill>
              <a:latin typeface="Arial"/>
              <a:ea typeface="Arial"/>
              <a:cs typeface="Arial"/>
              <a:sym typeface="Arial"/>
            </a:endParaRPr>
          </a:p>
          <a:p>
            <a:pPr marL="0" marR="0" lvl="0" indent="0" algn="l" rtl="0">
              <a:lnSpc>
                <a:spcPct val="140087"/>
              </a:lnSpc>
              <a:spcBef>
                <a:spcPts val="0"/>
              </a:spcBef>
              <a:spcAft>
                <a:spcPts val="0"/>
              </a:spcAft>
              <a:buClr>
                <a:srgbClr val="000000"/>
              </a:buClr>
              <a:buSzPts val="800"/>
              <a:buFont typeface="Arial"/>
              <a:buNone/>
            </a:pPr>
            <a:r>
              <a:rPr lang="en" sz="800">
                <a:solidFill>
                  <a:srgbClr val="FFFFFF"/>
                </a:solidFill>
              </a:rPr>
              <a:t>2022</a:t>
            </a:r>
            <a:endParaRPr sz="700" b="0" i="0" u="none" strike="noStrike" cap="none">
              <a:solidFill>
                <a:srgbClr val="000000"/>
              </a:solidFill>
              <a:latin typeface="Arial"/>
              <a:ea typeface="Arial"/>
              <a:cs typeface="Arial"/>
              <a:sym typeface="Arial"/>
            </a:endParaRPr>
          </a:p>
        </p:txBody>
      </p:sp>
      <p:cxnSp>
        <p:nvCxnSpPr>
          <p:cNvPr id="421" name="Google Shape;421;p46"/>
          <p:cNvCxnSpPr>
            <a:stCxn id="422" idx="6"/>
            <a:endCxn id="423" idx="2"/>
          </p:cNvCxnSpPr>
          <p:nvPr/>
        </p:nvCxnSpPr>
        <p:spPr>
          <a:xfrm>
            <a:off x="1755611" y="2418279"/>
            <a:ext cx="614700" cy="6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424" name="Google Shape;424;p46"/>
          <p:cNvCxnSpPr>
            <a:stCxn id="422" idx="6"/>
            <a:endCxn id="425" idx="2"/>
          </p:cNvCxnSpPr>
          <p:nvPr/>
        </p:nvCxnSpPr>
        <p:spPr>
          <a:xfrm rot="10800000" flipH="1">
            <a:off x="1755611" y="1574679"/>
            <a:ext cx="614700" cy="843600"/>
          </a:xfrm>
          <a:prstGeom prst="bentConnector3">
            <a:avLst>
              <a:gd name="adj1" fmla="val 49995"/>
            </a:avLst>
          </a:prstGeom>
          <a:noFill/>
          <a:ln w="9525" cap="flat" cmpd="sng">
            <a:solidFill>
              <a:srgbClr val="C2C2C2"/>
            </a:solidFill>
            <a:prstDash val="solid"/>
            <a:round/>
            <a:headEnd type="none" w="sm" len="sm"/>
            <a:tailEnd type="none" w="sm" len="sm"/>
          </a:ln>
        </p:spPr>
      </p:cxnSp>
      <p:cxnSp>
        <p:nvCxnSpPr>
          <p:cNvPr id="426" name="Google Shape;426;p46"/>
          <p:cNvCxnSpPr>
            <a:stCxn id="427" idx="3"/>
            <a:endCxn id="428" idx="2"/>
          </p:cNvCxnSpPr>
          <p:nvPr/>
        </p:nvCxnSpPr>
        <p:spPr>
          <a:xfrm rot="10800000" flipH="1">
            <a:off x="3935816" y="1162855"/>
            <a:ext cx="916200" cy="411900"/>
          </a:xfrm>
          <a:prstGeom prst="bentConnector3">
            <a:avLst>
              <a:gd name="adj1" fmla="val 49993"/>
            </a:avLst>
          </a:prstGeom>
          <a:noFill/>
          <a:ln w="9525" cap="flat" cmpd="sng">
            <a:solidFill>
              <a:srgbClr val="C2C2C2"/>
            </a:solidFill>
            <a:prstDash val="solid"/>
            <a:round/>
            <a:headEnd type="none" w="sm" len="sm"/>
            <a:tailEnd type="none" w="sm" len="sm"/>
          </a:ln>
        </p:spPr>
      </p:cxnSp>
      <p:cxnSp>
        <p:nvCxnSpPr>
          <p:cNvPr id="429" name="Google Shape;429;p46"/>
          <p:cNvCxnSpPr>
            <a:stCxn id="427" idx="3"/>
            <a:endCxn id="430" idx="2"/>
          </p:cNvCxnSpPr>
          <p:nvPr/>
        </p:nvCxnSpPr>
        <p:spPr>
          <a:xfrm>
            <a:off x="3935816" y="1574755"/>
            <a:ext cx="916200" cy="398700"/>
          </a:xfrm>
          <a:prstGeom prst="bentConnector3">
            <a:avLst>
              <a:gd name="adj1" fmla="val 49993"/>
            </a:avLst>
          </a:prstGeom>
          <a:noFill/>
          <a:ln w="9525" cap="flat" cmpd="sng">
            <a:solidFill>
              <a:srgbClr val="C2C2C2"/>
            </a:solidFill>
            <a:prstDash val="solid"/>
            <a:round/>
            <a:headEnd type="none" w="sm" len="sm"/>
            <a:tailEnd type="none" w="sm" len="sm"/>
          </a:ln>
        </p:spPr>
      </p:cxnSp>
      <p:cxnSp>
        <p:nvCxnSpPr>
          <p:cNvPr id="431" name="Google Shape;431;p46"/>
          <p:cNvCxnSpPr>
            <a:stCxn id="432" idx="3"/>
            <a:endCxn id="430" idx="2"/>
          </p:cNvCxnSpPr>
          <p:nvPr/>
        </p:nvCxnSpPr>
        <p:spPr>
          <a:xfrm rot="10800000" flipH="1">
            <a:off x="3935881" y="1973409"/>
            <a:ext cx="915900" cy="444900"/>
          </a:xfrm>
          <a:prstGeom prst="bentConnector3">
            <a:avLst>
              <a:gd name="adj1" fmla="val 50004"/>
            </a:avLst>
          </a:prstGeom>
          <a:noFill/>
          <a:ln w="9525" cap="flat" cmpd="sng">
            <a:solidFill>
              <a:srgbClr val="C2C2C2"/>
            </a:solidFill>
            <a:prstDash val="solid"/>
            <a:round/>
            <a:headEnd type="none" w="sm" len="sm"/>
            <a:tailEnd type="none" w="sm" len="sm"/>
          </a:ln>
        </p:spPr>
      </p:cxnSp>
      <p:grpSp>
        <p:nvGrpSpPr>
          <p:cNvPr id="433" name="Google Shape;433;p46"/>
          <p:cNvGrpSpPr/>
          <p:nvPr/>
        </p:nvGrpSpPr>
        <p:grpSpPr>
          <a:xfrm>
            <a:off x="4851895" y="1018900"/>
            <a:ext cx="1339636" cy="287663"/>
            <a:chOff x="5592550" y="1018955"/>
            <a:chExt cx="1530313" cy="319200"/>
          </a:xfrm>
        </p:grpSpPr>
        <p:sp>
          <p:nvSpPr>
            <p:cNvPr id="434" name="Google Shape;434;p46"/>
            <p:cNvSpPr/>
            <p:nvPr/>
          </p:nvSpPr>
          <p:spPr>
            <a:xfrm>
              <a:off x="5766563" y="1018955"/>
              <a:ext cx="1356300" cy="319200"/>
            </a:xfrm>
            <a:prstGeom prst="roundRect">
              <a:avLst>
                <a:gd name="adj" fmla="val 16667"/>
              </a:avLst>
            </a:prstGeom>
            <a:no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Arial"/>
                  <a:ea typeface="Arial"/>
                  <a:cs typeface="Arial"/>
                  <a:sym typeface="Arial"/>
                </a:rPr>
                <a:t>Programmētājs</a:t>
              </a:r>
              <a:endParaRPr sz="1100" b="0" i="0" u="none" strike="noStrike" cap="none">
                <a:solidFill>
                  <a:schemeClr val="lt1"/>
                </a:solidFill>
                <a:latin typeface="Arial"/>
                <a:ea typeface="Arial"/>
                <a:cs typeface="Arial"/>
                <a:sym typeface="Arial"/>
              </a:endParaRPr>
            </a:p>
          </p:txBody>
        </p:sp>
        <p:sp>
          <p:nvSpPr>
            <p:cNvPr id="428" name="Google Shape;428;p46"/>
            <p:cNvSpPr/>
            <p:nvPr/>
          </p:nvSpPr>
          <p:spPr>
            <a:xfrm>
              <a:off x="5592550" y="1091550"/>
              <a:ext cx="174000" cy="174000"/>
            </a:xfrm>
            <a:prstGeom prst="ellipse">
              <a:avLst/>
            </a:prstGeom>
            <a:solidFill>
              <a:schemeClr val="accent6"/>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lt1"/>
                </a:solidFill>
                <a:latin typeface="Arial"/>
                <a:ea typeface="Arial"/>
                <a:cs typeface="Arial"/>
                <a:sym typeface="Arial"/>
              </a:endParaRPr>
            </a:p>
          </p:txBody>
        </p:sp>
      </p:grpSp>
      <p:grpSp>
        <p:nvGrpSpPr>
          <p:cNvPr id="435" name="Google Shape;435;p46"/>
          <p:cNvGrpSpPr/>
          <p:nvPr/>
        </p:nvGrpSpPr>
        <p:grpSpPr>
          <a:xfrm>
            <a:off x="2370338" y="1430924"/>
            <a:ext cx="1565478" cy="287663"/>
            <a:chOff x="3650050" y="1476150"/>
            <a:chExt cx="1788300" cy="319200"/>
          </a:xfrm>
        </p:grpSpPr>
        <p:sp>
          <p:nvSpPr>
            <p:cNvPr id="427" name="Google Shape;427;p46"/>
            <p:cNvSpPr/>
            <p:nvPr/>
          </p:nvSpPr>
          <p:spPr>
            <a:xfrm>
              <a:off x="3824050" y="1476150"/>
              <a:ext cx="1614300" cy="319200"/>
            </a:xfrm>
            <a:prstGeom prst="roundRect">
              <a:avLst>
                <a:gd name="adj" fmla="val 16667"/>
              </a:avLst>
            </a:prstGeom>
            <a:no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Arial"/>
                  <a:ea typeface="Arial"/>
                  <a:cs typeface="Arial"/>
                  <a:sym typeface="Arial"/>
                </a:rPr>
                <a:t>.NET programmētājs</a:t>
              </a:r>
              <a:endParaRPr sz="1100" b="0" i="0" u="none" strike="noStrike" cap="none">
                <a:solidFill>
                  <a:schemeClr val="lt1"/>
                </a:solidFill>
                <a:latin typeface="Arial"/>
                <a:ea typeface="Arial"/>
                <a:cs typeface="Arial"/>
                <a:sym typeface="Arial"/>
              </a:endParaRPr>
            </a:p>
          </p:txBody>
        </p:sp>
        <p:sp>
          <p:nvSpPr>
            <p:cNvPr id="425" name="Google Shape;425;p46"/>
            <p:cNvSpPr/>
            <p:nvPr/>
          </p:nvSpPr>
          <p:spPr>
            <a:xfrm>
              <a:off x="3650050" y="1548750"/>
              <a:ext cx="174000" cy="174000"/>
            </a:xfrm>
            <a:prstGeom prst="ellipse">
              <a:avLst/>
            </a:prstGeom>
            <a:solidFill>
              <a:schemeClr val="accent6"/>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lt1"/>
                </a:solidFill>
                <a:latin typeface="Arial"/>
                <a:ea typeface="Arial"/>
                <a:cs typeface="Arial"/>
                <a:sym typeface="Arial"/>
              </a:endParaRPr>
            </a:p>
          </p:txBody>
        </p:sp>
      </p:grpSp>
      <p:grpSp>
        <p:nvGrpSpPr>
          <p:cNvPr id="436" name="Google Shape;436;p46"/>
          <p:cNvGrpSpPr/>
          <p:nvPr/>
        </p:nvGrpSpPr>
        <p:grpSpPr>
          <a:xfrm>
            <a:off x="342431" y="2274447"/>
            <a:ext cx="1413180" cy="287663"/>
            <a:chOff x="1344700" y="2412150"/>
            <a:chExt cx="1614325" cy="319200"/>
          </a:xfrm>
        </p:grpSpPr>
        <p:sp>
          <p:nvSpPr>
            <p:cNvPr id="437" name="Google Shape;437;p46"/>
            <p:cNvSpPr/>
            <p:nvPr/>
          </p:nvSpPr>
          <p:spPr>
            <a:xfrm>
              <a:off x="1344700" y="2412150"/>
              <a:ext cx="1434300" cy="319200"/>
            </a:xfrm>
            <a:prstGeom prst="roundRect">
              <a:avLst>
                <a:gd name="adj" fmla="val 16667"/>
              </a:avLst>
            </a:prstGeom>
            <a:noFill/>
            <a:ln>
              <a:noFill/>
            </a:ln>
          </p:spPr>
          <p:txBody>
            <a:bodyPr spcFirstLastPara="1" wrap="square" lIns="45725" tIns="45725" rIns="45725" bIns="45725" anchor="ctr" anchorCtr="0">
              <a:noAutofit/>
            </a:bodyPr>
            <a:lstStyle/>
            <a:p>
              <a:pPr marL="0" marR="0" lvl="0" indent="0" algn="r"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Arial"/>
                  <a:ea typeface="Arial"/>
                  <a:cs typeface="Arial"/>
                  <a:sym typeface="Arial"/>
                </a:rPr>
                <a:t>C# programmētājs</a:t>
              </a:r>
              <a:endParaRPr sz="1100" b="0" i="0" u="none" strike="noStrike" cap="none">
                <a:solidFill>
                  <a:schemeClr val="lt1"/>
                </a:solidFill>
                <a:latin typeface="Arial"/>
                <a:ea typeface="Arial"/>
                <a:cs typeface="Arial"/>
                <a:sym typeface="Arial"/>
              </a:endParaRPr>
            </a:p>
          </p:txBody>
        </p:sp>
        <p:sp>
          <p:nvSpPr>
            <p:cNvPr id="422" name="Google Shape;422;p46"/>
            <p:cNvSpPr/>
            <p:nvPr/>
          </p:nvSpPr>
          <p:spPr>
            <a:xfrm>
              <a:off x="2785025" y="2484750"/>
              <a:ext cx="174000" cy="174000"/>
            </a:xfrm>
            <a:prstGeom prst="ellipse">
              <a:avLst/>
            </a:prstGeom>
            <a:solidFill>
              <a:schemeClr val="accent6"/>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lt1"/>
                </a:solidFill>
                <a:latin typeface="Arial"/>
                <a:ea typeface="Arial"/>
                <a:cs typeface="Arial"/>
                <a:sym typeface="Arial"/>
              </a:endParaRPr>
            </a:p>
          </p:txBody>
        </p:sp>
      </p:grpSp>
      <p:grpSp>
        <p:nvGrpSpPr>
          <p:cNvPr id="438" name="Google Shape;438;p46"/>
          <p:cNvGrpSpPr/>
          <p:nvPr/>
        </p:nvGrpSpPr>
        <p:grpSpPr>
          <a:xfrm>
            <a:off x="2370403" y="2274477"/>
            <a:ext cx="1565478" cy="287663"/>
            <a:chOff x="3650050" y="3348150"/>
            <a:chExt cx="1788300" cy="319200"/>
          </a:xfrm>
        </p:grpSpPr>
        <p:sp>
          <p:nvSpPr>
            <p:cNvPr id="432" name="Google Shape;432;p46"/>
            <p:cNvSpPr/>
            <p:nvPr/>
          </p:nvSpPr>
          <p:spPr>
            <a:xfrm>
              <a:off x="3824050" y="3348150"/>
              <a:ext cx="1614300" cy="319200"/>
            </a:xfrm>
            <a:prstGeom prst="roundRect">
              <a:avLst>
                <a:gd name="adj" fmla="val 16667"/>
              </a:avLst>
            </a:prstGeom>
            <a:no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Arial"/>
                  <a:ea typeface="Arial"/>
                  <a:cs typeface="Arial"/>
                  <a:sym typeface="Arial"/>
                </a:rPr>
                <a:t>Java programmētājs</a:t>
              </a:r>
              <a:endParaRPr sz="1100" b="0" i="0" u="none" strike="noStrike" cap="none">
                <a:solidFill>
                  <a:schemeClr val="lt1"/>
                </a:solidFill>
                <a:latin typeface="Arial"/>
                <a:ea typeface="Arial"/>
                <a:cs typeface="Arial"/>
                <a:sym typeface="Arial"/>
              </a:endParaRPr>
            </a:p>
          </p:txBody>
        </p:sp>
        <p:sp>
          <p:nvSpPr>
            <p:cNvPr id="423" name="Google Shape;423;p46"/>
            <p:cNvSpPr/>
            <p:nvPr/>
          </p:nvSpPr>
          <p:spPr>
            <a:xfrm>
              <a:off x="3650050" y="3420750"/>
              <a:ext cx="174000" cy="174000"/>
            </a:xfrm>
            <a:prstGeom prst="ellipse">
              <a:avLst/>
            </a:prstGeom>
            <a:solidFill>
              <a:schemeClr val="accent6"/>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lt1"/>
                </a:solidFill>
                <a:latin typeface="Arial"/>
                <a:ea typeface="Arial"/>
                <a:cs typeface="Arial"/>
                <a:sym typeface="Arial"/>
              </a:endParaRPr>
            </a:p>
          </p:txBody>
        </p:sp>
      </p:grpSp>
      <p:grpSp>
        <p:nvGrpSpPr>
          <p:cNvPr id="439" name="Google Shape;439;p46"/>
          <p:cNvGrpSpPr/>
          <p:nvPr/>
        </p:nvGrpSpPr>
        <p:grpSpPr>
          <a:xfrm>
            <a:off x="4851895" y="1842953"/>
            <a:ext cx="1187305" cy="287663"/>
            <a:chOff x="5592550" y="1933350"/>
            <a:chExt cx="1356300" cy="319200"/>
          </a:xfrm>
        </p:grpSpPr>
        <p:sp>
          <p:nvSpPr>
            <p:cNvPr id="440" name="Google Shape;440;p46"/>
            <p:cNvSpPr/>
            <p:nvPr/>
          </p:nvSpPr>
          <p:spPr>
            <a:xfrm>
              <a:off x="5766550" y="1933350"/>
              <a:ext cx="1182300" cy="319200"/>
            </a:xfrm>
            <a:prstGeom prst="roundRect">
              <a:avLst>
                <a:gd name="adj" fmla="val 16667"/>
              </a:avLst>
            </a:prstGeom>
            <a:no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Arial"/>
                  <a:ea typeface="Arial"/>
                  <a:cs typeface="Arial"/>
                  <a:sym typeface="Arial"/>
                </a:rPr>
                <a:t>IT arhitekts</a:t>
              </a:r>
              <a:endParaRPr sz="1100" b="0" i="0" u="none" strike="noStrike" cap="none">
                <a:solidFill>
                  <a:schemeClr val="lt1"/>
                </a:solidFill>
                <a:latin typeface="Arial"/>
                <a:ea typeface="Arial"/>
                <a:cs typeface="Arial"/>
                <a:sym typeface="Arial"/>
              </a:endParaRPr>
            </a:p>
          </p:txBody>
        </p:sp>
        <p:sp>
          <p:nvSpPr>
            <p:cNvPr id="430" name="Google Shape;430;p46"/>
            <p:cNvSpPr/>
            <p:nvPr/>
          </p:nvSpPr>
          <p:spPr>
            <a:xfrm>
              <a:off x="5592550" y="1991250"/>
              <a:ext cx="174000" cy="174000"/>
            </a:xfrm>
            <a:prstGeom prst="ellipse">
              <a:avLst/>
            </a:prstGeom>
            <a:solidFill>
              <a:schemeClr val="accent6"/>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lt1"/>
                </a:solidFill>
                <a:latin typeface="Arial"/>
                <a:ea typeface="Arial"/>
                <a:cs typeface="Arial"/>
                <a:sym typeface="Arial"/>
              </a:endParaRPr>
            </a:p>
          </p:txBody>
        </p:sp>
      </p:grpSp>
      <p:cxnSp>
        <p:nvCxnSpPr>
          <p:cNvPr id="441" name="Google Shape;441;p46"/>
          <p:cNvCxnSpPr>
            <a:stCxn id="422" idx="6"/>
            <a:endCxn id="442" idx="2"/>
          </p:cNvCxnSpPr>
          <p:nvPr/>
        </p:nvCxnSpPr>
        <p:spPr>
          <a:xfrm>
            <a:off x="1755611" y="2418279"/>
            <a:ext cx="614700" cy="8436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443" name="Google Shape;443;p46"/>
          <p:cNvCxnSpPr>
            <a:stCxn id="444" idx="3"/>
            <a:endCxn id="445" idx="2"/>
          </p:cNvCxnSpPr>
          <p:nvPr/>
        </p:nvCxnSpPr>
        <p:spPr>
          <a:xfrm rot="10800000" flipH="1">
            <a:off x="4192987" y="2768002"/>
            <a:ext cx="658800" cy="4938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446" name="Google Shape;446;p46"/>
          <p:cNvCxnSpPr>
            <a:stCxn id="444" idx="3"/>
            <a:endCxn id="447" idx="2"/>
          </p:cNvCxnSpPr>
          <p:nvPr/>
        </p:nvCxnSpPr>
        <p:spPr>
          <a:xfrm>
            <a:off x="4192987" y="3261802"/>
            <a:ext cx="659100" cy="287700"/>
          </a:xfrm>
          <a:prstGeom prst="bentConnector3">
            <a:avLst>
              <a:gd name="adj1" fmla="val 50000"/>
            </a:avLst>
          </a:prstGeom>
          <a:noFill/>
          <a:ln w="9525" cap="flat" cmpd="sng">
            <a:solidFill>
              <a:srgbClr val="C2C2C2"/>
            </a:solidFill>
            <a:prstDash val="solid"/>
            <a:round/>
            <a:headEnd type="none" w="sm" len="sm"/>
            <a:tailEnd type="none" w="sm" len="sm"/>
          </a:ln>
        </p:spPr>
      </p:cxnSp>
      <p:grpSp>
        <p:nvGrpSpPr>
          <p:cNvPr id="448" name="Google Shape;448;p46"/>
          <p:cNvGrpSpPr/>
          <p:nvPr/>
        </p:nvGrpSpPr>
        <p:grpSpPr>
          <a:xfrm>
            <a:off x="2370404" y="3117971"/>
            <a:ext cx="1822583" cy="287663"/>
            <a:chOff x="3650050" y="3348150"/>
            <a:chExt cx="2082000" cy="319200"/>
          </a:xfrm>
        </p:grpSpPr>
        <p:sp>
          <p:nvSpPr>
            <p:cNvPr id="444" name="Google Shape;444;p46"/>
            <p:cNvSpPr/>
            <p:nvPr/>
          </p:nvSpPr>
          <p:spPr>
            <a:xfrm>
              <a:off x="3824050" y="3348150"/>
              <a:ext cx="1908000" cy="319200"/>
            </a:xfrm>
            <a:prstGeom prst="roundRect">
              <a:avLst>
                <a:gd name="adj" fmla="val 16667"/>
              </a:avLst>
            </a:prstGeom>
            <a:no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Arial"/>
                  <a:ea typeface="Arial"/>
                  <a:cs typeface="Arial"/>
                  <a:sym typeface="Arial"/>
                </a:rPr>
                <a:t>Javascript programmētājs</a:t>
              </a:r>
              <a:endParaRPr sz="1100" b="0" i="0" u="none" strike="noStrike" cap="none">
                <a:solidFill>
                  <a:schemeClr val="lt1"/>
                </a:solidFill>
                <a:latin typeface="Arial"/>
                <a:ea typeface="Arial"/>
                <a:cs typeface="Arial"/>
                <a:sym typeface="Arial"/>
              </a:endParaRPr>
            </a:p>
          </p:txBody>
        </p:sp>
        <p:sp>
          <p:nvSpPr>
            <p:cNvPr id="442" name="Google Shape;442;p46"/>
            <p:cNvSpPr/>
            <p:nvPr/>
          </p:nvSpPr>
          <p:spPr>
            <a:xfrm>
              <a:off x="3650050" y="3420750"/>
              <a:ext cx="174000" cy="174000"/>
            </a:xfrm>
            <a:prstGeom prst="ellipse">
              <a:avLst/>
            </a:prstGeom>
            <a:solidFill>
              <a:schemeClr val="accent6"/>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lt1"/>
                </a:solidFill>
                <a:latin typeface="Arial"/>
                <a:ea typeface="Arial"/>
                <a:cs typeface="Arial"/>
                <a:sym typeface="Arial"/>
              </a:endParaRPr>
            </a:p>
          </p:txBody>
        </p:sp>
      </p:grpSp>
      <p:grpSp>
        <p:nvGrpSpPr>
          <p:cNvPr id="449" name="Google Shape;449;p46"/>
          <p:cNvGrpSpPr/>
          <p:nvPr/>
        </p:nvGrpSpPr>
        <p:grpSpPr>
          <a:xfrm>
            <a:off x="4851829" y="2624250"/>
            <a:ext cx="1339626" cy="287663"/>
            <a:chOff x="5592400" y="1407152"/>
            <a:chExt cx="1530301" cy="319200"/>
          </a:xfrm>
        </p:grpSpPr>
        <p:sp>
          <p:nvSpPr>
            <p:cNvPr id="450" name="Google Shape;450;p46"/>
            <p:cNvSpPr/>
            <p:nvPr/>
          </p:nvSpPr>
          <p:spPr>
            <a:xfrm>
              <a:off x="5766401" y="1407152"/>
              <a:ext cx="1356300" cy="319200"/>
            </a:xfrm>
            <a:prstGeom prst="roundRect">
              <a:avLst>
                <a:gd name="adj" fmla="val 16667"/>
              </a:avLst>
            </a:prstGeom>
            <a:no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Arial"/>
                  <a:ea typeface="Arial"/>
                  <a:cs typeface="Arial"/>
                  <a:sym typeface="Arial"/>
                </a:rPr>
                <a:t>Programmētājs</a:t>
              </a:r>
              <a:endParaRPr sz="1100" b="0" i="0" u="none" strike="noStrike" cap="none">
                <a:solidFill>
                  <a:schemeClr val="lt1"/>
                </a:solidFill>
                <a:latin typeface="Arial"/>
                <a:ea typeface="Arial"/>
                <a:cs typeface="Arial"/>
                <a:sym typeface="Arial"/>
              </a:endParaRPr>
            </a:p>
          </p:txBody>
        </p:sp>
        <p:sp>
          <p:nvSpPr>
            <p:cNvPr id="445" name="Google Shape;445;p46"/>
            <p:cNvSpPr/>
            <p:nvPr/>
          </p:nvSpPr>
          <p:spPr>
            <a:xfrm>
              <a:off x="5592400" y="1479750"/>
              <a:ext cx="174000" cy="174000"/>
            </a:xfrm>
            <a:prstGeom prst="ellipse">
              <a:avLst/>
            </a:prstGeom>
            <a:solidFill>
              <a:schemeClr val="accent6"/>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lt1"/>
                </a:solidFill>
                <a:latin typeface="Arial"/>
                <a:ea typeface="Arial"/>
                <a:cs typeface="Arial"/>
                <a:sym typeface="Arial"/>
              </a:endParaRPr>
            </a:p>
          </p:txBody>
        </p:sp>
      </p:grpSp>
      <p:grpSp>
        <p:nvGrpSpPr>
          <p:cNvPr id="451" name="Google Shape;451;p46"/>
          <p:cNvGrpSpPr/>
          <p:nvPr/>
        </p:nvGrpSpPr>
        <p:grpSpPr>
          <a:xfrm>
            <a:off x="4852091" y="3405589"/>
            <a:ext cx="1565347" cy="287663"/>
            <a:chOff x="5592700" y="2274150"/>
            <a:chExt cx="1788150" cy="319200"/>
          </a:xfrm>
        </p:grpSpPr>
        <p:sp>
          <p:nvSpPr>
            <p:cNvPr id="452" name="Google Shape;452;p46"/>
            <p:cNvSpPr/>
            <p:nvPr/>
          </p:nvSpPr>
          <p:spPr>
            <a:xfrm>
              <a:off x="5766550" y="2274150"/>
              <a:ext cx="1614300" cy="319200"/>
            </a:xfrm>
            <a:prstGeom prst="roundRect">
              <a:avLst>
                <a:gd name="adj" fmla="val 16667"/>
              </a:avLst>
            </a:prstGeom>
            <a:no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Arial"/>
                  <a:ea typeface="Arial"/>
                  <a:cs typeface="Arial"/>
                  <a:sym typeface="Arial"/>
                </a:rPr>
                <a:t>Vadošais izstrādātājs</a:t>
              </a:r>
              <a:endParaRPr sz="1100" b="0" i="0" u="none" strike="noStrike" cap="none">
                <a:solidFill>
                  <a:schemeClr val="lt1"/>
                </a:solidFill>
                <a:latin typeface="Arial"/>
                <a:ea typeface="Arial"/>
                <a:cs typeface="Arial"/>
                <a:sym typeface="Arial"/>
              </a:endParaRPr>
            </a:p>
          </p:txBody>
        </p:sp>
        <p:sp>
          <p:nvSpPr>
            <p:cNvPr id="447" name="Google Shape;447;p46"/>
            <p:cNvSpPr/>
            <p:nvPr/>
          </p:nvSpPr>
          <p:spPr>
            <a:xfrm>
              <a:off x="5592700" y="2346750"/>
              <a:ext cx="174000" cy="174000"/>
            </a:xfrm>
            <a:prstGeom prst="ellipse">
              <a:avLst/>
            </a:prstGeom>
            <a:solidFill>
              <a:schemeClr val="accent6"/>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lt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pic>
        <p:nvPicPr>
          <p:cNvPr id="457" name="Google Shape;457;p47"/>
          <p:cNvPicPr preferRelativeResize="0"/>
          <p:nvPr/>
        </p:nvPicPr>
        <p:blipFill rotWithShape="1">
          <a:blip r:embed="rId3">
            <a:alphaModFix/>
          </a:blip>
          <a:srcRect l="18450" r="23474"/>
          <a:stretch/>
        </p:blipFill>
        <p:spPr>
          <a:xfrm>
            <a:off x="-12060" y="-59381"/>
            <a:ext cx="4582584" cy="5262264"/>
          </a:xfrm>
          <a:prstGeom prst="rect">
            <a:avLst/>
          </a:prstGeom>
          <a:noFill/>
          <a:ln>
            <a:noFill/>
          </a:ln>
        </p:spPr>
      </p:pic>
      <p:pic>
        <p:nvPicPr>
          <p:cNvPr id="458" name="Google Shape;458;p47"/>
          <p:cNvPicPr preferRelativeResize="0"/>
          <p:nvPr/>
        </p:nvPicPr>
        <p:blipFill rotWithShape="1">
          <a:blip r:embed="rId4">
            <a:alphaModFix amt="10000"/>
          </a:blip>
          <a:srcRect/>
          <a:stretch/>
        </p:blipFill>
        <p:spPr>
          <a:xfrm>
            <a:off x="7299519" y="214782"/>
            <a:ext cx="1573670" cy="479969"/>
          </a:xfrm>
          <a:prstGeom prst="rect">
            <a:avLst/>
          </a:prstGeom>
          <a:noFill/>
          <a:ln>
            <a:noFill/>
          </a:ln>
        </p:spPr>
      </p:pic>
      <p:pic>
        <p:nvPicPr>
          <p:cNvPr id="459" name="Google Shape;459;p47"/>
          <p:cNvPicPr preferRelativeResize="0"/>
          <p:nvPr/>
        </p:nvPicPr>
        <p:blipFill rotWithShape="1">
          <a:blip r:embed="rId5">
            <a:alphaModFix/>
          </a:blip>
          <a:srcRect l="1438"/>
          <a:stretch/>
        </p:blipFill>
        <p:spPr>
          <a:xfrm>
            <a:off x="131536" y="0"/>
            <a:ext cx="9012466" cy="5143500"/>
          </a:xfrm>
          <a:prstGeom prst="rect">
            <a:avLst/>
          </a:prstGeom>
          <a:noFill/>
          <a:ln>
            <a:noFill/>
          </a:ln>
        </p:spPr>
      </p:pic>
      <p:sp>
        <p:nvSpPr>
          <p:cNvPr id="460" name="Google Shape;460;p47"/>
          <p:cNvSpPr txBox="1"/>
          <p:nvPr/>
        </p:nvSpPr>
        <p:spPr>
          <a:xfrm>
            <a:off x="5547325" y="3943866"/>
            <a:ext cx="3325800" cy="9234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2500"/>
              <a:buFont typeface="Arial"/>
              <a:buNone/>
            </a:pPr>
            <a:r>
              <a:rPr lang="en" sz="2500" b="0" i="0" u="none" strike="noStrike" cap="none">
                <a:solidFill>
                  <a:srgbClr val="3E3E3D"/>
                </a:solidFill>
                <a:latin typeface="Arial"/>
                <a:ea typeface="Arial"/>
                <a:cs typeface="Arial"/>
                <a:sym typeface="Arial"/>
              </a:rPr>
              <a:t>LOKĀLĀS VIDES UZSTĀDĪŠANA</a:t>
            </a:r>
            <a:endParaRPr sz="700" b="0" i="0" u="none" strike="noStrike" cap="none">
              <a:solidFill>
                <a:srgbClr val="000000"/>
              </a:solidFill>
              <a:latin typeface="Arial"/>
              <a:ea typeface="Arial"/>
              <a:cs typeface="Arial"/>
              <a:sym typeface="Arial"/>
            </a:endParaRPr>
          </a:p>
        </p:txBody>
      </p:sp>
      <p:sp>
        <p:nvSpPr>
          <p:cNvPr id="461" name="Google Shape;461;p47"/>
          <p:cNvSpPr txBox="1"/>
          <p:nvPr/>
        </p:nvSpPr>
        <p:spPr>
          <a:xfrm>
            <a:off x="6275095" y="800300"/>
            <a:ext cx="2598300" cy="295500"/>
          </a:xfrm>
          <a:prstGeom prst="rect">
            <a:avLst/>
          </a:prstGeom>
          <a:noFill/>
          <a:ln>
            <a:noFill/>
          </a:ln>
        </p:spPr>
        <p:txBody>
          <a:bodyPr spcFirstLastPara="1" wrap="square" lIns="0" tIns="0" rIns="0" bIns="0" anchor="t" anchorCtr="0">
            <a:spAutoFit/>
          </a:bodyPr>
          <a:lstStyle/>
          <a:p>
            <a:pPr marL="0" marR="0" lvl="0" indent="0" algn="r" rtl="0">
              <a:lnSpc>
                <a:spcPct val="139937"/>
              </a:lnSpc>
              <a:spcBef>
                <a:spcPts val="0"/>
              </a:spcBef>
              <a:spcAft>
                <a:spcPts val="0"/>
              </a:spcAft>
              <a:buClr>
                <a:srgbClr val="000000"/>
              </a:buClr>
              <a:buSzPts val="800"/>
              <a:buFont typeface="Arial"/>
              <a:buNone/>
            </a:pPr>
            <a:r>
              <a:rPr lang="en" sz="800" b="0" i="0" u="none" strike="noStrike" cap="none">
                <a:solidFill>
                  <a:srgbClr val="3E3E3D"/>
                </a:solidFill>
                <a:latin typeface="Arial"/>
                <a:ea typeface="Arial"/>
                <a:cs typeface="Arial"/>
                <a:sym typeface="Arial"/>
              </a:rPr>
              <a:t>Ievads C# programmēšanā</a:t>
            </a:r>
            <a:endParaRPr sz="700" b="0" i="0" u="none" strike="noStrike" cap="none">
              <a:solidFill>
                <a:srgbClr val="000000"/>
              </a:solidFill>
              <a:latin typeface="Arial"/>
              <a:ea typeface="Arial"/>
              <a:cs typeface="Arial"/>
              <a:sym typeface="Arial"/>
            </a:endParaRPr>
          </a:p>
          <a:p>
            <a:pPr marL="0" marR="0" lvl="0" indent="0" algn="r" rtl="0">
              <a:lnSpc>
                <a:spcPct val="140087"/>
              </a:lnSpc>
              <a:spcBef>
                <a:spcPts val="0"/>
              </a:spcBef>
              <a:spcAft>
                <a:spcPts val="0"/>
              </a:spcAft>
              <a:buClr>
                <a:srgbClr val="000000"/>
              </a:buClr>
              <a:buSzPts val="800"/>
              <a:buFont typeface="Arial"/>
              <a:buNone/>
            </a:pPr>
            <a:r>
              <a:rPr lang="en" sz="800">
                <a:solidFill>
                  <a:srgbClr val="3E3E3D"/>
                </a:solidFill>
              </a:rPr>
              <a:t>2022</a:t>
            </a:r>
            <a:endParaRPr sz="7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465"/>
        <p:cNvGrpSpPr/>
        <p:nvPr/>
      </p:nvGrpSpPr>
      <p:grpSpPr>
        <a:xfrm>
          <a:off x="0" y="0"/>
          <a:ext cx="0" cy="0"/>
          <a:chOff x="0" y="0"/>
          <a:chExt cx="0" cy="0"/>
        </a:xfrm>
      </p:grpSpPr>
      <p:pic>
        <p:nvPicPr>
          <p:cNvPr id="466" name="Google Shape;466;p48"/>
          <p:cNvPicPr preferRelativeResize="0"/>
          <p:nvPr/>
        </p:nvPicPr>
        <p:blipFill rotWithShape="1">
          <a:blip r:embed="rId3">
            <a:alphaModFix/>
          </a:blip>
          <a:srcRect l="18158" t="8653" r="19118" b="9480"/>
          <a:stretch/>
        </p:blipFill>
        <p:spPr>
          <a:xfrm>
            <a:off x="1289631" y="0"/>
            <a:ext cx="7854374" cy="5143500"/>
          </a:xfrm>
          <a:prstGeom prst="rect">
            <a:avLst/>
          </a:prstGeom>
          <a:noFill/>
          <a:ln>
            <a:noFill/>
          </a:ln>
        </p:spPr>
      </p:pic>
      <p:sp>
        <p:nvSpPr>
          <p:cNvPr id="467" name="Google Shape;467;p48"/>
          <p:cNvSpPr/>
          <p:nvPr/>
        </p:nvSpPr>
        <p:spPr>
          <a:xfrm>
            <a:off x="-1893117" y="2207885"/>
            <a:ext cx="9150610" cy="9191625"/>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3E3E3D"/>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468" name="Google Shape;468;p48"/>
          <p:cNvSpPr/>
          <p:nvPr/>
        </p:nvSpPr>
        <p:spPr>
          <a:xfrm>
            <a:off x="1219251" y="3051638"/>
            <a:ext cx="126433" cy="12700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75F28"/>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469" name="Google Shape;469;p48"/>
          <p:cNvSpPr/>
          <p:nvPr/>
        </p:nvSpPr>
        <p:spPr>
          <a:xfrm>
            <a:off x="1228589" y="3397078"/>
            <a:ext cx="126433" cy="12700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75F28"/>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470" name="Google Shape;470;p48"/>
          <p:cNvSpPr/>
          <p:nvPr/>
        </p:nvSpPr>
        <p:spPr>
          <a:xfrm>
            <a:off x="1228589" y="3742518"/>
            <a:ext cx="126433" cy="12700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75F28"/>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471" name="Google Shape;471;p48"/>
          <p:cNvSpPr txBox="1"/>
          <p:nvPr/>
        </p:nvSpPr>
        <p:spPr>
          <a:xfrm>
            <a:off x="1475993" y="2973727"/>
            <a:ext cx="3838200" cy="480300"/>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Clr>
                <a:srgbClr val="000000"/>
              </a:buClr>
              <a:buSzPts val="1300"/>
              <a:buFont typeface="Arial"/>
              <a:buNone/>
            </a:pPr>
            <a:r>
              <a:rPr lang="en" sz="1300" b="0" i="0" u="none" strike="noStrike" cap="none">
                <a:solidFill>
                  <a:srgbClr val="FFFFFF"/>
                </a:solidFill>
                <a:latin typeface="Arial"/>
                <a:ea typeface="Arial"/>
                <a:cs typeface="Arial"/>
                <a:sym typeface="Arial"/>
              </a:rPr>
              <a:t>https://visualstudio.microsoft.com/downloads/ </a:t>
            </a:r>
            <a:endParaRPr sz="1300" b="0" i="0" u="none" strike="noStrike" cap="none">
              <a:solidFill>
                <a:srgbClr val="FFFFFF"/>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300"/>
              <a:buFont typeface="Arial"/>
              <a:buNone/>
            </a:pPr>
            <a:endParaRPr sz="1300" b="0" i="0" u="none" strike="noStrike" cap="none">
              <a:solidFill>
                <a:srgbClr val="FFFFFF"/>
              </a:solidFill>
              <a:latin typeface="Arial"/>
              <a:ea typeface="Arial"/>
              <a:cs typeface="Arial"/>
              <a:sym typeface="Arial"/>
            </a:endParaRPr>
          </a:p>
        </p:txBody>
      </p:sp>
      <p:sp>
        <p:nvSpPr>
          <p:cNvPr id="472" name="Google Shape;472;p48"/>
          <p:cNvSpPr txBox="1"/>
          <p:nvPr/>
        </p:nvSpPr>
        <p:spPr>
          <a:xfrm>
            <a:off x="1485332" y="3319167"/>
            <a:ext cx="3838200" cy="200100"/>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Clr>
                <a:srgbClr val="000000"/>
              </a:buClr>
              <a:buSzPts val="1300"/>
              <a:buFont typeface="Arial"/>
              <a:buNone/>
            </a:pPr>
            <a:r>
              <a:rPr lang="en" sz="1300" b="0" i="0" u="none" strike="noStrike" cap="none">
                <a:solidFill>
                  <a:srgbClr val="FFFFFF"/>
                </a:solidFill>
                <a:latin typeface="Arial"/>
                <a:ea typeface="Arial"/>
                <a:cs typeface="Arial"/>
                <a:sym typeface="Arial"/>
              </a:rPr>
              <a:t>Pirmais download paredzēts Windows</a:t>
            </a:r>
            <a:endParaRPr sz="700" b="0" i="0" u="none" strike="noStrike" cap="none">
              <a:solidFill>
                <a:srgbClr val="000000"/>
              </a:solidFill>
              <a:latin typeface="Arial"/>
              <a:ea typeface="Arial"/>
              <a:cs typeface="Arial"/>
              <a:sym typeface="Arial"/>
            </a:endParaRPr>
          </a:p>
        </p:txBody>
      </p:sp>
      <p:sp>
        <p:nvSpPr>
          <p:cNvPr id="473" name="Google Shape;473;p48"/>
          <p:cNvSpPr txBox="1"/>
          <p:nvPr/>
        </p:nvSpPr>
        <p:spPr>
          <a:xfrm>
            <a:off x="1485332" y="3664607"/>
            <a:ext cx="3838200" cy="480300"/>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Clr>
                <a:schemeClr val="dk1"/>
              </a:buClr>
              <a:buSzPts val="1300"/>
              <a:buFont typeface="Arial"/>
              <a:buNone/>
            </a:pPr>
            <a:r>
              <a:rPr lang="en" sz="1300" b="0" i="0" u="none" strike="noStrike" cap="none">
                <a:solidFill>
                  <a:schemeClr val="lt1"/>
                </a:solidFill>
                <a:latin typeface="Arial"/>
                <a:ea typeface="Arial"/>
                <a:cs typeface="Arial"/>
                <a:sym typeface="Arial"/>
              </a:rPr>
              <a:t>Otrais download paredzēts Mac</a:t>
            </a:r>
            <a:endParaRPr sz="700" b="0" i="0" u="none" strike="noStrike" cap="none">
              <a:solidFill>
                <a:schemeClr val="dk1"/>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300"/>
              <a:buFont typeface="Arial"/>
              <a:buNone/>
            </a:pPr>
            <a:endParaRPr sz="1300" b="0" i="0" u="none" strike="noStrike" cap="none">
              <a:solidFill>
                <a:srgbClr val="FFFFFF"/>
              </a:solidFill>
              <a:latin typeface="Arial"/>
              <a:ea typeface="Arial"/>
              <a:cs typeface="Arial"/>
              <a:sym typeface="Arial"/>
            </a:endParaRPr>
          </a:p>
        </p:txBody>
      </p:sp>
      <p:pic>
        <p:nvPicPr>
          <p:cNvPr id="474" name="Google Shape;474;p48"/>
          <p:cNvPicPr preferRelativeResize="0"/>
          <p:nvPr/>
        </p:nvPicPr>
        <p:blipFill rotWithShape="1">
          <a:blip r:embed="rId4">
            <a:alphaModFix amt="10000"/>
          </a:blip>
          <a:srcRect/>
          <a:stretch/>
        </p:blipFill>
        <p:spPr>
          <a:xfrm>
            <a:off x="342325" y="4380761"/>
            <a:ext cx="1628782" cy="496779"/>
          </a:xfrm>
          <a:prstGeom prst="rect">
            <a:avLst/>
          </a:prstGeom>
          <a:noFill/>
          <a:ln>
            <a:noFill/>
          </a:ln>
        </p:spPr>
      </p:pic>
      <p:sp>
        <p:nvSpPr>
          <p:cNvPr id="475" name="Google Shape;475;p48"/>
          <p:cNvSpPr txBox="1"/>
          <p:nvPr/>
        </p:nvSpPr>
        <p:spPr>
          <a:xfrm>
            <a:off x="2119528" y="4607347"/>
            <a:ext cx="2598300" cy="295500"/>
          </a:xfrm>
          <a:prstGeom prst="rect">
            <a:avLst/>
          </a:prstGeom>
          <a:noFill/>
          <a:ln>
            <a:noFill/>
          </a:ln>
        </p:spPr>
        <p:txBody>
          <a:bodyPr spcFirstLastPara="1" wrap="square" lIns="0" tIns="0" rIns="0" bIns="0" anchor="t" anchorCtr="0">
            <a:spAutoFit/>
          </a:bodyPr>
          <a:lstStyle/>
          <a:p>
            <a:pPr marL="0" marR="0" lvl="0" indent="0" algn="l" rtl="0">
              <a:lnSpc>
                <a:spcPct val="139937"/>
              </a:lnSpc>
              <a:spcBef>
                <a:spcPts val="0"/>
              </a:spcBef>
              <a:spcAft>
                <a:spcPts val="0"/>
              </a:spcAft>
              <a:buClr>
                <a:srgbClr val="000000"/>
              </a:buClr>
              <a:buSzPts val="800"/>
              <a:buFont typeface="Arial"/>
              <a:buNone/>
            </a:pPr>
            <a:r>
              <a:rPr lang="en" sz="800" b="0" i="0" u="none" strike="noStrike" cap="none">
                <a:solidFill>
                  <a:srgbClr val="FFFFFF"/>
                </a:solidFill>
                <a:latin typeface="Arial"/>
                <a:ea typeface="Arial"/>
                <a:cs typeface="Arial"/>
                <a:sym typeface="Arial"/>
              </a:rPr>
              <a:t>Ievads C# programmēšanā</a:t>
            </a:r>
            <a:endParaRPr sz="700" b="0" i="0" u="none" strike="noStrike" cap="none">
              <a:solidFill>
                <a:srgbClr val="000000"/>
              </a:solidFill>
              <a:latin typeface="Arial"/>
              <a:ea typeface="Arial"/>
              <a:cs typeface="Arial"/>
              <a:sym typeface="Arial"/>
            </a:endParaRPr>
          </a:p>
          <a:p>
            <a:pPr marL="0" marR="0" lvl="0" indent="0" algn="l" rtl="0">
              <a:lnSpc>
                <a:spcPct val="140087"/>
              </a:lnSpc>
              <a:spcBef>
                <a:spcPts val="0"/>
              </a:spcBef>
              <a:spcAft>
                <a:spcPts val="0"/>
              </a:spcAft>
              <a:buClr>
                <a:srgbClr val="000000"/>
              </a:buClr>
              <a:buSzPts val="800"/>
              <a:buFont typeface="Arial"/>
              <a:buNone/>
            </a:pPr>
            <a:r>
              <a:rPr lang="en" sz="800">
                <a:solidFill>
                  <a:srgbClr val="FFFFFF"/>
                </a:solidFill>
              </a:rPr>
              <a:t>2022</a:t>
            </a:r>
            <a:endParaRPr sz="700" b="0" i="0" u="none" strike="noStrike" cap="none">
              <a:solidFill>
                <a:srgbClr val="000000"/>
              </a:solidFill>
              <a:latin typeface="Arial"/>
              <a:ea typeface="Arial"/>
              <a:cs typeface="Arial"/>
              <a:sym typeface="Arial"/>
            </a:endParaRPr>
          </a:p>
        </p:txBody>
      </p:sp>
      <p:sp>
        <p:nvSpPr>
          <p:cNvPr id="476" name="Google Shape;476;p48"/>
          <p:cNvSpPr/>
          <p:nvPr/>
        </p:nvSpPr>
        <p:spPr>
          <a:xfrm>
            <a:off x="4090902" y="1857700"/>
            <a:ext cx="1262700" cy="417900"/>
          </a:xfrm>
          <a:prstGeom prst="ellipse">
            <a:avLst/>
          </a:prstGeom>
          <a:noFill/>
          <a:ln w="38100" cap="flat" cmpd="sng">
            <a:solidFill>
              <a:schemeClr val="accent6"/>
            </a:solidFill>
            <a:prstDash val="solid"/>
            <a:round/>
            <a:headEnd type="none" w="sm" len="sm"/>
            <a:tailEnd type="none" w="sm" len="sm"/>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477" name="Google Shape;477;p48"/>
          <p:cNvSpPr/>
          <p:nvPr/>
        </p:nvSpPr>
        <p:spPr>
          <a:xfrm>
            <a:off x="7424762" y="4111625"/>
            <a:ext cx="1508400" cy="417900"/>
          </a:xfrm>
          <a:prstGeom prst="ellipse">
            <a:avLst/>
          </a:prstGeom>
          <a:noFill/>
          <a:ln w="28575" cap="flat" cmpd="sng">
            <a:solidFill>
              <a:schemeClr val="accent6"/>
            </a:solidFill>
            <a:prstDash val="solid"/>
            <a:round/>
            <a:headEnd type="none" w="sm" len="sm"/>
            <a:tailEnd type="none" w="sm" len="sm"/>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478" name="Google Shape;478;p48"/>
          <p:cNvSpPr/>
          <p:nvPr/>
        </p:nvSpPr>
        <p:spPr>
          <a:xfrm>
            <a:off x="6658442" y="3634125"/>
            <a:ext cx="465300" cy="362700"/>
          </a:xfrm>
          <a:prstGeom prst="ellipse">
            <a:avLst/>
          </a:prstGeom>
          <a:noFill/>
          <a:ln w="28575" cap="flat" cmpd="sng">
            <a:solidFill>
              <a:schemeClr val="accent6"/>
            </a:solidFill>
            <a:prstDash val="solid"/>
            <a:round/>
            <a:headEnd type="none" w="sm" len="sm"/>
            <a:tailEnd type="none" w="sm" len="sm"/>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cxnSp>
        <p:nvCxnSpPr>
          <p:cNvPr id="479" name="Google Shape;479;p48"/>
          <p:cNvCxnSpPr>
            <a:stCxn id="478" idx="5"/>
            <a:endCxn id="477" idx="1"/>
          </p:cNvCxnSpPr>
          <p:nvPr/>
        </p:nvCxnSpPr>
        <p:spPr>
          <a:xfrm>
            <a:off x="7055601" y="3943709"/>
            <a:ext cx="590100" cy="229200"/>
          </a:xfrm>
          <a:prstGeom prst="straightConnector1">
            <a:avLst/>
          </a:prstGeom>
          <a:noFill/>
          <a:ln w="9525" cap="flat" cmpd="sng">
            <a:solidFill>
              <a:srgbClr val="595959"/>
            </a:solidFill>
            <a:prstDash val="solid"/>
            <a:round/>
            <a:headEnd type="none" w="sm" len="sm"/>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grpSp>
        <p:nvGrpSpPr>
          <p:cNvPr id="484" name="Google Shape;484;p49"/>
          <p:cNvGrpSpPr/>
          <p:nvPr/>
        </p:nvGrpSpPr>
        <p:grpSpPr>
          <a:xfrm>
            <a:off x="342325" y="462342"/>
            <a:ext cx="3982163" cy="2653028"/>
            <a:chOff x="0" y="47625"/>
            <a:chExt cx="10619100" cy="7074741"/>
          </a:xfrm>
        </p:grpSpPr>
        <p:sp>
          <p:nvSpPr>
            <p:cNvPr id="485" name="Google Shape;485;p49"/>
            <p:cNvSpPr txBox="1"/>
            <p:nvPr/>
          </p:nvSpPr>
          <p:spPr>
            <a:xfrm>
              <a:off x="0" y="47625"/>
              <a:ext cx="10619100" cy="102630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Clr>
                  <a:srgbClr val="000000"/>
                </a:buClr>
                <a:buSzPts val="2500"/>
                <a:buFont typeface="Arial"/>
                <a:buNone/>
              </a:pPr>
              <a:r>
                <a:rPr lang="en" sz="2500" b="0" i="0" u="none" strike="noStrike" cap="none">
                  <a:solidFill>
                    <a:srgbClr val="3E3E3D"/>
                  </a:solidFill>
                  <a:latin typeface="Arial"/>
                  <a:ea typeface="Arial"/>
                  <a:cs typeface="Arial"/>
                  <a:sym typeface="Arial"/>
                </a:rPr>
                <a:t>Versiju kontrole</a:t>
              </a:r>
              <a:endParaRPr sz="700" b="0" i="0" u="none" strike="noStrike" cap="none">
                <a:solidFill>
                  <a:srgbClr val="000000"/>
                </a:solidFill>
                <a:latin typeface="Arial"/>
                <a:ea typeface="Arial"/>
                <a:cs typeface="Arial"/>
                <a:sym typeface="Arial"/>
              </a:endParaRPr>
            </a:p>
          </p:txBody>
        </p:sp>
        <p:sp>
          <p:nvSpPr>
            <p:cNvPr id="486" name="Google Shape;486;p49"/>
            <p:cNvSpPr txBox="1"/>
            <p:nvPr/>
          </p:nvSpPr>
          <p:spPr>
            <a:xfrm>
              <a:off x="0" y="1735337"/>
              <a:ext cx="10619100" cy="28740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487" name="Google Shape;487;p49"/>
            <p:cNvSpPr txBox="1"/>
            <p:nvPr/>
          </p:nvSpPr>
          <p:spPr>
            <a:xfrm>
              <a:off x="0" y="2853666"/>
              <a:ext cx="10619100" cy="42687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1300"/>
                <a:buFont typeface="Arial"/>
                <a:buNone/>
              </a:pPr>
              <a:r>
                <a:rPr lang="en" sz="1300" b="0" i="0" u="none" strike="noStrike" cap="none">
                  <a:solidFill>
                    <a:srgbClr val="3E3E3D"/>
                  </a:solidFill>
                  <a:latin typeface="Arial"/>
                  <a:ea typeface="Arial"/>
                  <a:cs typeface="Arial"/>
                  <a:sym typeface="Arial"/>
                </a:rPr>
                <a:t>Versiju kontrole nozīmē koda vai failu kopiju </a:t>
              </a:r>
              <a:endParaRPr sz="1300" b="0" i="0" u="none" strike="noStrike" cap="none">
                <a:solidFill>
                  <a:srgbClr val="3E3E3D"/>
                </a:solidFill>
                <a:latin typeface="Arial"/>
                <a:ea typeface="Arial"/>
                <a:cs typeface="Arial"/>
                <a:sym typeface="Arial"/>
              </a:endParaRPr>
            </a:p>
            <a:p>
              <a:pPr marL="0" marR="0" lvl="0" indent="0" algn="l" rtl="0">
                <a:lnSpc>
                  <a:spcPct val="140000"/>
                </a:lnSpc>
                <a:spcBef>
                  <a:spcPts val="0"/>
                </a:spcBef>
                <a:spcAft>
                  <a:spcPts val="0"/>
                </a:spcAft>
                <a:buClr>
                  <a:srgbClr val="000000"/>
                </a:buClr>
                <a:buSzPts val="1300"/>
                <a:buFont typeface="Arial"/>
                <a:buNone/>
              </a:pPr>
              <a:r>
                <a:rPr lang="en" sz="1300" b="0" i="0" u="none" strike="noStrike" cap="none">
                  <a:solidFill>
                    <a:srgbClr val="3E3E3D"/>
                  </a:solidFill>
                  <a:latin typeface="Arial"/>
                  <a:ea typeface="Arial"/>
                  <a:cs typeface="Arial"/>
                  <a:sym typeface="Arial"/>
                </a:rPr>
                <a:t>glabāšanu visos tā dzīves cikla posmos. Versiju kontroles sistēma ļauj mums pārvaldīt visas mūsu </a:t>
              </a:r>
              <a:endParaRPr sz="1300" b="0" i="0" u="none" strike="noStrike" cap="none">
                <a:solidFill>
                  <a:srgbClr val="3E3E3D"/>
                </a:solidFill>
                <a:latin typeface="Arial"/>
                <a:ea typeface="Arial"/>
                <a:cs typeface="Arial"/>
                <a:sym typeface="Arial"/>
              </a:endParaRPr>
            </a:p>
            <a:p>
              <a:pPr marL="0" marR="0" lvl="0" indent="0" algn="l" rtl="0">
                <a:lnSpc>
                  <a:spcPct val="140000"/>
                </a:lnSpc>
                <a:spcBef>
                  <a:spcPts val="0"/>
                </a:spcBef>
                <a:spcAft>
                  <a:spcPts val="0"/>
                </a:spcAft>
                <a:buClr>
                  <a:srgbClr val="000000"/>
                </a:buClr>
                <a:buSzPts val="1300"/>
                <a:buFont typeface="Arial"/>
                <a:buNone/>
              </a:pPr>
              <a:r>
                <a:rPr lang="en" sz="1300" b="0" i="0" u="none" strike="noStrike" cap="none">
                  <a:solidFill>
                    <a:srgbClr val="3E3E3D"/>
                  </a:solidFill>
                  <a:latin typeface="Arial"/>
                  <a:ea typeface="Arial"/>
                  <a:cs typeface="Arial"/>
                  <a:sym typeface="Arial"/>
                </a:rPr>
                <a:t>koda versijas, vienlaikus pārstāvot vienu versiju.</a:t>
              </a:r>
              <a:endParaRPr sz="1300" b="0" i="0" u="none" strike="noStrike" cap="none">
                <a:solidFill>
                  <a:srgbClr val="3E3E3D"/>
                </a:solidFill>
                <a:latin typeface="Arial"/>
                <a:ea typeface="Arial"/>
                <a:cs typeface="Arial"/>
                <a:sym typeface="Arial"/>
              </a:endParaRPr>
            </a:p>
            <a:p>
              <a:pPr marL="0" marR="0" lvl="0" indent="0" algn="l" rtl="0">
                <a:lnSpc>
                  <a:spcPct val="140000"/>
                </a:lnSpc>
                <a:spcBef>
                  <a:spcPts val="0"/>
                </a:spcBef>
                <a:spcAft>
                  <a:spcPts val="0"/>
                </a:spcAft>
                <a:buClr>
                  <a:srgbClr val="000000"/>
                </a:buClr>
                <a:buSzPts val="1300"/>
                <a:buFont typeface="Arial"/>
                <a:buNone/>
              </a:pPr>
              <a:endParaRPr sz="1300" b="0" i="0" u="none" strike="noStrike" cap="none">
                <a:solidFill>
                  <a:srgbClr val="3E3E3D"/>
                </a:solidFill>
                <a:latin typeface="Arial"/>
                <a:ea typeface="Arial"/>
                <a:cs typeface="Arial"/>
                <a:sym typeface="Arial"/>
              </a:endParaRPr>
            </a:p>
            <a:p>
              <a:pPr marL="0" marR="0" lvl="0" indent="0" algn="l" rtl="0">
                <a:lnSpc>
                  <a:spcPct val="140000"/>
                </a:lnSpc>
                <a:spcBef>
                  <a:spcPts val="0"/>
                </a:spcBef>
                <a:spcAft>
                  <a:spcPts val="0"/>
                </a:spcAft>
                <a:buClr>
                  <a:srgbClr val="000000"/>
                </a:buClr>
                <a:buSzPts val="1300"/>
                <a:buFont typeface="Arial"/>
                <a:buNone/>
              </a:pPr>
              <a:endParaRPr sz="1300" b="0" i="0" u="none" strike="noStrike" cap="none">
                <a:solidFill>
                  <a:srgbClr val="3E3E3D"/>
                </a:solidFill>
                <a:latin typeface="Arial"/>
                <a:ea typeface="Arial"/>
                <a:cs typeface="Arial"/>
                <a:sym typeface="Arial"/>
              </a:endParaRPr>
            </a:p>
          </p:txBody>
        </p:sp>
      </p:grpSp>
      <p:pic>
        <p:nvPicPr>
          <p:cNvPr id="488" name="Google Shape;488;p49"/>
          <p:cNvPicPr preferRelativeResize="0"/>
          <p:nvPr/>
        </p:nvPicPr>
        <p:blipFill rotWithShape="1">
          <a:blip r:embed="rId3">
            <a:alphaModFix amt="10000"/>
          </a:blip>
          <a:srcRect/>
          <a:stretch/>
        </p:blipFill>
        <p:spPr>
          <a:xfrm>
            <a:off x="342325" y="4389166"/>
            <a:ext cx="1573670" cy="479969"/>
          </a:xfrm>
          <a:prstGeom prst="rect">
            <a:avLst/>
          </a:prstGeom>
          <a:noFill/>
          <a:ln>
            <a:noFill/>
          </a:ln>
        </p:spPr>
      </p:pic>
      <p:sp>
        <p:nvSpPr>
          <p:cNvPr id="489" name="Google Shape;489;p49"/>
          <p:cNvSpPr txBox="1"/>
          <p:nvPr/>
        </p:nvSpPr>
        <p:spPr>
          <a:xfrm>
            <a:off x="2119528" y="4607347"/>
            <a:ext cx="2598300" cy="295500"/>
          </a:xfrm>
          <a:prstGeom prst="rect">
            <a:avLst/>
          </a:prstGeom>
          <a:noFill/>
          <a:ln>
            <a:noFill/>
          </a:ln>
        </p:spPr>
        <p:txBody>
          <a:bodyPr spcFirstLastPara="1" wrap="square" lIns="0" tIns="0" rIns="0" bIns="0" anchor="t" anchorCtr="0">
            <a:spAutoFit/>
          </a:bodyPr>
          <a:lstStyle/>
          <a:p>
            <a:pPr marL="0" marR="0" lvl="0" indent="0" algn="l" rtl="0">
              <a:lnSpc>
                <a:spcPct val="139937"/>
              </a:lnSpc>
              <a:spcBef>
                <a:spcPts val="0"/>
              </a:spcBef>
              <a:spcAft>
                <a:spcPts val="0"/>
              </a:spcAft>
              <a:buClr>
                <a:srgbClr val="000000"/>
              </a:buClr>
              <a:buSzPts val="800"/>
              <a:buFont typeface="Arial"/>
              <a:buNone/>
            </a:pPr>
            <a:r>
              <a:rPr lang="en" sz="800" b="0" i="0" u="none" strike="noStrike" cap="none">
                <a:solidFill>
                  <a:srgbClr val="3E3E3D"/>
                </a:solidFill>
                <a:latin typeface="Arial"/>
                <a:ea typeface="Arial"/>
                <a:cs typeface="Arial"/>
                <a:sym typeface="Arial"/>
              </a:rPr>
              <a:t>Ievads C# programmēšanā</a:t>
            </a:r>
            <a:endParaRPr sz="700" b="0" i="0" u="none" strike="noStrike" cap="none">
              <a:solidFill>
                <a:srgbClr val="000000"/>
              </a:solidFill>
              <a:latin typeface="Arial"/>
              <a:ea typeface="Arial"/>
              <a:cs typeface="Arial"/>
              <a:sym typeface="Arial"/>
            </a:endParaRPr>
          </a:p>
          <a:p>
            <a:pPr marL="0" marR="0" lvl="0" indent="0" algn="l" rtl="0">
              <a:lnSpc>
                <a:spcPct val="140087"/>
              </a:lnSpc>
              <a:spcBef>
                <a:spcPts val="0"/>
              </a:spcBef>
              <a:spcAft>
                <a:spcPts val="0"/>
              </a:spcAft>
              <a:buClr>
                <a:srgbClr val="000000"/>
              </a:buClr>
              <a:buSzPts val="800"/>
              <a:buFont typeface="Arial"/>
              <a:buNone/>
            </a:pPr>
            <a:r>
              <a:rPr lang="en" sz="800">
                <a:solidFill>
                  <a:srgbClr val="3E3E3D"/>
                </a:solidFill>
              </a:rPr>
              <a:t>2022</a:t>
            </a:r>
            <a:endParaRPr sz="700" b="0" i="0" u="none" strike="noStrike" cap="none">
              <a:solidFill>
                <a:srgbClr val="000000"/>
              </a:solidFill>
              <a:latin typeface="Arial"/>
              <a:ea typeface="Arial"/>
              <a:cs typeface="Arial"/>
              <a:sym typeface="Arial"/>
            </a:endParaRPr>
          </a:p>
        </p:txBody>
      </p:sp>
      <p:sp>
        <p:nvSpPr>
          <p:cNvPr id="490" name="Google Shape;490;p49"/>
          <p:cNvSpPr/>
          <p:nvPr/>
        </p:nvSpPr>
        <p:spPr>
          <a:xfrm>
            <a:off x="5574527" y="421813"/>
            <a:ext cx="1681800" cy="608100"/>
          </a:xfrm>
          <a:prstGeom prst="rect">
            <a:avLst/>
          </a:prstGeom>
          <a:noFill/>
          <a:ln w="9525" cap="flat" cmpd="sng">
            <a:solidFill>
              <a:srgbClr val="595959"/>
            </a:solidFill>
            <a:prstDash val="solid"/>
            <a:round/>
            <a:headEnd type="none" w="sm" len="sm"/>
            <a:tailEnd type="none" w="sm" len="sm"/>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rgbClr val="000000"/>
                </a:solidFill>
                <a:latin typeface="Arial"/>
                <a:ea typeface="Arial"/>
                <a:cs typeface="Arial"/>
                <a:sym typeface="Arial"/>
              </a:rPr>
              <a:t>Galvenā servera krātuve</a:t>
            </a:r>
            <a:endParaRPr sz="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rgbClr val="000000"/>
                </a:solidFill>
                <a:latin typeface="Arial"/>
                <a:ea typeface="Arial"/>
                <a:cs typeface="Arial"/>
                <a:sym typeface="Arial"/>
              </a:rPr>
              <a:t>(Main Server Repository)</a:t>
            </a:r>
            <a:endParaRPr sz="700" b="0" i="0" u="none" strike="noStrike" cap="none">
              <a:solidFill>
                <a:srgbClr val="000000"/>
              </a:solidFill>
              <a:latin typeface="Arial"/>
              <a:ea typeface="Arial"/>
              <a:cs typeface="Arial"/>
              <a:sym typeface="Arial"/>
            </a:endParaRPr>
          </a:p>
        </p:txBody>
      </p:sp>
      <p:sp>
        <p:nvSpPr>
          <p:cNvPr id="491" name="Google Shape;491;p49"/>
          <p:cNvSpPr/>
          <p:nvPr/>
        </p:nvSpPr>
        <p:spPr>
          <a:xfrm>
            <a:off x="4479461" y="1774683"/>
            <a:ext cx="1099800" cy="608100"/>
          </a:xfrm>
          <a:prstGeom prst="rect">
            <a:avLst/>
          </a:prstGeom>
          <a:noFill/>
          <a:ln w="9525" cap="flat" cmpd="sng">
            <a:solidFill>
              <a:srgbClr val="595959"/>
            </a:solidFill>
            <a:prstDash val="solid"/>
            <a:round/>
            <a:headEnd type="none" w="sm" len="sm"/>
            <a:tailEnd type="none" w="sm" len="sm"/>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rgbClr val="000000"/>
                </a:solidFill>
                <a:latin typeface="Arial"/>
                <a:ea typeface="Arial"/>
                <a:cs typeface="Arial"/>
                <a:sym typeface="Arial"/>
              </a:rPr>
              <a:t>Līdzstrādnieka vietējā krātuve</a:t>
            </a:r>
            <a:endParaRPr sz="700" b="0" i="0" u="none" strike="noStrike" cap="none">
              <a:solidFill>
                <a:srgbClr val="000000"/>
              </a:solidFill>
              <a:latin typeface="Arial"/>
              <a:ea typeface="Arial"/>
              <a:cs typeface="Arial"/>
              <a:sym typeface="Arial"/>
            </a:endParaRPr>
          </a:p>
        </p:txBody>
      </p:sp>
      <p:sp>
        <p:nvSpPr>
          <p:cNvPr id="492" name="Google Shape;492;p49"/>
          <p:cNvSpPr/>
          <p:nvPr/>
        </p:nvSpPr>
        <p:spPr>
          <a:xfrm>
            <a:off x="5865364" y="1774683"/>
            <a:ext cx="1099800" cy="608100"/>
          </a:xfrm>
          <a:prstGeom prst="rect">
            <a:avLst/>
          </a:prstGeom>
          <a:noFill/>
          <a:ln w="9525" cap="flat" cmpd="sng">
            <a:solidFill>
              <a:srgbClr val="595959"/>
            </a:solidFill>
            <a:prstDash val="solid"/>
            <a:round/>
            <a:headEnd type="none" w="sm" len="sm"/>
            <a:tailEnd type="none" w="sm" len="sm"/>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rgbClr val="000000"/>
                </a:solidFill>
                <a:latin typeface="Arial"/>
                <a:ea typeface="Arial"/>
                <a:cs typeface="Arial"/>
                <a:sym typeface="Arial"/>
              </a:rPr>
              <a:t>Līdzstrādnieka vietējā krātuve</a:t>
            </a:r>
            <a:endParaRPr sz="700" b="0" i="0" u="none" strike="noStrike" cap="none">
              <a:solidFill>
                <a:srgbClr val="000000"/>
              </a:solidFill>
              <a:latin typeface="Arial"/>
              <a:ea typeface="Arial"/>
              <a:cs typeface="Arial"/>
              <a:sym typeface="Arial"/>
            </a:endParaRPr>
          </a:p>
        </p:txBody>
      </p:sp>
      <p:sp>
        <p:nvSpPr>
          <p:cNvPr id="493" name="Google Shape;493;p49"/>
          <p:cNvSpPr/>
          <p:nvPr/>
        </p:nvSpPr>
        <p:spPr>
          <a:xfrm>
            <a:off x="7251266" y="1774683"/>
            <a:ext cx="1099800" cy="608100"/>
          </a:xfrm>
          <a:prstGeom prst="rect">
            <a:avLst/>
          </a:prstGeom>
          <a:noFill/>
          <a:ln w="9525" cap="flat" cmpd="sng">
            <a:solidFill>
              <a:srgbClr val="595959"/>
            </a:solidFill>
            <a:prstDash val="solid"/>
            <a:round/>
            <a:headEnd type="none" w="sm" len="sm"/>
            <a:tailEnd type="none" w="sm" len="sm"/>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rgbClr val="000000"/>
                </a:solidFill>
                <a:latin typeface="Arial"/>
                <a:ea typeface="Arial"/>
                <a:cs typeface="Arial"/>
                <a:sym typeface="Arial"/>
              </a:rPr>
              <a:t>Līdzstrādnieka vietējā krātuve</a:t>
            </a:r>
            <a:endParaRPr sz="700" b="0" i="0" u="none" strike="noStrike" cap="none">
              <a:solidFill>
                <a:srgbClr val="000000"/>
              </a:solidFill>
              <a:latin typeface="Arial"/>
              <a:ea typeface="Arial"/>
              <a:cs typeface="Arial"/>
              <a:sym typeface="Arial"/>
            </a:endParaRPr>
          </a:p>
        </p:txBody>
      </p:sp>
      <p:sp>
        <p:nvSpPr>
          <p:cNvPr id="494" name="Google Shape;494;p49"/>
          <p:cNvSpPr/>
          <p:nvPr/>
        </p:nvSpPr>
        <p:spPr>
          <a:xfrm>
            <a:off x="4479461" y="3037669"/>
            <a:ext cx="1099800" cy="302700"/>
          </a:xfrm>
          <a:prstGeom prst="rect">
            <a:avLst/>
          </a:prstGeom>
          <a:noFill/>
          <a:ln w="9525" cap="flat" cmpd="sng">
            <a:solidFill>
              <a:srgbClr val="595959"/>
            </a:solidFill>
            <a:prstDash val="solid"/>
            <a:round/>
            <a:headEnd type="none" w="sm" len="sm"/>
            <a:tailEnd type="none" w="sm" len="sm"/>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rgbClr val="000000"/>
                </a:solidFill>
                <a:latin typeface="Arial"/>
                <a:ea typeface="Arial"/>
                <a:cs typeface="Arial"/>
                <a:sym typeface="Arial"/>
              </a:rPr>
              <a:t>Nokopētie faili</a:t>
            </a:r>
            <a:endParaRPr sz="700" b="0" i="0" u="none" strike="noStrike" cap="none">
              <a:solidFill>
                <a:srgbClr val="000000"/>
              </a:solidFill>
              <a:latin typeface="Arial"/>
              <a:ea typeface="Arial"/>
              <a:cs typeface="Arial"/>
              <a:sym typeface="Arial"/>
            </a:endParaRPr>
          </a:p>
        </p:txBody>
      </p:sp>
      <p:sp>
        <p:nvSpPr>
          <p:cNvPr id="495" name="Google Shape;495;p49"/>
          <p:cNvSpPr/>
          <p:nvPr/>
        </p:nvSpPr>
        <p:spPr>
          <a:xfrm>
            <a:off x="5865364" y="3037669"/>
            <a:ext cx="1099800" cy="302700"/>
          </a:xfrm>
          <a:prstGeom prst="rect">
            <a:avLst/>
          </a:prstGeom>
          <a:noFill/>
          <a:ln w="9525" cap="flat" cmpd="sng">
            <a:solidFill>
              <a:srgbClr val="595959"/>
            </a:solidFill>
            <a:prstDash val="solid"/>
            <a:round/>
            <a:headEnd type="none" w="sm" len="sm"/>
            <a:tailEnd type="none" w="sm" len="sm"/>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rgbClr val="000000"/>
                </a:solidFill>
                <a:latin typeface="Arial"/>
                <a:ea typeface="Arial"/>
                <a:cs typeface="Arial"/>
                <a:sym typeface="Arial"/>
              </a:rPr>
              <a:t>Nokopētie faili</a:t>
            </a:r>
            <a:endParaRPr sz="700" b="0" i="0" u="none" strike="noStrike" cap="none">
              <a:solidFill>
                <a:srgbClr val="000000"/>
              </a:solidFill>
              <a:latin typeface="Arial"/>
              <a:ea typeface="Arial"/>
              <a:cs typeface="Arial"/>
              <a:sym typeface="Arial"/>
            </a:endParaRPr>
          </a:p>
        </p:txBody>
      </p:sp>
      <p:sp>
        <p:nvSpPr>
          <p:cNvPr id="496" name="Google Shape;496;p49"/>
          <p:cNvSpPr/>
          <p:nvPr/>
        </p:nvSpPr>
        <p:spPr>
          <a:xfrm>
            <a:off x="7251266" y="3037669"/>
            <a:ext cx="1099800" cy="302700"/>
          </a:xfrm>
          <a:prstGeom prst="rect">
            <a:avLst/>
          </a:prstGeom>
          <a:noFill/>
          <a:ln w="9525" cap="flat" cmpd="sng">
            <a:solidFill>
              <a:srgbClr val="595959"/>
            </a:solidFill>
            <a:prstDash val="solid"/>
            <a:round/>
            <a:headEnd type="none" w="sm" len="sm"/>
            <a:tailEnd type="none" w="sm" len="sm"/>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rgbClr val="000000"/>
                </a:solidFill>
                <a:latin typeface="Arial"/>
                <a:ea typeface="Arial"/>
                <a:cs typeface="Arial"/>
                <a:sym typeface="Arial"/>
              </a:rPr>
              <a:t>Nokopētie faili</a:t>
            </a:r>
            <a:endParaRPr sz="700" b="0" i="0" u="none" strike="noStrike" cap="none">
              <a:solidFill>
                <a:srgbClr val="000000"/>
              </a:solidFill>
              <a:latin typeface="Arial"/>
              <a:ea typeface="Arial"/>
              <a:cs typeface="Arial"/>
              <a:sym typeface="Arial"/>
            </a:endParaRPr>
          </a:p>
        </p:txBody>
      </p:sp>
      <p:cxnSp>
        <p:nvCxnSpPr>
          <p:cNvPr id="497" name="Google Shape;497;p49"/>
          <p:cNvCxnSpPr>
            <a:stCxn id="490" idx="1"/>
            <a:endCxn id="491" idx="0"/>
          </p:cNvCxnSpPr>
          <p:nvPr/>
        </p:nvCxnSpPr>
        <p:spPr>
          <a:xfrm flipH="1">
            <a:off x="5029427" y="725863"/>
            <a:ext cx="545100" cy="1048800"/>
          </a:xfrm>
          <a:prstGeom prst="straightConnector1">
            <a:avLst/>
          </a:prstGeom>
          <a:noFill/>
          <a:ln w="19050" cap="flat" cmpd="sng">
            <a:solidFill>
              <a:srgbClr val="551561"/>
            </a:solidFill>
            <a:prstDash val="solid"/>
            <a:round/>
            <a:headEnd type="none" w="sm" len="sm"/>
            <a:tailEnd type="triangle" w="med" len="med"/>
          </a:ln>
        </p:spPr>
      </p:cxnSp>
      <p:cxnSp>
        <p:nvCxnSpPr>
          <p:cNvPr id="498" name="Google Shape;498;p49"/>
          <p:cNvCxnSpPr>
            <a:stCxn id="490" idx="2"/>
            <a:endCxn id="492" idx="0"/>
          </p:cNvCxnSpPr>
          <p:nvPr/>
        </p:nvCxnSpPr>
        <p:spPr>
          <a:xfrm flipH="1">
            <a:off x="6415127" y="1029913"/>
            <a:ext cx="300" cy="744900"/>
          </a:xfrm>
          <a:prstGeom prst="straightConnector1">
            <a:avLst/>
          </a:prstGeom>
          <a:noFill/>
          <a:ln w="9525" cap="flat" cmpd="sng">
            <a:solidFill>
              <a:srgbClr val="595959"/>
            </a:solidFill>
            <a:prstDash val="solid"/>
            <a:round/>
            <a:headEnd type="none" w="sm" len="sm"/>
            <a:tailEnd type="triangle" w="med" len="med"/>
          </a:ln>
        </p:spPr>
      </p:cxnSp>
      <p:cxnSp>
        <p:nvCxnSpPr>
          <p:cNvPr id="499" name="Google Shape;499;p49"/>
          <p:cNvCxnSpPr>
            <a:stCxn id="490" idx="3"/>
            <a:endCxn id="493" idx="0"/>
          </p:cNvCxnSpPr>
          <p:nvPr/>
        </p:nvCxnSpPr>
        <p:spPr>
          <a:xfrm>
            <a:off x="7256327" y="725863"/>
            <a:ext cx="544800" cy="1048800"/>
          </a:xfrm>
          <a:prstGeom prst="straightConnector1">
            <a:avLst/>
          </a:prstGeom>
          <a:noFill/>
          <a:ln w="9525" cap="flat" cmpd="sng">
            <a:solidFill>
              <a:srgbClr val="595959"/>
            </a:solidFill>
            <a:prstDash val="solid"/>
            <a:round/>
            <a:headEnd type="none" w="sm" len="sm"/>
            <a:tailEnd type="triangle" w="med" len="med"/>
          </a:ln>
        </p:spPr>
      </p:cxnSp>
      <p:cxnSp>
        <p:nvCxnSpPr>
          <p:cNvPr id="500" name="Google Shape;500;p49"/>
          <p:cNvCxnSpPr>
            <a:stCxn id="491" idx="2"/>
            <a:endCxn id="494" idx="0"/>
          </p:cNvCxnSpPr>
          <p:nvPr/>
        </p:nvCxnSpPr>
        <p:spPr>
          <a:xfrm>
            <a:off x="5029361" y="2382783"/>
            <a:ext cx="0" cy="654900"/>
          </a:xfrm>
          <a:prstGeom prst="straightConnector1">
            <a:avLst/>
          </a:prstGeom>
          <a:noFill/>
          <a:ln w="19050" cap="flat" cmpd="sng">
            <a:solidFill>
              <a:srgbClr val="551561"/>
            </a:solidFill>
            <a:prstDash val="solid"/>
            <a:round/>
            <a:headEnd type="none" w="sm" len="sm"/>
            <a:tailEnd type="triangle" w="med" len="med"/>
          </a:ln>
        </p:spPr>
      </p:cxnSp>
      <p:cxnSp>
        <p:nvCxnSpPr>
          <p:cNvPr id="501" name="Google Shape;501;p49"/>
          <p:cNvCxnSpPr>
            <a:stCxn id="492" idx="2"/>
            <a:endCxn id="495" idx="0"/>
          </p:cNvCxnSpPr>
          <p:nvPr/>
        </p:nvCxnSpPr>
        <p:spPr>
          <a:xfrm>
            <a:off x="6415264" y="2382783"/>
            <a:ext cx="0" cy="654900"/>
          </a:xfrm>
          <a:prstGeom prst="straightConnector1">
            <a:avLst/>
          </a:prstGeom>
          <a:noFill/>
          <a:ln w="9525" cap="flat" cmpd="sng">
            <a:solidFill>
              <a:srgbClr val="595959"/>
            </a:solidFill>
            <a:prstDash val="solid"/>
            <a:round/>
            <a:headEnd type="none" w="sm" len="sm"/>
            <a:tailEnd type="triangle" w="med" len="med"/>
          </a:ln>
        </p:spPr>
      </p:cxnSp>
      <p:cxnSp>
        <p:nvCxnSpPr>
          <p:cNvPr id="502" name="Google Shape;502;p49"/>
          <p:cNvCxnSpPr>
            <a:stCxn id="493" idx="2"/>
            <a:endCxn id="496" idx="0"/>
          </p:cNvCxnSpPr>
          <p:nvPr/>
        </p:nvCxnSpPr>
        <p:spPr>
          <a:xfrm>
            <a:off x="7801166" y="2382783"/>
            <a:ext cx="0" cy="654900"/>
          </a:xfrm>
          <a:prstGeom prst="straightConnector1">
            <a:avLst/>
          </a:prstGeom>
          <a:noFill/>
          <a:ln w="9525" cap="flat" cmpd="sng">
            <a:solidFill>
              <a:srgbClr val="595959"/>
            </a:solidFill>
            <a:prstDash val="solid"/>
            <a:round/>
            <a:headEnd type="none" w="sm" len="sm"/>
            <a:tailEnd type="triangle" w="med" len="med"/>
          </a:ln>
        </p:spPr>
      </p:cxnSp>
      <p:sp>
        <p:nvSpPr>
          <p:cNvPr id="503" name="Google Shape;503;p49"/>
          <p:cNvSpPr txBox="1"/>
          <p:nvPr/>
        </p:nvSpPr>
        <p:spPr>
          <a:xfrm>
            <a:off x="4324488" y="2422705"/>
            <a:ext cx="667800" cy="307800"/>
          </a:xfrm>
          <a:prstGeom prst="rect">
            <a:avLst/>
          </a:prstGeom>
          <a:noFill/>
          <a:ln>
            <a:noFill/>
          </a:ln>
        </p:spPr>
        <p:txBody>
          <a:bodyPr spcFirstLastPara="1" wrap="square" lIns="45725" tIns="45725" rIns="45725" bIns="457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rgbClr val="000000"/>
                </a:solidFill>
                <a:latin typeface="Arial"/>
                <a:ea typeface="Arial"/>
                <a:cs typeface="Arial"/>
                <a:sym typeface="Arial"/>
              </a:rPr>
              <a:t>Atjauno (update)</a:t>
            </a:r>
            <a:endParaRPr sz="700" b="0" i="0" u="none" strike="noStrike" cap="none">
              <a:solidFill>
                <a:srgbClr val="000000"/>
              </a:solidFill>
              <a:latin typeface="Arial"/>
              <a:ea typeface="Arial"/>
              <a:cs typeface="Arial"/>
              <a:sym typeface="Arial"/>
            </a:endParaRPr>
          </a:p>
        </p:txBody>
      </p:sp>
      <p:sp>
        <p:nvSpPr>
          <p:cNvPr id="504" name="Google Shape;504;p49"/>
          <p:cNvSpPr txBox="1"/>
          <p:nvPr/>
        </p:nvSpPr>
        <p:spPr>
          <a:xfrm>
            <a:off x="5747677" y="2422694"/>
            <a:ext cx="667800" cy="307800"/>
          </a:xfrm>
          <a:prstGeom prst="rect">
            <a:avLst/>
          </a:prstGeom>
          <a:noFill/>
          <a:ln>
            <a:noFill/>
          </a:ln>
        </p:spPr>
        <p:txBody>
          <a:bodyPr spcFirstLastPara="1" wrap="square" lIns="45725" tIns="45725" rIns="45725" bIns="457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rgbClr val="000000"/>
                </a:solidFill>
                <a:latin typeface="Arial"/>
                <a:ea typeface="Arial"/>
                <a:cs typeface="Arial"/>
                <a:sym typeface="Arial"/>
              </a:rPr>
              <a:t>Atjauno (update)</a:t>
            </a:r>
            <a:endParaRPr sz="700" b="0" i="0" u="none" strike="noStrike" cap="none">
              <a:solidFill>
                <a:srgbClr val="000000"/>
              </a:solidFill>
              <a:latin typeface="Arial"/>
              <a:ea typeface="Arial"/>
              <a:cs typeface="Arial"/>
              <a:sym typeface="Arial"/>
            </a:endParaRPr>
          </a:p>
        </p:txBody>
      </p:sp>
      <p:sp>
        <p:nvSpPr>
          <p:cNvPr id="505" name="Google Shape;505;p49"/>
          <p:cNvSpPr txBox="1"/>
          <p:nvPr/>
        </p:nvSpPr>
        <p:spPr>
          <a:xfrm>
            <a:off x="7133580" y="2422705"/>
            <a:ext cx="667800" cy="307800"/>
          </a:xfrm>
          <a:prstGeom prst="rect">
            <a:avLst/>
          </a:prstGeom>
          <a:noFill/>
          <a:ln>
            <a:noFill/>
          </a:ln>
        </p:spPr>
        <p:txBody>
          <a:bodyPr spcFirstLastPara="1" wrap="square" lIns="45725" tIns="45725" rIns="45725" bIns="457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rgbClr val="000000"/>
                </a:solidFill>
                <a:latin typeface="Arial"/>
                <a:ea typeface="Arial"/>
                <a:cs typeface="Arial"/>
                <a:sym typeface="Arial"/>
              </a:rPr>
              <a:t>Atjauno (update)</a:t>
            </a:r>
            <a:endParaRPr sz="700" b="0" i="0" u="none" strike="noStrike" cap="none">
              <a:solidFill>
                <a:srgbClr val="000000"/>
              </a:solidFill>
              <a:latin typeface="Arial"/>
              <a:ea typeface="Arial"/>
              <a:cs typeface="Arial"/>
              <a:sym typeface="Arial"/>
            </a:endParaRPr>
          </a:p>
        </p:txBody>
      </p:sp>
      <p:cxnSp>
        <p:nvCxnSpPr>
          <p:cNvPr id="506" name="Google Shape;506;p49"/>
          <p:cNvCxnSpPr/>
          <p:nvPr/>
        </p:nvCxnSpPr>
        <p:spPr>
          <a:xfrm rot="10800000">
            <a:off x="5066727" y="2378179"/>
            <a:ext cx="0" cy="647700"/>
          </a:xfrm>
          <a:prstGeom prst="straightConnector1">
            <a:avLst/>
          </a:prstGeom>
          <a:noFill/>
          <a:ln w="19050" cap="flat" cmpd="sng">
            <a:solidFill>
              <a:srgbClr val="93C47D"/>
            </a:solidFill>
            <a:prstDash val="solid"/>
            <a:round/>
            <a:headEnd type="none" w="sm" len="sm"/>
            <a:tailEnd type="triangle" w="med" len="med"/>
          </a:ln>
        </p:spPr>
      </p:cxnSp>
      <p:cxnSp>
        <p:nvCxnSpPr>
          <p:cNvPr id="507" name="Google Shape;507;p49"/>
          <p:cNvCxnSpPr/>
          <p:nvPr/>
        </p:nvCxnSpPr>
        <p:spPr>
          <a:xfrm rot="10800000">
            <a:off x="6454325" y="2380168"/>
            <a:ext cx="10200" cy="660000"/>
          </a:xfrm>
          <a:prstGeom prst="straightConnector1">
            <a:avLst/>
          </a:prstGeom>
          <a:noFill/>
          <a:ln w="9525" cap="flat" cmpd="sng">
            <a:solidFill>
              <a:srgbClr val="595959"/>
            </a:solidFill>
            <a:prstDash val="solid"/>
            <a:round/>
            <a:headEnd type="none" w="sm" len="sm"/>
            <a:tailEnd type="triangle" w="med" len="med"/>
          </a:ln>
        </p:spPr>
      </p:cxnSp>
      <p:cxnSp>
        <p:nvCxnSpPr>
          <p:cNvPr id="508" name="Google Shape;508;p49"/>
          <p:cNvCxnSpPr/>
          <p:nvPr/>
        </p:nvCxnSpPr>
        <p:spPr>
          <a:xfrm rot="10800000">
            <a:off x="7845131" y="2380168"/>
            <a:ext cx="10200" cy="660000"/>
          </a:xfrm>
          <a:prstGeom prst="straightConnector1">
            <a:avLst/>
          </a:prstGeom>
          <a:noFill/>
          <a:ln w="9525" cap="flat" cmpd="sng">
            <a:solidFill>
              <a:srgbClr val="595959"/>
            </a:solidFill>
            <a:prstDash val="solid"/>
            <a:round/>
            <a:headEnd type="none" w="sm" len="sm"/>
            <a:tailEnd type="triangle" w="med" len="med"/>
          </a:ln>
        </p:spPr>
      </p:cxnSp>
      <p:sp>
        <p:nvSpPr>
          <p:cNvPr id="509" name="Google Shape;509;p49"/>
          <p:cNvSpPr txBox="1"/>
          <p:nvPr/>
        </p:nvSpPr>
        <p:spPr>
          <a:xfrm>
            <a:off x="5066727" y="2422705"/>
            <a:ext cx="761400" cy="307800"/>
          </a:xfrm>
          <a:prstGeom prst="rect">
            <a:avLst/>
          </a:prstGeom>
          <a:noFill/>
          <a:ln>
            <a:noFill/>
          </a:ln>
        </p:spPr>
        <p:txBody>
          <a:bodyPr spcFirstLastPara="1" wrap="square" lIns="45725" tIns="45725" rIns="45725" bIns="457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rgbClr val="000000"/>
                </a:solidFill>
                <a:latin typeface="Arial"/>
                <a:ea typeface="Arial"/>
                <a:cs typeface="Arial"/>
                <a:sym typeface="Arial"/>
              </a:rPr>
              <a:t>Nodod</a:t>
            </a:r>
            <a:endParaRPr sz="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rgbClr val="000000"/>
                </a:solidFill>
                <a:latin typeface="Arial"/>
                <a:ea typeface="Arial"/>
                <a:cs typeface="Arial"/>
                <a:sym typeface="Arial"/>
              </a:rPr>
              <a:t>(commit)</a:t>
            </a:r>
            <a:endParaRPr sz="700" b="0" i="0" u="none" strike="noStrike" cap="none">
              <a:solidFill>
                <a:srgbClr val="000000"/>
              </a:solidFill>
              <a:latin typeface="Arial"/>
              <a:ea typeface="Arial"/>
              <a:cs typeface="Arial"/>
              <a:sym typeface="Arial"/>
            </a:endParaRPr>
          </a:p>
        </p:txBody>
      </p:sp>
      <p:sp>
        <p:nvSpPr>
          <p:cNvPr id="510" name="Google Shape;510;p49"/>
          <p:cNvSpPr txBox="1"/>
          <p:nvPr/>
        </p:nvSpPr>
        <p:spPr>
          <a:xfrm>
            <a:off x="6452630" y="2422705"/>
            <a:ext cx="761400" cy="307800"/>
          </a:xfrm>
          <a:prstGeom prst="rect">
            <a:avLst/>
          </a:prstGeom>
          <a:noFill/>
          <a:ln>
            <a:noFill/>
          </a:ln>
        </p:spPr>
        <p:txBody>
          <a:bodyPr spcFirstLastPara="1" wrap="square" lIns="45725" tIns="45725" rIns="45725" bIns="457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rgbClr val="000000"/>
                </a:solidFill>
                <a:latin typeface="Arial"/>
                <a:ea typeface="Arial"/>
                <a:cs typeface="Arial"/>
                <a:sym typeface="Arial"/>
              </a:rPr>
              <a:t>Nodod</a:t>
            </a:r>
            <a:endParaRPr sz="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rgbClr val="000000"/>
                </a:solidFill>
                <a:latin typeface="Arial"/>
                <a:ea typeface="Arial"/>
                <a:cs typeface="Arial"/>
                <a:sym typeface="Arial"/>
              </a:rPr>
              <a:t>(commit)</a:t>
            </a:r>
            <a:endParaRPr sz="700" b="0" i="0" u="none" strike="noStrike" cap="none">
              <a:solidFill>
                <a:srgbClr val="000000"/>
              </a:solidFill>
              <a:latin typeface="Arial"/>
              <a:ea typeface="Arial"/>
              <a:cs typeface="Arial"/>
              <a:sym typeface="Arial"/>
            </a:endParaRPr>
          </a:p>
        </p:txBody>
      </p:sp>
      <p:sp>
        <p:nvSpPr>
          <p:cNvPr id="511" name="Google Shape;511;p49"/>
          <p:cNvSpPr txBox="1"/>
          <p:nvPr/>
        </p:nvSpPr>
        <p:spPr>
          <a:xfrm>
            <a:off x="7852088" y="2422705"/>
            <a:ext cx="761400" cy="307800"/>
          </a:xfrm>
          <a:prstGeom prst="rect">
            <a:avLst/>
          </a:prstGeom>
          <a:noFill/>
          <a:ln>
            <a:noFill/>
          </a:ln>
        </p:spPr>
        <p:txBody>
          <a:bodyPr spcFirstLastPara="1" wrap="square" lIns="45725" tIns="45725" rIns="45725" bIns="457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rgbClr val="000000"/>
                </a:solidFill>
                <a:latin typeface="Arial"/>
                <a:ea typeface="Arial"/>
                <a:cs typeface="Arial"/>
                <a:sym typeface="Arial"/>
              </a:rPr>
              <a:t>Nodod</a:t>
            </a:r>
            <a:endParaRPr sz="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rgbClr val="000000"/>
                </a:solidFill>
                <a:latin typeface="Arial"/>
                <a:ea typeface="Arial"/>
                <a:cs typeface="Arial"/>
                <a:sym typeface="Arial"/>
              </a:rPr>
              <a:t>(commit)</a:t>
            </a:r>
            <a:endParaRPr sz="700" b="0" i="0" u="none" strike="noStrike" cap="none">
              <a:solidFill>
                <a:srgbClr val="000000"/>
              </a:solidFill>
              <a:latin typeface="Arial"/>
              <a:ea typeface="Arial"/>
              <a:cs typeface="Arial"/>
              <a:sym typeface="Arial"/>
            </a:endParaRPr>
          </a:p>
        </p:txBody>
      </p:sp>
      <p:sp>
        <p:nvSpPr>
          <p:cNvPr id="512" name="Google Shape;512;p49"/>
          <p:cNvSpPr txBox="1"/>
          <p:nvPr/>
        </p:nvSpPr>
        <p:spPr>
          <a:xfrm>
            <a:off x="4732894" y="958273"/>
            <a:ext cx="667800" cy="307800"/>
          </a:xfrm>
          <a:prstGeom prst="rect">
            <a:avLst/>
          </a:prstGeom>
          <a:noFill/>
          <a:ln>
            <a:noFill/>
          </a:ln>
        </p:spPr>
        <p:txBody>
          <a:bodyPr spcFirstLastPara="1" wrap="square" lIns="45725" tIns="45725" rIns="45725" bIns="457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rgbClr val="000000"/>
                </a:solidFill>
                <a:latin typeface="Arial"/>
                <a:ea typeface="Arial"/>
                <a:cs typeface="Arial"/>
                <a:sym typeface="Arial"/>
              </a:rPr>
              <a:t>Ievelk datus (pull)</a:t>
            </a:r>
            <a:endParaRPr sz="700" b="0" i="0" u="none" strike="noStrike" cap="none">
              <a:solidFill>
                <a:srgbClr val="000000"/>
              </a:solidFill>
              <a:latin typeface="Arial"/>
              <a:ea typeface="Arial"/>
              <a:cs typeface="Arial"/>
              <a:sym typeface="Arial"/>
            </a:endParaRPr>
          </a:p>
        </p:txBody>
      </p:sp>
      <p:sp>
        <p:nvSpPr>
          <p:cNvPr id="513" name="Google Shape;513;p49"/>
          <p:cNvSpPr txBox="1"/>
          <p:nvPr/>
        </p:nvSpPr>
        <p:spPr>
          <a:xfrm>
            <a:off x="5926363" y="1014071"/>
            <a:ext cx="667800" cy="307800"/>
          </a:xfrm>
          <a:prstGeom prst="rect">
            <a:avLst/>
          </a:prstGeom>
          <a:noFill/>
          <a:ln>
            <a:noFill/>
          </a:ln>
        </p:spPr>
        <p:txBody>
          <a:bodyPr spcFirstLastPara="1" wrap="square" lIns="45725" tIns="45725" rIns="45725" bIns="457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rgbClr val="000000"/>
                </a:solidFill>
                <a:latin typeface="Arial"/>
                <a:ea typeface="Arial"/>
                <a:cs typeface="Arial"/>
                <a:sym typeface="Arial"/>
              </a:rPr>
              <a:t>Ievelk datus (pull)</a:t>
            </a:r>
            <a:endParaRPr sz="700" b="0" i="0" u="none" strike="noStrike" cap="none">
              <a:solidFill>
                <a:srgbClr val="000000"/>
              </a:solidFill>
              <a:latin typeface="Arial"/>
              <a:ea typeface="Arial"/>
              <a:cs typeface="Arial"/>
              <a:sym typeface="Arial"/>
            </a:endParaRPr>
          </a:p>
        </p:txBody>
      </p:sp>
      <p:sp>
        <p:nvSpPr>
          <p:cNvPr id="514" name="Google Shape;514;p49"/>
          <p:cNvSpPr txBox="1"/>
          <p:nvPr/>
        </p:nvSpPr>
        <p:spPr>
          <a:xfrm>
            <a:off x="7023331" y="1014071"/>
            <a:ext cx="667800" cy="307800"/>
          </a:xfrm>
          <a:prstGeom prst="rect">
            <a:avLst/>
          </a:prstGeom>
          <a:noFill/>
          <a:ln>
            <a:noFill/>
          </a:ln>
        </p:spPr>
        <p:txBody>
          <a:bodyPr spcFirstLastPara="1" wrap="square" lIns="45725" tIns="45725" rIns="45725" bIns="457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rgbClr val="000000"/>
                </a:solidFill>
                <a:latin typeface="Arial"/>
                <a:ea typeface="Arial"/>
                <a:cs typeface="Arial"/>
                <a:sym typeface="Arial"/>
              </a:rPr>
              <a:t>Ievelk datus (pull)</a:t>
            </a:r>
            <a:endParaRPr sz="700" b="0" i="0" u="none" strike="noStrike" cap="none">
              <a:solidFill>
                <a:srgbClr val="000000"/>
              </a:solidFill>
              <a:latin typeface="Arial"/>
              <a:ea typeface="Arial"/>
              <a:cs typeface="Arial"/>
              <a:sym typeface="Arial"/>
            </a:endParaRPr>
          </a:p>
        </p:txBody>
      </p:sp>
      <p:cxnSp>
        <p:nvCxnSpPr>
          <p:cNvPr id="515" name="Google Shape;515;p49"/>
          <p:cNvCxnSpPr/>
          <p:nvPr/>
        </p:nvCxnSpPr>
        <p:spPr>
          <a:xfrm rot="10800000" flipH="1">
            <a:off x="5280214" y="1045713"/>
            <a:ext cx="315000" cy="733500"/>
          </a:xfrm>
          <a:prstGeom prst="straightConnector1">
            <a:avLst/>
          </a:prstGeom>
          <a:noFill/>
          <a:ln w="19050" cap="flat" cmpd="sng">
            <a:solidFill>
              <a:srgbClr val="6AA84F"/>
            </a:solidFill>
            <a:prstDash val="solid"/>
            <a:round/>
            <a:headEnd type="none" w="sm" len="sm"/>
            <a:tailEnd type="triangle" w="med" len="med"/>
          </a:ln>
        </p:spPr>
      </p:cxnSp>
      <p:cxnSp>
        <p:nvCxnSpPr>
          <p:cNvPr id="516" name="Google Shape;516;p49"/>
          <p:cNvCxnSpPr/>
          <p:nvPr/>
        </p:nvCxnSpPr>
        <p:spPr>
          <a:xfrm rot="10800000">
            <a:off x="6479853" y="1033856"/>
            <a:ext cx="10200" cy="769800"/>
          </a:xfrm>
          <a:prstGeom prst="straightConnector1">
            <a:avLst/>
          </a:prstGeom>
          <a:noFill/>
          <a:ln w="9525" cap="flat" cmpd="sng">
            <a:solidFill>
              <a:srgbClr val="595959"/>
            </a:solidFill>
            <a:prstDash val="solid"/>
            <a:round/>
            <a:headEnd type="none" w="sm" len="sm"/>
            <a:tailEnd type="triangle" w="med" len="med"/>
          </a:ln>
        </p:spPr>
      </p:cxnSp>
      <p:cxnSp>
        <p:nvCxnSpPr>
          <p:cNvPr id="517" name="Google Shape;517;p49"/>
          <p:cNvCxnSpPr/>
          <p:nvPr/>
        </p:nvCxnSpPr>
        <p:spPr>
          <a:xfrm rot="10800000">
            <a:off x="7262725" y="459489"/>
            <a:ext cx="742200" cy="1319700"/>
          </a:xfrm>
          <a:prstGeom prst="straightConnector1">
            <a:avLst/>
          </a:prstGeom>
          <a:noFill/>
          <a:ln w="9525" cap="flat" cmpd="sng">
            <a:solidFill>
              <a:srgbClr val="595959"/>
            </a:solidFill>
            <a:prstDash val="solid"/>
            <a:round/>
            <a:headEnd type="none" w="sm" len="sm"/>
            <a:tailEnd type="triangle" w="med" len="med"/>
          </a:ln>
        </p:spPr>
      </p:cxnSp>
      <p:sp>
        <p:nvSpPr>
          <p:cNvPr id="518" name="Google Shape;518;p49"/>
          <p:cNvSpPr txBox="1"/>
          <p:nvPr/>
        </p:nvSpPr>
        <p:spPr>
          <a:xfrm>
            <a:off x="7690998" y="731110"/>
            <a:ext cx="667800" cy="307800"/>
          </a:xfrm>
          <a:prstGeom prst="rect">
            <a:avLst/>
          </a:prstGeom>
          <a:noFill/>
          <a:ln>
            <a:noFill/>
          </a:ln>
        </p:spPr>
        <p:txBody>
          <a:bodyPr spcFirstLastPara="1" wrap="square" lIns="45725" tIns="45725" rIns="45725" bIns="457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rgbClr val="000000"/>
                </a:solidFill>
                <a:latin typeface="Arial"/>
                <a:ea typeface="Arial"/>
                <a:cs typeface="Arial"/>
                <a:sym typeface="Arial"/>
              </a:rPr>
              <a:t>Iegrūž datus (push)</a:t>
            </a:r>
            <a:endParaRPr sz="700" b="0" i="0" u="none" strike="noStrike" cap="none">
              <a:solidFill>
                <a:srgbClr val="000000"/>
              </a:solidFill>
              <a:latin typeface="Arial"/>
              <a:ea typeface="Arial"/>
              <a:cs typeface="Arial"/>
              <a:sym typeface="Arial"/>
            </a:endParaRPr>
          </a:p>
        </p:txBody>
      </p:sp>
      <p:sp>
        <p:nvSpPr>
          <p:cNvPr id="519" name="Google Shape;519;p49"/>
          <p:cNvSpPr txBox="1"/>
          <p:nvPr/>
        </p:nvSpPr>
        <p:spPr>
          <a:xfrm>
            <a:off x="5458229" y="1030554"/>
            <a:ext cx="667800" cy="307800"/>
          </a:xfrm>
          <a:prstGeom prst="rect">
            <a:avLst/>
          </a:prstGeom>
          <a:noFill/>
          <a:ln>
            <a:noFill/>
          </a:ln>
        </p:spPr>
        <p:txBody>
          <a:bodyPr spcFirstLastPara="1" wrap="square" lIns="45725" tIns="45725" rIns="45725" bIns="457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rgbClr val="000000"/>
                </a:solidFill>
                <a:latin typeface="Arial"/>
                <a:ea typeface="Arial"/>
                <a:cs typeface="Arial"/>
                <a:sym typeface="Arial"/>
              </a:rPr>
              <a:t>Iegrūž datus (push)</a:t>
            </a:r>
            <a:endParaRPr sz="700" b="0" i="0" u="none" strike="noStrike" cap="none">
              <a:solidFill>
                <a:srgbClr val="000000"/>
              </a:solidFill>
              <a:latin typeface="Arial"/>
              <a:ea typeface="Arial"/>
              <a:cs typeface="Arial"/>
              <a:sym typeface="Arial"/>
            </a:endParaRPr>
          </a:p>
        </p:txBody>
      </p:sp>
      <p:sp>
        <p:nvSpPr>
          <p:cNvPr id="520" name="Google Shape;520;p49"/>
          <p:cNvSpPr txBox="1"/>
          <p:nvPr/>
        </p:nvSpPr>
        <p:spPr>
          <a:xfrm>
            <a:off x="6499471" y="1030554"/>
            <a:ext cx="667800" cy="307800"/>
          </a:xfrm>
          <a:prstGeom prst="rect">
            <a:avLst/>
          </a:prstGeom>
          <a:noFill/>
          <a:ln>
            <a:noFill/>
          </a:ln>
        </p:spPr>
        <p:txBody>
          <a:bodyPr spcFirstLastPara="1" wrap="square" lIns="45725" tIns="45725" rIns="45725" bIns="457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rgbClr val="000000"/>
                </a:solidFill>
                <a:latin typeface="Arial"/>
                <a:ea typeface="Arial"/>
                <a:cs typeface="Arial"/>
                <a:sym typeface="Arial"/>
              </a:rPr>
              <a:t>Iegrūž datus (push)</a:t>
            </a:r>
            <a:endParaRPr sz="700" b="0" i="0" u="none" strike="noStrike" cap="none">
              <a:solidFill>
                <a:srgbClr val="000000"/>
              </a:solidFill>
              <a:latin typeface="Arial"/>
              <a:ea typeface="Arial"/>
              <a:cs typeface="Arial"/>
              <a:sym typeface="Arial"/>
            </a:endParaRPr>
          </a:p>
        </p:txBody>
      </p:sp>
      <p:pic>
        <p:nvPicPr>
          <p:cNvPr id="521" name="Google Shape;521;p49"/>
          <p:cNvPicPr preferRelativeResize="0"/>
          <p:nvPr/>
        </p:nvPicPr>
        <p:blipFill rotWithShape="1">
          <a:blip r:embed="rId4">
            <a:alphaModFix/>
          </a:blip>
          <a:srcRect/>
          <a:stretch/>
        </p:blipFill>
        <p:spPr>
          <a:xfrm>
            <a:off x="4570162" y="3340243"/>
            <a:ext cx="918552" cy="1048921"/>
          </a:xfrm>
          <a:prstGeom prst="rect">
            <a:avLst/>
          </a:prstGeom>
          <a:noFill/>
          <a:ln>
            <a:noFill/>
          </a:ln>
        </p:spPr>
      </p:pic>
      <p:pic>
        <p:nvPicPr>
          <p:cNvPr id="522" name="Google Shape;522;p49"/>
          <p:cNvPicPr preferRelativeResize="0"/>
          <p:nvPr/>
        </p:nvPicPr>
        <p:blipFill rotWithShape="1">
          <a:blip r:embed="rId4">
            <a:alphaModFix/>
          </a:blip>
          <a:srcRect/>
          <a:stretch/>
        </p:blipFill>
        <p:spPr>
          <a:xfrm>
            <a:off x="5956075" y="3340243"/>
            <a:ext cx="918552" cy="1048921"/>
          </a:xfrm>
          <a:prstGeom prst="rect">
            <a:avLst/>
          </a:prstGeom>
          <a:noFill/>
          <a:ln>
            <a:noFill/>
          </a:ln>
        </p:spPr>
      </p:pic>
      <p:pic>
        <p:nvPicPr>
          <p:cNvPr id="523" name="Google Shape;523;p49"/>
          <p:cNvPicPr preferRelativeResize="0"/>
          <p:nvPr/>
        </p:nvPicPr>
        <p:blipFill rotWithShape="1">
          <a:blip r:embed="rId4">
            <a:alphaModFix/>
          </a:blip>
          <a:srcRect/>
          <a:stretch/>
        </p:blipFill>
        <p:spPr>
          <a:xfrm>
            <a:off x="7341987" y="3340243"/>
            <a:ext cx="918552" cy="104892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50"/>
          <p:cNvSpPr/>
          <p:nvPr/>
        </p:nvSpPr>
        <p:spPr>
          <a:xfrm>
            <a:off x="3303364" y="3416721"/>
            <a:ext cx="2537091" cy="1212344"/>
          </a:xfrm>
          <a:custGeom>
            <a:avLst/>
            <a:gdLst/>
            <a:ahLst/>
            <a:cxnLst/>
            <a:rect l="l" t="t" r="r" b="b"/>
            <a:pathLst>
              <a:path w="2993618" h="1430494" extrusionOk="0">
                <a:moveTo>
                  <a:pt x="2869158" y="1430494"/>
                </a:moveTo>
                <a:lnTo>
                  <a:pt x="124460" y="1430494"/>
                </a:lnTo>
                <a:cubicBezTo>
                  <a:pt x="55880" y="1430494"/>
                  <a:pt x="0" y="1374614"/>
                  <a:pt x="0" y="1306034"/>
                </a:cubicBezTo>
                <a:lnTo>
                  <a:pt x="0" y="124460"/>
                </a:lnTo>
                <a:cubicBezTo>
                  <a:pt x="0" y="55880"/>
                  <a:pt x="55880" y="0"/>
                  <a:pt x="124460" y="0"/>
                </a:cubicBezTo>
                <a:lnTo>
                  <a:pt x="2869158" y="0"/>
                </a:lnTo>
                <a:cubicBezTo>
                  <a:pt x="2937739" y="0"/>
                  <a:pt x="2993618" y="55880"/>
                  <a:pt x="2993618" y="124460"/>
                </a:cubicBezTo>
                <a:lnTo>
                  <a:pt x="2993618" y="1306034"/>
                </a:lnTo>
                <a:cubicBezTo>
                  <a:pt x="2993618" y="1374614"/>
                  <a:pt x="2937739" y="1430494"/>
                  <a:pt x="2869158" y="1430494"/>
                </a:cubicBezTo>
                <a:close/>
              </a:path>
            </a:pathLst>
          </a:custGeom>
          <a:solidFill>
            <a:srgbClr val="3E3E3D"/>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529" name="Google Shape;529;p50"/>
          <p:cNvSpPr/>
          <p:nvPr/>
        </p:nvSpPr>
        <p:spPr>
          <a:xfrm>
            <a:off x="3303457" y="1597199"/>
            <a:ext cx="2537091" cy="2118485"/>
          </a:xfrm>
          <a:custGeom>
            <a:avLst/>
            <a:gdLst/>
            <a:ahLst/>
            <a:cxnLst/>
            <a:rect l="l" t="t" r="r" b="b"/>
            <a:pathLst>
              <a:path w="2993618" h="1217520" extrusionOk="0">
                <a:moveTo>
                  <a:pt x="2869158" y="1217520"/>
                </a:moveTo>
                <a:lnTo>
                  <a:pt x="124460" y="1217520"/>
                </a:lnTo>
                <a:cubicBezTo>
                  <a:pt x="55880" y="1217520"/>
                  <a:pt x="0" y="1161640"/>
                  <a:pt x="0" y="1093060"/>
                </a:cubicBezTo>
                <a:lnTo>
                  <a:pt x="0" y="124460"/>
                </a:lnTo>
                <a:cubicBezTo>
                  <a:pt x="0" y="55880"/>
                  <a:pt x="55880" y="0"/>
                  <a:pt x="124460" y="0"/>
                </a:cubicBezTo>
                <a:lnTo>
                  <a:pt x="2869158" y="0"/>
                </a:lnTo>
                <a:cubicBezTo>
                  <a:pt x="2937739" y="0"/>
                  <a:pt x="2993618" y="55880"/>
                  <a:pt x="2993618" y="124460"/>
                </a:cubicBezTo>
                <a:lnTo>
                  <a:pt x="2993618" y="1093060"/>
                </a:lnTo>
                <a:cubicBezTo>
                  <a:pt x="2993618" y="1161640"/>
                  <a:pt x="2937739" y="1217520"/>
                  <a:pt x="2869158" y="1217520"/>
                </a:cubicBezTo>
                <a:close/>
              </a:path>
            </a:pathLst>
          </a:custGeom>
          <a:solidFill>
            <a:srgbClr val="E28D35"/>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pic>
        <p:nvPicPr>
          <p:cNvPr id="530" name="Google Shape;530;p50"/>
          <p:cNvPicPr preferRelativeResize="0"/>
          <p:nvPr/>
        </p:nvPicPr>
        <p:blipFill rotWithShape="1">
          <a:blip r:embed="rId3">
            <a:alphaModFix amt="10000"/>
          </a:blip>
          <a:srcRect/>
          <a:stretch/>
        </p:blipFill>
        <p:spPr>
          <a:xfrm>
            <a:off x="7299519" y="214782"/>
            <a:ext cx="1573670" cy="479969"/>
          </a:xfrm>
          <a:prstGeom prst="rect">
            <a:avLst/>
          </a:prstGeom>
          <a:noFill/>
          <a:ln>
            <a:noFill/>
          </a:ln>
        </p:spPr>
      </p:pic>
      <p:sp>
        <p:nvSpPr>
          <p:cNvPr id="531" name="Google Shape;531;p50"/>
          <p:cNvSpPr txBox="1"/>
          <p:nvPr/>
        </p:nvSpPr>
        <p:spPr>
          <a:xfrm>
            <a:off x="6275095" y="800300"/>
            <a:ext cx="2598300" cy="295500"/>
          </a:xfrm>
          <a:prstGeom prst="rect">
            <a:avLst/>
          </a:prstGeom>
          <a:noFill/>
          <a:ln>
            <a:noFill/>
          </a:ln>
        </p:spPr>
        <p:txBody>
          <a:bodyPr spcFirstLastPara="1" wrap="square" lIns="0" tIns="0" rIns="0" bIns="0" anchor="t" anchorCtr="0">
            <a:spAutoFit/>
          </a:bodyPr>
          <a:lstStyle/>
          <a:p>
            <a:pPr marL="0" marR="0" lvl="0" indent="0" algn="r" rtl="0">
              <a:lnSpc>
                <a:spcPct val="139937"/>
              </a:lnSpc>
              <a:spcBef>
                <a:spcPts val="0"/>
              </a:spcBef>
              <a:spcAft>
                <a:spcPts val="0"/>
              </a:spcAft>
              <a:buClr>
                <a:srgbClr val="000000"/>
              </a:buClr>
              <a:buSzPts val="800"/>
              <a:buFont typeface="Arial"/>
              <a:buNone/>
            </a:pPr>
            <a:r>
              <a:rPr lang="en" sz="800" b="0" i="0" u="none" strike="noStrike" cap="none">
                <a:solidFill>
                  <a:srgbClr val="3E3E3D"/>
                </a:solidFill>
                <a:latin typeface="Arial"/>
                <a:ea typeface="Arial"/>
                <a:cs typeface="Arial"/>
                <a:sym typeface="Arial"/>
              </a:rPr>
              <a:t>Ievads C# programmēšanā</a:t>
            </a:r>
            <a:endParaRPr sz="700" b="0" i="0" u="none" strike="noStrike" cap="none">
              <a:solidFill>
                <a:srgbClr val="000000"/>
              </a:solidFill>
              <a:latin typeface="Arial"/>
              <a:ea typeface="Arial"/>
              <a:cs typeface="Arial"/>
              <a:sym typeface="Arial"/>
            </a:endParaRPr>
          </a:p>
          <a:p>
            <a:pPr marL="0" marR="0" lvl="0" indent="0" algn="r" rtl="0">
              <a:lnSpc>
                <a:spcPct val="140087"/>
              </a:lnSpc>
              <a:spcBef>
                <a:spcPts val="0"/>
              </a:spcBef>
              <a:spcAft>
                <a:spcPts val="0"/>
              </a:spcAft>
              <a:buClr>
                <a:srgbClr val="000000"/>
              </a:buClr>
              <a:buSzPts val="800"/>
              <a:buFont typeface="Arial"/>
              <a:buNone/>
            </a:pPr>
            <a:r>
              <a:rPr lang="en" sz="800">
                <a:solidFill>
                  <a:srgbClr val="3E3E3D"/>
                </a:solidFill>
              </a:rPr>
              <a:t>2022</a:t>
            </a:r>
            <a:endParaRPr sz="700" b="0" i="0" u="none" strike="noStrike" cap="none">
              <a:solidFill>
                <a:srgbClr val="000000"/>
              </a:solidFill>
              <a:latin typeface="Arial"/>
              <a:ea typeface="Arial"/>
              <a:cs typeface="Arial"/>
              <a:sym typeface="Arial"/>
            </a:endParaRPr>
          </a:p>
        </p:txBody>
      </p:sp>
      <p:sp>
        <p:nvSpPr>
          <p:cNvPr id="532" name="Google Shape;532;p50"/>
          <p:cNvSpPr txBox="1"/>
          <p:nvPr/>
        </p:nvSpPr>
        <p:spPr>
          <a:xfrm>
            <a:off x="514350" y="485215"/>
            <a:ext cx="5525100" cy="3849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0" i="0" u="none" strike="noStrike" cap="none">
                <a:solidFill>
                  <a:srgbClr val="3E3E3D"/>
                </a:solidFill>
                <a:latin typeface="Arial"/>
                <a:ea typeface="Arial"/>
                <a:cs typeface="Arial"/>
                <a:sym typeface="Arial"/>
              </a:rPr>
              <a:t>Versiju kontroles tipi </a:t>
            </a:r>
            <a:endParaRPr sz="700" b="0" i="0" u="none" strike="noStrike" cap="none">
              <a:solidFill>
                <a:srgbClr val="000000"/>
              </a:solidFill>
              <a:latin typeface="Arial"/>
              <a:ea typeface="Arial"/>
              <a:cs typeface="Arial"/>
              <a:sym typeface="Arial"/>
            </a:endParaRPr>
          </a:p>
        </p:txBody>
      </p:sp>
      <p:sp>
        <p:nvSpPr>
          <p:cNvPr id="533" name="Google Shape;533;p50"/>
          <p:cNvSpPr/>
          <p:nvPr/>
        </p:nvSpPr>
        <p:spPr>
          <a:xfrm>
            <a:off x="514350" y="3416721"/>
            <a:ext cx="2537091" cy="1212344"/>
          </a:xfrm>
          <a:custGeom>
            <a:avLst/>
            <a:gdLst/>
            <a:ahLst/>
            <a:cxnLst/>
            <a:rect l="l" t="t" r="r" b="b"/>
            <a:pathLst>
              <a:path w="2993618" h="1430494" extrusionOk="0">
                <a:moveTo>
                  <a:pt x="2869158" y="1430494"/>
                </a:moveTo>
                <a:lnTo>
                  <a:pt x="124460" y="1430494"/>
                </a:lnTo>
                <a:cubicBezTo>
                  <a:pt x="55880" y="1430494"/>
                  <a:pt x="0" y="1374614"/>
                  <a:pt x="0" y="1306034"/>
                </a:cubicBezTo>
                <a:lnTo>
                  <a:pt x="0" y="124460"/>
                </a:lnTo>
                <a:cubicBezTo>
                  <a:pt x="0" y="55880"/>
                  <a:pt x="55880" y="0"/>
                  <a:pt x="124460" y="0"/>
                </a:cubicBezTo>
                <a:lnTo>
                  <a:pt x="2869158" y="0"/>
                </a:lnTo>
                <a:cubicBezTo>
                  <a:pt x="2937739" y="0"/>
                  <a:pt x="2993618" y="55880"/>
                  <a:pt x="2993618" y="124460"/>
                </a:cubicBezTo>
                <a:lnTo>
                  <a:pt x="2993618" y="1306034"/>
                </a:lnTo>
                <a:cubicBezTo>
                  <a:pt x="2993618" y="1374614"/>
                  <a:pt x="2937739" y="1430494"/>
                  <a:pt x="2869158" y="1430494"/>
                </a:cubicBezTo>
                <a:close/>
              </a:path>
            </a:pathLst>
          </a:custGeom>
          <a:solidFill>
            <a:srgbClr val="3E3E3D"/>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534" name="Google Shape;534;p50"/>
          <p:cNvSpPr/>
          <p:nvPr/>
        </p:nvSpPr>
        <p:spPr>
          <a:xfrm>
            <a:off x="6092380" y="3416721"/>
            <a:ext cx="2537091" cy="1212344"/>
          </a:xfrm>
          <a:custGeom>
            <a:avLst/>
            <a:gdLst/>
            <a:ahLst/>
            <a:cxnLst/>
            <a:rect l="l" t="t" r="r" b="b"/>
            <a:pathLst>
              <a:path w="2993618" h="1430494" extrusionOk="0">
                <a:moveTo>
                  <a:pt x="2869158" y="1430494"/>
                </a:moveTo>
                <a:lnTo>
                  <a:pt x="124460" y="1430494"/>
                </a:lnTo>
                <a:cubicBezTo>
                  <a:pt x="55880" y="1430494"/>
                  <a:pt x="0" y="1374614"/>
                  <a:pt x="0" y="1306034"/>
                </a:cubicBezTo>
                <a:lnTo>
                  <a:pt x="0" y="124460"/>
                </a:lnTo>
                <a:cubicBezTo>
                  <a:pt x="0" y="55880"/>
                  <a:pt x="55880" y="0"/>
                  <a:pt x="124460" y="0"/>
                </a:cubicBezTo>
                <a:lnTo>
                  <a:pt x="2869158" y="0"/>
                </a:lnTo>
                <a:cubicBezTo>
                  <a:pt x="2937739" y="0"/>
                  <a:pt x="2993618" y="55880"/>
                  <a:pt x="2993618" y="124460"/>
                </a:cubicBezTo>
                <a:lnTo>
                  <a:pt x="2993618" y="1306034"/>
                </a:lnTo>
                <a:cubicBezTo>
                  <a:pt x="2993618" y="1374614"/>
                  <a:pt x="2937739" y="1430494"/>
                  <a:pt x="2869158" y="1430494"/>
                </a:cubicBezTo>
                <a:close/>
              </a:path>
            </a:pathLst>
          </a:custGeom>
          <a:solidFill>
            <a:srgbClr val="3E3E3D"/>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535" name="Google Shape;535;p50"/>
          <p:cNvSpPr txBox="1"/>
          <p:nvPr/>
        </p:nvSpPr>
        <p:spPr>
          <a:xfrm>
            <a:off x="674008" y="3867005"/>
            <a:ext cx="2238600" cy="1539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1000"/>
              <a:buFont typeface="Arial"/>
              <a:buNone/>
            </a:pPr>
            <a:r>
              <a:rPr lang="en" sz="1000" b="0" i="0" u="none" strike="noStrike" cap="none">
                <a:solidFill>
                  <a:srgbClr val="FFFFFF"/>
                </a:solidFill>
                <a:latin typeface="Arial"/>
                <a:ea typeface="Arial"/>
                <a:cs typeface="Arial"/>
                <a:sym typeface="Arial"/>
              </a:rPr>
              <a:t>Lokālā versiju kotroles sistēma</a:t>
            </a:r>
            <a:endParaRPr sz="700" b="0" i="0" u="none" strike="noStrike" cap="none">
              <a:solidFill>
                <a:srgbClr val="000000"/>
              </a:solidFill>
              <a:latin typeface="Arial"/>
              <a:ea typeface="Arial"/>
              <a:cs typeface="Arial"/>
              <a:sym typeface="Arial"/>
            </a:endParaRPr>
          </a:p>
        </p:txBody>
      </p:sp>
      <p:sp>
        <p:nvSpPr>
          <p:cNvPr id="536" name="Google Shape;536;p50"/>
          <p:cNvSpPr txBox="1"/>
          <p:nvPr/>
        </p:nvSpPr>
        <p:spPr>
          <a:xfrm>
            <a:off x="3463023" y="3867005"/>
            <a:ext cx="2238600" cy="3693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1000"/>
              <a:buFont typeface="Arial"/>
              <a:buNone/>
            </a:pPr>
            <a:r>
              <a:rPr lang="en" sz="1000" b="0" i="0" u="none" strike="noStrike" cap="none">
                <a:solidFill>
                  <a:srgbClr val="FFFFFF"/>
                </a:solidFill>
                <a:latin typeface="Arial"/>
                <a:ea typeface="Arial"/>
                <a:cs typeface="Arial"/>
                <a:sym typeface="Arial"/>
              </a:rPr>
              <a:t>Centralizētā versiju kontroles sistēma</a:t>
            </a:r>
            <a:endParaRPr sz="1000" b="0" i="0" u="none" strike="noStrike" cap="none">
              <a:solidFill>
                <a:srgbClr val="FFFFFF"/>
              </a:solidFill>
              <a:latin typeface="Arial"/>
              <a:ea typeface="Arial"/>
              <a:cs typeface="Arial"/>
              <a:sym typeface="Arial"/>
            </a:endParaRPr>
          </a:p>
          <a:p>
            <a:pPr marL="0" marR="0" lvl="0" indent="0" algn="l" rtl="0">
              <a:lnSpc>
                <a:spcPct val="140000"/>
              </a:lnSpc>
              <a:spcBef>
                <a:spcPts val="0"/>
              </a:spcBef>
              <a:spcAft>
                <a:spcPts val="0"/>
              </a:spcAft>
              <a:buClr>
                <a:srgbClr val="000000"/>
              </a:buClr>
              <a:buSzPts val="1000"/>
              <a:buFont typeface="Arial"/>
              <a:buNone/>
            </a:pPr>
            <a:endParaRPr sz="1000" b="0" i="0" u="none" strike="noStrike" cap="none">
              <a:solidFill>
                <a:srgbClr val="FFFFFF"/>
              </a:solidFill>
              <a:latin typeface="Arial"/>
              <a:ea typeface="Arial"/>
              <a:cs typeface="Arial"/>
              <a:sym typeface="Arial"/>
            </a:endParaRPr>
          </a:p>
        </p:txBody>
      </p:sp>
      <p:sp>
        <p:nvSpPr>
          <p:cNvPr id="537" name="Google Shape;537;p50"/>
          <p:cNvSpPr txBox="1"/>
          <p:nvPr/>
        </p:nvSpPr>
        <p:spPr>
          <a:xfrm>
            <a:off x="6252038" y="3867005"/>
            <a:ext cx="2238600" cy="5850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1000"/>
              <a:buFont typeface="Arial"/>
              <a:buNone/>
            </a:pPr>
            <a:r>
              <a:rPr lang="en" sz="1000" b="0" i="0" u="none" strike="noStrike" cap="none">
                <a:solidFill>
                  <a:srgbClr val="FFFFFF"/>
                </a:solidFill>
                <a:latin typeface="Arial"/>
                <a:ea typeface="Arial"/>
                <a:cs typeface="Arial"/>
                <a:sym typeface="Arial"/>
              </a:rPr>
              <a:t>Izdalītā versiju kontroles sistēma (Git, SVN, Mercurial)</a:t>
            </a:r>
            <a:endParaRPr sz="1000" b="0" i="0" u="none" strike="noStrike" cap="none">
              <a:solidFill>
                <a:srgbClr val="FFFFFF"/>
              </a:solidFill>
              <a:latin typeface="Arial"/>
              <a:ea typeface="Arial"/>
              <a:cs typeface="Arial"/>
              <a:sym typeface="Arial"/>
            </a:endParaRPr>
          </a:p>
          <a:p>
            <a:pPr marL="0" marR="0" lvl="0" indent="0" algn="l" rtl="0">
              <a:lnSpc>
                <a:spcPct val="140000"/>
              </a:lnSpc>
              <a:spcBef>
                <a:spcPts val="0"/>
              </a:spcBef>
              <a:spcAft>
                <a:spcPts val="0"/>
              </a:spcAft>
              <a:buClr>
                <a:srgbClr val="000000"/>
              </a:buClr>
              <a:buSzPts val="1000"/>
              <a:buFont typeface="Arial"/>
              <a:buNone/>
            </a:pPr>
            <a:endParaRPr sz="1000" b="0" i="0" u="none" strike="noStrike" cap="none">
              <a:solidFill>
                <a:srgbClr val="FFFFFF"/>
              </a:solidFill>
              <a:latin typeface="Arial"/>
              <a:ea typeface="Arial"/>
              <a:cs typeface="Arial"/>
              <a:sym typeface="Arial"/>
            </a:endParaRPr>
          </a:p>
        </p:txBody>
      </p:sp>
      <p:sp>
        <p:nvSpPr>
          <p:cNvPr id="538" name="Google Shape;538;p50"/>
          <p:cNvSpPr/>
          <p:nvPr/>
        </p:nvSpPr>
        <p:spPr>
          <a:xfrm>
            <a:off x="514350" y="1597199"/>
            <a:ext cx="2537091" cy="2118485"/>
          </a:xfrm>
          <a:custGeom>
            <a:avLst/>
            <a:gdLst/>
            <a:ahLst/>
            <a:cxnLst/>
            <a:rect l="l" t="t" r="r" b="b"/>
            <a:pathLst>
              <a:path w="2993618" h="1217520" extrusionOk="0">
                <a:moveTo>
                  <a:pt x="2869158" y="1217520"/>
                </a:moveTo>
                <a:lnTo>
                  <a:pt x="124460" y="1217520"/>
                </a:lnTo>
                <a:cubicBezTo>
                  <a:pt x="55880" y="1217520"/>
                  <a:pt x="0" y="1161640"/>
                  <a:pt x="0" y="1093060"/>
                </a:cubicBezTo>
                <a:lnTo>
                  <a:pt x="0" y="124460"/>
                </a:lnTo>
                <a:cubicBezTo>
                  <a:pt x="0" y="55880"/>
                  <a:pt x="55880" y="0"/>
                  <a:pt x="124460" y="0"/>
                </a:cubicBezTo>
                <a:lnTo>
                  <a:pt x="2869158" y="0"/>
                </a:lnTo>
                <a:cubicBezTo>
                  <a:pt x="2937739" y="0"/>
                  <a:pt x="2993618" y="55880"/>
                  <a:pt x="2993618" y="124460"/>
                </a:cubicBezTo>
                <a:lnTo>
                  <a:pt x="2993618" y="1093060"/>
                </a:lnTo>
                <a:cubicBezTo>
                  <a:pt x="2993618" y="1161640"/>
                  <a:pt x="2937739" y="1217520"/>
                  <a:pt x="2869158" y="1217520"/>
                </a:cubicBezTo>
                <a:close/>
              </a:path>
            </a:pathLst>
          </a:custGeom>
          <a:solidFill>
            <a:srgbClr val="E28D35"/>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pic>
        <p:nvPicPr>
          <p:cNvPr id="539" name="Google Shape;539;p50"/>
          <p:cNvPicPr preferRelativeResize="0"/>
          <p:nvPr/>
        </p:nvPicPr>
        <p:blipFill rotWithShape="1">
          <a:blip r:embed="rId4">
            <a:alphaModFix/>
          </a:blip>
          <a:srcRect/>
          <a:stretch/>
        </p:blipFill>
        <p:spPr>
          <a:xfrm>
            <a:off x="8471390" y="1283338"/>
            <a:ext cx="401798" cy="177522"/>
          </a:xfrm>
          <a:prstGeom prst="rect">
            <a:avLst/>
          </a:prstGeom>
          <a:noFill/>
          <a:ln>
            <a:noFill/>
          </a:ln>
        </p:spPr>
      </p:pic>
      <p:sp>
        <p:nvSpPr>
          <p:cNvPr id="540" name="Google Shape;540;p50"/>
          <p:cNvSpPr/>
          <p:nvPr/>
        </p:nvSpPr>
        <p:spPr>
          <a:xfrm>
            <a:off x="572048" y="1850125"/>
            <a:ext cx="804900" cy="1791000"/>
          </a:xfrm>
          <a:prstGeom prst="rect">
            <a:avLst/>
          </a:prstGeom>
          <a:solidFill>
            <a:srgbClr val="000000">
              <a:alpha val="0"/>
            </a:srgbClr>
          </a:solidFill>
          <a:ln w="9525" cap="flat" cmpd="sng">
            <a:solidFill>
              <a:srgbClr val="595959"/>
            </a:solidFill>
            <a:prstDash val="solid"/>
            <a:round/>
            <a:headEnd type="none" w="sm" len="sm"/>
            <a:tailEnd type="none" w="sm" len="sm"/>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541" name="Google Shape;541;p50"/>
          <p:cNvSpPr txBox="1"/>
          <p:nvPr/>
        </p:nvSpPr>
        <p:spPr>
          <a:xfrm>
            <a:off x="579709" y="1859054"/>
            <a:ext cx="804900" cy="200100"/>
          </a:xfrm>
          <a:prstGeom prst="rect">
            <a:avLst/>
          </a:prstGeom>
          <a:noFill/>
          <a:ln>
            <a:noFill/>
          </a:ln>
        </p:spPr>
        <p:txBody>
          <a:bodyPr spcFirstLastPara="1" wrap="square" lIns="45725" tIns="45725" rIns="45725" bIns="457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rgbClr val="000000"/>
                </a:solidFill>
                <a:latin typeface="Arial"/>
                <a:ea typeface="Arial"/>
                <a:cs typeface="Arial"/>
                <a:sym typeface="Arial"/>
              </a:rPr>
              <a:t>versijas</a:t>
            </a:r>
            <a:endParaRPr sz="700" b="0" i="0" u="none" strike="noStrike" cap="none">
              <a:solidFill>
                <a:srgbClr val="000000"/>
              </a:solidFill>
              <a:latin typeface="Arial"/>
              <a:ea typeface="Arial"/>
              <a:cs typeface="Arial"/>
              <a:sym typeface="Arial"/>
            </a:endParaRPr>
          </a:p>
        </p:txBody>
      </p:sp>
      <p:sp>
        <p:nvSpPr>
          <p:cNvPr id="542" name="Google Shape;542;p50"/>
          <p:cNvSpPr/>
          <p:nvPr/>
        </p:nvSpPr>
        <p:spPr>
          <a:xfrm>
            <a:off x="571975" y="2179850"/>
            <a:ext cx="804900" cy="249600"/>
          </a:xfrm>
          <a:prstGeom prst="flowChartAlternateProcess">
            <a:avLst/>
          </a:prstGeom>
          <a:solidFill>
            <a:srgbClr val="000000">
              <a:alpha val="0"/>
            </a:srgbClr>
          </a:solidFill>
          <a:ln w="9525" cap="flat" cmpd="sng">
            <a:solidFill>
              <a:srgbClr val="595959"/>
            </a:solidFill>
            <a:prstDash val="solid"/>
            <a:round/>
            <a:headEnd type="none" w="sm" len="sm"/>
            <a:tailEnd type="none" w="sm" len="sm"/>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rgbClr val="000000"/>
                </a:solidFill>
                <a:latin typeface="Arial"/>
                <a:ea typeface="Arial"/>
                <a:cs typeface="Arial"/>
                <a:sym typeface="Arial"/>
              </a:rPr>
              <a:t>1. versija</a:t>
            </a:r>
            <a:endParaRPr sz="700" b="0" i="0" u="none" strike="noStrike" cap="none">
              <a:solidFill>
                <a:srgbClr val="000000"/>
              </a:solidFill>
              <a:latin typeface="Arial"/>
              <a:ea typeface="Arial"/>
              <a:cs typeface="Arial"/>
              <a:sym typeface="Arial"/>
            </a:endParaRPr>
          </a:p>
        </p:txBody>
      </p:sp>
      <p:sp>
        <p:nvSpPr>
          <p:cNvPr id="543" name="Google Shape;543;p50"/>
          <p:cNvSpPr/>
          <p:nvPr/>
        </p:nvSpPr>
        <p:spPr>
          <a:xfrm>
            <a:off x="572048" y="2750844"/>
            <a:ext cx="804900" cy="249600"/>
          </a:xfrm>
          <a:prstGeom prst="flowChartAlternateProcess">
            <a:avLst/>
          </a:prstGeom>
          <a:solidFill>
            <a:srgbClr val="000000">
              <a:alpha val="0"/>
            </a:srgbClr>
          </a:solidFill>
          <a:ln w="9525" cap="flat" cmpd="sng">
            <a:solidFill>
              <a:srgbClr val="595959"/>
            </a:solidFill>
            <a:prstDash val="solid"/>
            <a:round/>
            <a:headEnd type="none" w="sm" len="sm"/>
            <a:tailEnd type="none" w="sm" len="sm"/>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rgbClr val="000000"/>
                </a:solidFill>
                <a:latin typeface="Arial"/>
                <a:ea typeface="Arial"/>
                <a:cs typeface="Arial"/>
                <a:sym typeface="Arial"/>
              </a:rPr>
              <a:t>2. versija</a:t>
            </a:r>
            <a:endParaRPr sz="700" b="0" i="0" u="none" strike="noStrike" cap="none">
              <a:solidFill>
                <a:srgbClr val="000000"/>
              </a:solidFill>
              <a:latin typeface="Arial"/>
              <a:ea typeface="Arial"/>
              <a:cs typeface="Arial"/>
              <a:sym typeface="Arial"/>
            </a:endParaRPr>
          </a:p>
        </p:txBody>
      </p:sp>
      <p:sp>
        <p:nvSpPr>
          <p:cNvPr id="544" name="Google Shape;544;p50"/>
          <p:cNvSpPr/>
          <p:nvPr/>
        </p:nvSpPr>
        <p:spPr>
          <a:xfrm>
            <a:off x="571975" y="3321836"/>
            <a:ext cx="804900" cy="249600"/>
          </a:xfrm>
          <a:prstGeom prst="flowChartAlternateProcess">
            <a:avLst/>
          </a:prstGeom>
          <a:solidFill>
            <a:srgbClr val="000000">
              <a:alpha val="0"/>
            </a:srgbClr>
          </a:solidFill>
          <a:ln w="9525" cap="flat" cmpd="sng">
            <a:solidFill>
              <a:srgbClr val="595959"/>
            </a:solidFill>
            <a:prstDash val="solid"/>
            <a:round/>
            <a:headEnd type="none" w="sm" len="sm"/>
            <a:tailEnd type="none" w="sm" len="sm"/>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rgbClr val="000000"/>
                </a:solidFill>
                <a:latin typeface="Arial"/>
                <a:ea typeface="Arial"/>
                <a:cs typeface="Arial"/>
                <a:sym typeface="Arial"/>
              </a:rPr>
              <a:t>3. versija</a:t>
            </a:r>
            <a:endParaRPr sz="700" b="0" i="0" u="none" strike="noStrike" cap="none">
              <a:solidFill>
                <a:srgbClr val="000000"/>
              </a:solidFill>
              <a:latin typeface="Arial"/>
              <a:ea typeface="Arial"/>
              <a:cs typeface="Arial"/>
              <a:sym typeface="Arial"/>
            </a:endParaRPr>
          </a:p>
        </p:txBody>
      </p:sp>
      <p:cxnSp>
        <p:nvCxnSpPr>
          <p:cNvPr id="545" name="Google Shape;545;p50"/>
          <p:cNvCxnSpPr>
            <a:stCxn id="542" idx="2"/>
            <a:endCxn id="543" idx="0"/>
          </p:cNvCxnSpPr>
          <p:nvPr/>
        </p:nvCxnSpPr>
        <p:spPr>
          <a:xfrm>
            <a:off x="974425" y="2429450"/>
            <a:ext cx="0" cy="321300"/>
          </a:xfrm>
          <a:prstGeom prst="straightConnector1">
            <a:avLst/>
          </a:prstGeom>
          <a:noFill/>
          <a:ln w="9525" cap="flat" cmpd="sng">
            <a:solidFill>
              <a:srgbClr val="595959"/>
            </a:solidFill>
            <a:prstDash val="solid"/>
            <a:round/>
            <a:headEnd type="none" w="sm" len="sm"/>
            <a:tailEnd type="triangle" w="med" len="med"/>
          </a:ln>
        </p:spPr>
      </p:cxnSp>
      <p:cxnSp>
        <p:nvCxnSpPr>
          <p:cNvPr id="546" name="Google Shape;546;p50"/>
          <p:cNvCxnSpPr>
            <a:stCxn id="543" idx="2"/>
            <a:endCxn id="544" idx="0"/>
          </p:cNvCxnSpPr>
          <p:nvPr/>
        </p:nvCxnSpPr>
        <p:spPr>
          <a:xfrm>
            <a:off x="974498" y="3000444"/>
            <a:ext cx="0" cy="321300"/>
          </a:xfrm>
          <a:prstGeom prst="straightConnector1">
            <a:avLst/>
          </a:prstGeom>
          <a:noFill/>
          <a:ln w="9525" cap="flat" cmpd="sng">
            <a:solidFill>
              <a:srgbClr val="595959"/>
            </a:solidFill>
            <a:prstDash val="solid"/>
            <a:round/>
            <a:headEnd type="none" w="sm" len="sm"/>
            <a:tailEnd type="triangle" w="med" len="med"/>
          </a:ln>
        </p:spPr>
      </p:cxnSp>
      <p:sp>
        <p:nvSpPr>
          <p:cNvPr id="547" name="Google Shape;547;p50"/>
          <p:cNvSpPr/>
          <p:nvPr/>
        </p:nvSpPr>
        <p:spPr>
          <a:xfrm>
            <a:off x="1589253" y="3321836"/>
            <a:ext cx="1412400" cy="249600"/>
          </a:xfrm>
          <a:prstGeom prst="flowChartAlternateProcess">
            <a:avLst/>
          </a:prstGeom>
          <a:solidFill>
            <a:srgbClr val="000000">
              <a:alpha val="0"/>
            </a:srgbClr>
          </a:solidFill>
          <a:ln w="9525" cap="flat" cmpd="sng">
            <a:solidFill>
              <a:srgbClr val="595959"/>
            </a:solidFill>
            <a:prstDash val="solid"/>
            <a:round/>
            <a:headEnd type="none" w="sm" len="sm"/>
            <a:tailEnd type="none" w="sm" len="sm"/>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rgbClr val="000000"/>
                </a:solidFill>
                <a:latin typeface="Arial"/>
                <a:ea typeface="Arial"/>
                <a:cs typeface="Arial"/>
                <a:sym typeface="Arial"/>
              </a:rPr>
              <a:t>Saglabātie dati (faili)</a:t>
            </a:r>
            <a:endParaRPr sz="700" b="0" i="0" u="none" strike="noStrike" cap="none">
              <a:solidFill>
                <a:srgbClr val="000000"/>
              </a:solidFill>
              <a:latin typeface="Arial"/>
              <a:ea typeface="Arial"/>
              <a:cs typeface="Arial"/>
              <a:sym typeface="Arial"/>
            </a:endParaRPr>
          </a:p>
        </p:txBody>
      </p:sp>
      <p:cxnSp>
        <p:nvCxnSpPr>
          <p:cNvPr id="548" name="Google Shape;548;p50"/>
          <p:cNvCxnSpPr>
            <a:stCxn id="544" idx="3"/>
            <a:endCxn id="547" idx="1"/>
          </p:cNvCxnSpPr>
          <p:nvPr/>
        </p:nvCxnSpPr>
        <p:spPr>
          <a:xfrm>
            <a:off x="1376875" y="3446636"/>
            <a:ext cx="212400" cy="0"/>
          </a:xfrm>
          <a:prstGeom prst="straightConnector1">
            <a:avLst/>
          </a:prstGeom>
          <a:noFill/>
          <a:ln w="9525" cap="flat" cmpd="sng">
            <a:solidFill>
              <a:srgbClr val="595959"/>
            </a:solidFill>
            <a:prstDash val="solid"/>
            <a:round/>
            <a:headEnd type="none" w="sm" len="sm"/>
            <a:tailEnd type="triangle" w="med" len="med"/>
          </a:ln>
        </p:spPr>
      </p:cxnSp>
      <p:sp>
        <p:nvSpPr>
          <p:cNvPr id="549" name="Google Shape;549;p50"/>
          <p:cNvSpPr/>
          <p:nvPr/>
        </p:nvSpPr>
        <p:spPr>
          <a:xfrm>
            <a:off x="3363113" y="2011340"/>
            <a:ext cx="1209600" cy="1629900"/>
          </a:xfrm>
          <a:prstGeom prst="rect">
            <a:avLst/>
          </a:prstGeom>
          <a:solidFill>
            <a:srgbClr val="000000">
              <a:alpha val="0"/>
            </a:srgbClr>
          </a:solidFill>
          <a:ln w="9525" cap="flat" cmpd="sng">
            <a:solidFill>
              <a:srgbClr val="595959"/>
            </a:solidFill>
            <a:prstDash val="solid"/>
            <a:round/>
            <a:headEnd type="none" w="sm" len="sm"/>
            <a:tailEnd type="none" w="sm" len="sm"/>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550" name="Google Shape;550;p50"/>
          <p:cNvSpPr txBox="1"/>
          <p:nvPr/>
        </p:nvSpPr>
        <p:spPr>
          <a:xfrm>
            <a:off x="3563925" y="2019028"/>
            <a:ext cx="858000" cy="200100"/>
          </a:xfrm>
          <a:prstGeom prst="rect">
            <a:avLst/>
          </a:prstGeom>
          <a:noFill/>
          <a:ln>
            <a:noFill/>
          </a:ln>
        </p:spPr>
        <p:txBody>
          <a:bodyPr spcFirstLastPara="1" wrap="square" lIns="45725" tIns="45725" rIns="45725" bIns="457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rgbClr val="000000"/>
                </a:solidFill>
                <a:latin typeface="Arial"/>
                <a:ea typeface="Arial"/>
                <a:cs typeface="Arial"/>
                <a:sym typeface="Arial"/>
              </a:rPr>
              <a:t>versijas</a:t>
            </a:r>
            <a:endParaRPr sz="700" b="0" i="0" u="none" strike="noStrike" cap="none">
              <a:solidFill>
                <a:srgbClr val="000000"/>
              </a:solidFill>
              <a:latin typeface="Arial"/>
              <a:ea typeface="Arial"/>
              <a:cs typeface="Arial"/>
              <a:sym typeface="Arial"/>
            </a:endParaRPr>
          </a:p>
        </p:txBody>
      </p:sp>
      <p:sp>
        <p:nvSpPr>
          <p:cNvPr id="551" name="Google Shape;551;p50"/>
          <p:cNvSpPr/>
          <p:nvPr/>
        </p:nvSpPr>
        <p:spPr>
          <a:xfrm>
            <a:off x="3555679" y="2295545"/>
            <a:ext cx="858000" cy="215100"/>
          </a:xfrm>
          <a:prstGeom prst="flowChartAlternateProcess">
            <a:avLst/>
          </a:prstGeom>
          <a:solidFill>
            <a:srgbClr val="000000">
              <a:alpha val="0"/>
            </a:srgbClr>
          </a:solidFill>
          <a:ln w="9525" cap="flat" cmpd="sng">
            <a:solidFill>
              <a:srgbClr val="595959"/>
            </a:solidFill>
            <a:prstDash val="solid"/>
            <a:round/>
            <a:headEnd type="none" w="sm" len="sm"/>
            <a:tailEnd type="none" w="sm" len="sm"/>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rgbClr val="000000"/>
                </a:solidFill>
                <a:latin typeface="Arial"/>
                <a:ea typeface="Arial"/>
                <a:cs typeface="Arial"/>
                <a:sym typeface="Arial"/>
              </a:rPr>
              <a:t>1. versija</a:t>
            </a:r>
            <a:endParaRPr sz="700" b="0" i="0" u="none" strike="noStrike" cap="none">
              <a:solidFill>
                <a:srgbClr val="000000"/>
              </a:solidFill>
              <a:latin typeface="Arial"/>
              <a:ea typeface="Arial"/>
              <a:cs typeface="Arial"/>
              <a:sym typeface="Arial"/>
            </a:endParaRPr>
          </a:p>
        </p:txBody>
      </p:sp>
      <p:sp>
        <p:nvSpPr>
          <p:cNvPr id="552" name="Google Shape;552;p50"/>
          <p:cNvSpPr/>
          <p:nvPr/>
        </p:nvSpPr>
        <p:spPr>
          <a:xfrm>
            <a:off x="3555757" y="2787725"/>
            <a:ext cx="858000" cy="215100"/>
          </a:xfrm>
          <a:prstGeom prst="flowChartAlternateProcess">
            <a:avLst/>
          </a:prstGeom>
          <a:solidFill>
            <a:srgbClr val="000000">
              <a:alpha val="0"/>
            </a:srgbClr>
          </a:solidFill>
          <a:ln w="9525" cap="flat" cmpd="sng">
            <a:solidFill>
              <a:srgbClr val="595959"/>
            </a:solidFill>
            <a:prstDash val="solid"/>
            <a:round/>
            <a:headEnd type="none" w="sm" len="sm"/>
            <a:tailEnd type="none" w="sm" len="sm"/>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rgbClr val="000000"/>
                </a:solidFill>
                <a:latin typeface="Arial"/>
                <a:ea typeface="Arial"/>
                <a:cs typeface="Arial"/>
                <a:sym typeface="Arial"/>
              </a:rPr>
              <a:t>2. versija</a:t>
            </a:r>
            <a:endParaRPr sz="700" b="0" i="0" u="none" strike="noStrike" cap="none">
              <a:solidFill>
                <a:srgbClr val="000000"/>
              </a:solidFill>
              <a:latin typeface="Arial"/>
              <a:ea typeface="Arial"/>
              <a:cs typeface="Arial"/>
              <a:sym typeface="Arial"/>
            </a:endParaRPr>
          </a:p>
        </p:txBody>
      </p:sp>
      <p:sp>
        <p:nvSpPr>
          <p:cNvPr id="553" name="Google Shape;553;p50"/>
          <p:cNvSpPr/>
          <p:nvPr/>
        </p:nvSpPr>
        <p:spPr>
          <a:xfrm>
            <a:off x="3555679" y="3279905"/>
            <a:ext cx="858000" cy="215100"/>
          </a:xfrm>
          <a:prstGeom prst="flowChartAlternateProcess">
            <a:avLst/>
          </a:prstGeom>
          <a:solidFill>
            <a:srgbClr val="000000">
              <a:alpha val="0"/>
            </a:srgbClr>
          </a:solidFill>
          <a:ln w="9525" cap="flat" cmpd="sng">
            <a:solidFill>
              <a:srgbClr val="595959"/>
            </a:solidFill>
            <a:prstDash val="solid"/>
            <a:round/>
            <a:headEnd type="none" w="sm" len="sm"/>
            <a:tailEnd type="none" w="sm" len="sm"/>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rgbClr val="000000"/>
                </a:solidFill>
                <a:latin typeface="Arial"/>
                <a:ea typeface="Arial"/>
                <a:cs typeface="Arial"/>
                <a:sym typeface="Arial"/>
              </a:rPr>
              <a:t>3. versija</a:t>
            </a:r>
            <a:endParaRPr sz="700" b="0" i="0" u="none" strike="noStrike" cap="none">
              <a:solidFill>
                <a:srgbClr val="000000"/>
              </a:solidFill>
              <a:latin typeface="Arial"/>
              <a:ea typeface="Arial"/>
              <a:cs typeface="Arial"/>
              <a:sym typeface="Arial"/>
            </a:endParaRPr>
          </a:p>
        </p:txBody>
      </p:sp>
      <p:cxnSp>
        <p:nvCxnSpPr>
          <p:cNvPr id="554" name="Google Shape;554;p50"/>
          <p:cNvCxnSpPr>
            <a:stCxn id="551" idx="2"/>
            <a:endCxn id="552" idx="0"/>
          </p:cNvCxnSpPr>
          <p:nvPr/>
        </p:nvCxnSpPr>
        <p:spPr>
          <a:xfrm>
            <a:off x="3984679" y="2510645"/>
            <a:ext cx="0" cy="277200"/>
          </a:xfrm>
          <a:prstGeom prst="straightConnector1">
            <a:avLst/>
          </a:prstGeom>
          <a:noFill/>
          <a:ln w="9525" cap="flat" cmpd="sng">
            <a:solidFill>
              <a:srgbClr val="595959"/>
            </a:solidFill>
            <a:prstDash val="solid"/>
            <a:round/>
            <a:headEnd type="none" w="sm" len="sm"/>
            <a:tailEnd type="triangle" w="med" len="med"/>
          </a:ln>
        </p:spPr>
      </p:cxnSp>
      <p:cxnSp>
        <p:nvCxnSpPr>
          <p:cNvPr id="555" name="Google Shape;555;p50"/>
          <p:cNvCxnSpPr>
            <a:stCxn id="552" idx="2"/>
            <a:endCxn id="553" idx="0"/>
          </p:cNvCxnSpPr>
          <p:nvPr/>
        </p:nvCxnSpPr>
        <p:spPr>
          <a:xfrm>
            <a:off x="3984757" y="3002825"/>
            <a:ext cx="0" cy="277200"/>
          </a:xfrm>
          <a:prstGeom prst="straightConnector1">
            <a:avLst/>
          </a:prstGeom>
          <a:noFill/>
          <a:ln w="9525" cap="flat" cmpd="sng">
            <a:solidFill>
              <a:srgbClr val="595959"/>
            </a:solidFill>
            <a:prstDash val="solid"/>
            <a:round/>
            <a:headEnd type="none" w="sm" len="sm"/>
            <a:tailEnd type="triangle" w="med" len="med"/>
          </a:ln>
        </p:spPr>
      </p:cxnSp>
      <p:sp>
        <p:nvSpPr>
          <p:cNvPr id="556" name="Google Shape;556;p50"/>
          <p:cNvSpPr/>
          <p:nvPr/>
        </p:nvSpPr>
        <p:spPr>
          <a:xfrm>
            <a:off x="4950755" y="2541653"/>
            <a:ext cx="814800" cy="215100"/>
          </a:xfrm>
          <a:prstGeom prst="flowChartAlternateProcess">
            <a:avLst/>
          </a:prstGeom>
          <a:solidFill>
            <a:srgbClr val="000000">
              <a:alpha val="0"/>
            </a:srgbClr>
          </a:solidFill>
          <a:ln w="9525" cap="flat" cmpd="sng">
            <a:solidFill>
              <a:srgbClr val="595959"/>
            </a:solidFill>
            <a:prstDash val="solid"/>
            <a:round/>
            <a:headEnd type="none" w="sm" len="sm"/>
            <a:tailEnd type="none" w="sm" len="sm"/>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rgbClr val="000000"/>
                </a:solidFill>
                <a:latin typeface="Arial"/>
                <a:ea typeface="Arial"/>
                <a:cs typeface="Arial"/>
                <a:sym typeface="Arial"/>
              </a:rPr>
              <a:t>A sistēma</a:t>
            </a:r>
            <a:endParaRPr sz="700" b="0" i="0" u="none" strike="noStrike" cap="none">
              <a:solidFill>
                <a:srgbClr val="000000"/>
              </a:solidFill>
              <a:latin typeface="Arial"/>
              <a:ea typeface="Arial"/>
              <a:cs typeface="Arial"/>
              <a:sym typeface="Arial"/>
            </a:endParaRPr>
          </a:p>
        </p:txBody>
      </p:sp>
      <p:sp>
        <p:nvSpPr>
          <p:cNvPr id="557" name="Google Shape;557;p50"/>
          <p:cNvSpPr/>
          <p:nvPr/>
        </p:nvSpPr>
        <p:spPr>
          <a:xfrm>
            <a:off x="4950755" y="3033834"/>
            <a:ext cx="814800" cy="215100"/>
          </a:xfrm>
          <a:prstGeom prst="flowChartAlternateProcess">
            <a:avLst/>
          </a:prstGeom>
          <a:solidFill>
            <a:srgbClr val="000000">
              <a:alpha val="0"/>
            </a:srgbClr>
          </a:solidFill>
          <a:ln w="9525" cap="flat" cmpd="sng">
            <a:solidFill>
              <a:srgbClr val="595959"/>
            </a:solidFill>
            <a:prstDash val="solid"/>
            <a:round/>
            <a:headEnd type="none" w="sm" len="sm"/>
            <a:tailEnd type="none" w="sm" len="sm"/>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rgbClr val="000000"/>
                </a:solidFill>
                <a:latin typeface="Arial"/>
                <a:ea typeface="Arial"/>
                <a:cs typeface="Arial"/>
                <a:sym typeface="Arial"/>
              </a:rPr>
              <a:t>B sistēma</a:t>
            </a:r>
            <a:endParaRPr sz="700" b="0" i="0" u="none" strike="noStrike" cap="none">
              <a:solidFill>
                <a:srgbClr val="000000"/>
              </a:solidFill>
              <a:latin typeface="Arial"/>
              <a:ea typeface="Arial"/>
              <a:cs typeface="Arial"/>
              <a:sym typeface="Arial"/>
            </a:endParaRPr>
          </a:p>
        </p:txBody>
      </p:sp>
      <p:cxnSp>
        <p:nvCxnSpPr>
          <p:cNvPr id="558" name="Google Shape;558;p50"/>
          <p:cNvCxnSpPr>
            <a:stCxn id="549" idx="3"/>
            <a:endCxn id="556" idx="1"/>
          </p:cNvCxnSpPr>
          <p:nvPr/>
        </p:nvCxnSpPr>
        <p:spPr>
          <a:xfrm rot="10800000" flipH="1">
            <a:off x="4572713" y="2649290"/>
            <a:ext cx="378000" cy="177000"/>
          </a:xfrm>
          <a:prstGeom prst="straightConnector1">
            <a:avLst/>
          </a:prstGeom>
          <a:noFill/>
          <a:ln w="9525" cap="flat" cmpd="sng">
            <a:solidFill>
              <a:srgbClr val="595959"/>
            </a:solidFill>
            <a:prstDash val="solid"/>
            <a:round/>
            <a:headEnd type="none" w="sm" len="sm"/>
            <a:tailEnd type="triangle" w="med" len="med"/>
          </a:ln>
        </p:spPr>
      </p:cxnSp>
      <p:cxnSp>
        <p:nvCxnSpPr>
          <p:cNvPr id="559" name="Google Shape;559;p50"/>
          <p:cNvCxnSpPr>
            <a:stCxn id="549" idx="3"/>
            <a:endCxn id="557" idx="1"/>
          </p:cNvCxnSpPr>
          <p:nvPr/>
        </p:nvCxnSpPr>
        <p:spPr>
          <a:xfrm>
            <a:off x="4572713" y="2826290"/>
            <a:ext cx="378000" cy="315000"/>
          </a:xfrm>
          <a:prstGeom prst="straightConnector1">
            <a:avLst/>
          </a:prstGeom>
          <a:noFill/>
          <a:ln w="9525" cap="flat" cmpd="sng">
            <a:solidFill>
              <a:srgbClr val="595959"/>
            </a:solidFill>
            <a:prstDash val="solid"/>
            <a:round/>
            <a:headEnd type="none" w="sm" len="sm"/>
            <a:tailEnd type="triangl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E3E3D"/>
        </a:solidFill>
        <a:effectLst/>
      </p:bgPr>
    </p:bg>
    <p:spTree>
      <p:nvGrpSpPr>
        <p:cNvPr id="1" name="Shape 563"/>
        <p:cNvGrpSpPr/>
        <p:nvPr/>
      </p:nvGrpSpPr>
      <p:grpSpPr>
        <a:xfrm>
          <a:off x="0" y="0"/>
          <a:ext cx="0" cy="0"/>
          <a:chOff x="0" y="0"/>
          <a:chExt cx="0" cy="0"/>
        </a:xfrm>
      </p:grpSpPr>
      <p:sp>
        <p:nvSpPr>
          <p:cNvPr id="564" name="Google Shape;564;p51"/>
          <p:cNvSpPr/>
          <p:nvPr/>
        </p:nvSpPr>
        <p:spPr>
          <a:xfrm>
            <a:off x="4572000" y="-717905"/>
            <a:ext cx="6588125" cy="6588098"/>
          </a:xfrm>
          <a:custGeom>
            <a:avLst/>
            <a:gdLst/>
            <a:ahLst/>
            <a:cxnLst/>
            <a:rect l="l" t="t" r="r" b="b"/>
            <a:pathLst>
              <a:path w="6350000" h="6349974" extrusionOk="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rotWithShape="1">
            <a:blip r:embed="rId3">
              <a:alphaModFix/>
            </a:blip>
            <a:stretch>
              <a:fillRect l="-24949" r="-24949"/>
            </a:stretch>
          </a:blip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grpSp>
        <p:nvGrpSpPr>
          <p:cNvPr id="565" name="Google Shape;565;p51"/>
          <p:cNvGrpSpPr/>
          <p:nvPr/>
        </p:nvGrpSpPr>
        <p:grpSpPr>
          <a:xfrm>
            <a:off x="342325" y="462342"/>
            <a:ext cx="3982163" cy="3133158"/>
            <a:chOff x="0" y="47625"/>
            <a:chExt cx="10619101" cy="8355087"/>
          </a:xfrm>
        </p:grpSpPr>
        <p:sp>
          <p:nvSpPr>
            <p:cNvPr id="566" name="Google Shape;566;p51"/>
            <p:cNvSpPr txBox="1"/>
            <p:nvPr/>
          </p:nvSpPr>
          <p:spPr>
            <a:xfrm>
              <a:off x="0" y="47625"/>
              <a:ext cx="10619100" cy="102630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Clr>
                  <a:srgbClr val="000000"/>
                </a:buClr>
                <a:buSzPts val="2500"/>
                <a:buFont typeface="Arial"/>
                <a:buNone/>
              </a:pPr>
              <a:r>
                <a:rPr lang="en" sz="2500" b="0" i="0" u="none" strike="noStrike" cap="none">
                  <a:solidFill>
                    <a:srgbClr val="FFFFFF"/>
                  </a:solidFill>
                  <a:latin typeface="Arial"/>
                  <a:ea typeface="Arial"/>
                  <a:cs typeface="Arial"/>
                  <a:sym typeface="Arial"/>
                </a:rPr>
                <a:t>Github</a:t>
              </a:r>
              <a:endParaRPr sz="700" b="0" i="0" u="none" strike="noStrike" cap="none">
                <a:solidFill>
                  <a:srgbClr val="000000"/>
                </a:solidFill>
                <a:latin typeface="Arial"/>
                <a:ea typeface="Arial"/>
                <a:cs typeface="Arial"/>
                <a:sym typeface="Arial"/>
              </a:endParaRPr>
            </a:p>
          </p:txBody>
        </p:sp>
        <p:sp>
          <p:nvSpPr>
            <p:cNvPr id="567" name="Google Shape;567;p51"/>
            <p:cNvSpPr txBox="1"/>
            <p:nvPr/>
          </p:nvSpPr>
          <p:spPr>
            <a:xfrm>
              <a:off x="0" y="1735337"/>
              <a:ext cx="10619100" cy="112050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Clr>
                  <a:srgbClr val="000000"/>
                </a:buClr>
                <a:buSzPts val="1300"/>
                <a:buFont typeface="Arial"/>
                <a:buNone/>
              </a:pPr>
              <a:r>
                <a:rPr lang="en" sz="1300" b="0" i="0" u="none" strike="noStrike" cap="none">
                  <a:solidFill>
                    <a:srgbClr val="B75F28"/>
                  </a:solidFill>
                  <a:latin typeface="Arial"/>
                  <a:ea typeface="Arial"/>
                  <a:cs typeface="Arial"/>
                  <a:sym typeface="Arial"/>
                </a:rPr>
                <a:t>https://github.com/</a:t>
              </a:r>
              <a:endParaRPr sz="1300" b="0" i="0" u="none" strike="noStrike" cap="none">
                <a:solidFill>
                  <a:srgbClr val="B75F28"/>
                </a:solidFill>
                <a:latin typeface="Arial"/>
                <a:ea typeface="Arial"/>
                <a:cs typeface="Arial"/>
                <a:sym typeface="Arial"/>
              </a:endParaRPr>
            </a:p>
            <a:p>
              <a:pPr marL="0" marR="0" lvl="0" indent="0" algn="l" rtl="0">
                <a:lnSpc>
                  <a:spcPct val="110000"/>
                </a:lnSpc>
                <a:spcBef>
                  <a:spcPts val="0"/>
                </a:spcBef>
                <a:spcAft>
                  <a:spcPts val="0"/>
                </a:spcAft>
                <a:buClr>
                  <a:srgbClr val="000000"/>
                </a:buClr>
                <a:buSzPts val="1300"/>
                <a:buFont typeface="Arial"/>
                <a:buNone/>
              </a:pPr>
              <a:r>
                <a:rPr lang="en" sz="1300" b="0" i="0" u="none" strike="noStrike" cap="none">
                  <a:solidFill>
                    <a:srgbClr val="B75F28"/>
                  </a:solidFill>
                  <a:latin typeface="Arial"/>
                  <a:ea typeface="Arial"/>
                  <a:cs typeface="Arial"/>
                  <a:sym typeface="Arial"/>
                </a:rPr>
                <a:t>https://git-scm.com/</a:t>
              </a:r>
              <a:endParaRPr sz="1300" b="0" i="0" u="none" strike="noStrike" cap="none">
                <a:solidFill>
                  <a:srgbClr val="B75F28"/>
                </a:solidFill>
                <a:latin typeface="Arial"/>
                <a:ea typeface="Arial"/>
                <a:cs typeface="Arial"/>
                <a:sym typeface="Arial"/>
              </a:endParaRPr>
            </a:p>
          </p:txBody>
        </p:sp>
        <p:sp>
          <p:nvSpPr>
            <p:cNvPr id="568" name="Google Shape;568;p51"/>
            <p:cNvSpPr txBox="1"/>
            <p:nvPr/>
          </p:nvSpPr>
          <p:spPr>
            <a:xfrm>
              <a:off x="1" y="3386712"/>
              <a:ext cx="10619100" cy="50160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1300"/>
                <a:buFont typeface="Arial"/>
                <a:buNone/>
              </a:pPr>
              <a:r>
                <a:rPr lang="en" sz="1300" b="0" i="0" u="none" strike="noStrike" cap="none">
                  <a:solidFill>
                    <a:srgbClr val="FFFFFF"/>
                  </a:solidFill>
                  <a:latin typeface="Arial"/>
                  <a:ea typeface="Arial"/>
                  <a:cs typeface="Arial"/>
                  <a:sym typeface="Arial"/>
                </a:rPr>
                <a:t>GitHub ir brīvi pieejama koda izvietošanas platforma, kurai ir versiju kontroles sistēma. Izmantojot GitHub, mēs varam kopā ar komandu strādāt pie projektiem no jebkuras vietas un jebkurā laikā. Mēs varam veidot projektus dažādās programmēšanas valodās un sekot izmaiņām, kuras komanda veikusi, izmantojot Git.</a:t>
              </a:r>
              <a:endParaRPr sz="1300" b="0" i="0" u="none" strike="noStrike" cap="none">
                <a:solidFill>
                  <a:srgbClr val="FFFFFF"/>
                </a:solidFill>
                <a:latin typeface="Arial"/>
                <a:ea typeface="Arial"/>
                <a:cs typeface="Arial"/>
                <a:sym typeface="Arial"/>
              </a:endParaRPr>
            </a:p>
            <a:p>
              <a:pPr marL="0" marR="0" lvl="0" indent="0" algn="l" rtl="0">
                <a:lnSpc>
                  <a:spcPct val="140000"/>
                </a:lnSpc>
                <a:spcBef>
                  <a:spcPts val="0"/>
                </a:spcBef>
                <a:spcAft>
                  <a:spcPts val="0"/>
                </a:spcAft>
                <a:buClr>
                  <a:srgbClr val="000000"/>
                </a:buClr>
                <a:buSzPts val="1300"/>
                <a:buFont typeface="Arial"/>
                <a:buNone/>
              </a:pPr>
              <a:r>
                <a:rPr lang="en" sz="1300" b="0" i="0" u="none" strike="noStrike" cap="none">
                  <a:solidFill>
                    <a:srgbClr val="FFFFFF"/>
                  </a:solidFill>
                  <a:latin typeface="Arial"/>
                  <a:ea typeface="Arial"/>
                  <a:cs typeface="Arial"/>
                  <a:sym typeface="Arial"/>
                </a:rPr>
                <a:t> </a:t>
              </a:r>
              <a:endParaRPr sz="700" b="0" i="0" u="none" strike="noStrike" cap="none">
                <a:solidFill>
                  <a:srgbClr val="000000"/>
                </a:solidFill>
                <a:latin typeface="Arial"/>
                <a:ea typeface="Arial"/>
                <a:cs typeface="Arial"/>
                <a:sym typeface="Arial"/>
              </a:endParaRPr>
            </a:p>
          </p:txBody>
        </p:sp>
      </p:grpSp>
      <p:pic>
        <p:nvPicPr>
          <p:cNvPr id="569" name="Google Shape;569;p51"/>
          <p:cNvPicPr preferRelativeResize="0"/>
          <p:nvPr/>
        </p:nvPicPr>
        <p:blipFill rotWithShape="1">
          <a:blip r:embed="rId4">
            <a:alphaModFix amt="10000"/>
          </a:blip>
          <a:srcRect/>
          <a:stretch/>
        </p:blipFill>
        <p:spPr>
          <a:xfrm>
            <a:off x="342325" y="4380761"/>
            <a:ext cx="1628782" cy="496779"/>
          </a:xfrm>
          <a:prstGeom prst="rect">
            <a:avLst/>
          </a:prstGeom>
          <a:noFill/>
          <a:ln>
            <a:noFill/>
          </a:ln>
        </p:spPr>
      </p:pic>
      <p:sp>
        <p:nvSpPr>
          <p:cNvPr id="570" name="Google Shape;570;p51"/>
          <p:cNvSpPr txBox="1"/>
          <p:nvPr/>
        </p:nvSpPr>
        <p:spPr>
          <a:xfrm>
            <a:off x="2119528" y="4607347"/>
            <a:ext cx="2598300" cy="295500"/>
          </a:xfrm>
          <a:prstGeom prst="rect">
            <a:avLst/>
          </a:prstGeom>
          <a:noFill/>
          <a:ln>
            <a:noFill/>
          </a:ln>
        </p:spPr>
        <p:txBody>
          <a:bodyPr spcFirstLastPara="1" wrap="square" lIns="0" tIns="0" rIns="0" bIns="0" anchor="t" anchorCtr="0">
            <a:spAutoFit/>
          </a:bodyPr>
          <a:lstStyle/>
          <a:p>
            <a:pPr marL="0" marR="0" lvl="0" indent="0" algn="l" rtl="0">
              <a:lnSpc>
                <a:spcPct val="139937"/>
              </a:lnSpc>
              <a:spcBef>
                <a:spcPts val="0"/>
              </a:spcBef>
              <a:spcAft>
                <a:spcPts val="0"/>
              </a:spcAft>
              <a:buClr>
                <a:srgbClr val="000000"/>
              </a:buClr>
              <a:buSzPts val="800"/>
              <a:buFont typeface="Arial"/>
              <a:buNone/>
            </a:pPr>
            <a:r>
              <a:rPr lang="en" sz="800" b="0" i="0" u="none" strike="noStrike" cap="none">
                <a:solidFill>
                  <a:srgbClr val="FFFFFF"/>
                </a:solidFill>
                <a:latin typeface="Arial"/>
                <a:ea typeface="Arial"/>
                <a:cs typeface="Arial"/>
                <a:sym typeface="Arial"/>
              </a:rPr>
              <a:t>Ievads C# programmēšanā</a:t>
            </a:r>
            <a:endParaRPr sz="700" b="0" i="0" u="none" strike="noStrike" cap="none">
              <a:solidFill>
                <a:srgbClr val="000000"/>
              </a:solidFill>
              <a:latin typeface="Arial"/>
              <a:ea typeface="Arial"/>
              <a:cs typeface="Arial"/>
              <a:sym typeface="Arial"/>
            </a:endParaRPr>
          </a:p>
          <a:p>
            <a:pPr marL="0" marR="0" lvl="0" indent="0" algn="l" rtl="0">
              <a:lnSpc>
                <a:spcPct val="140087"/>
              </a:lnSpc>
              <a:spcBef>
                <a:spcPts val="0"/>
              </a:spcBef>
              <a:spcAft>
                <a:spcPts val="0"/>
              </a:spcAft>
              <a:buClr>
                <a:srgbClr val="000000"/>
              </a:buClr>
              <a:buSzPts val="800"/>
              <a:buFont typeface="Arial"/>
              <a:buNone/>
            </a:pPr>
            <a:r>
              <a:rPr lang="en" sz="800">
                <a:solidFill>
                  <a:srgbClr val="FFFFFF"/>
                </a:solidFill>
              </a:rPr>
              <a:t>2022</a:t>
            </a:r>
            <a:endParaRPr sz="700" b="0" i="0" u="none" strike="noStrike" cap="none">
              <a:solidFill>
                <a:srgbClr val="000000"/>
              </a:solidFill>
              <a:latin typeface="Arial"/>
              <a:ea typeface="Arial"/>
              <a:cs typeface="Arial"/>
              <a:sym typeface="Arial"/>
            </a:endParaRPr>
          </a:p>
        </p:txBody>
      </p:sp>
      <p:sp>
        <p:nvSpPr>
          <p:cNvPr id="571" name="Google Shape;571;p51"/>
          <p:cNvSpPr/>
          <p:nvPr/>
        </p:nvSpPr>
        <p:spPr>
          <a:xfrm>
            <a:off x="4572019" y="-717900"/>
            <a:ext cx="6579300" cy="65793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pic>
        <p:nvPicPr>
          <p:cNvPr id="572" name="Google Shape;572;p51"/>
          <p:cNvPicPr preferRelativeResize="0"/>
          <p:nvPr/>
        </p:nvPicPr>
        <p:blipFill rotWithShape="1">
          <a:blip r:embed="rId5">
            <a:alphaModFix/>
          </a:blip>
          <a:srcRect/>
          <a:stretch/>
        </p:blipFill>
        <p:spPr>
          <a:xfrm>
            <a:off x="5120438" y="918013"/>
            <a:ext cx="3807765" cy="2200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E3E3D"/>
        </a:solidFill>
        <a:effectLst/>
      </p:bgPr>
    </p:bg>
    <p:spTree>
      <p:nvGrpSpPr>
        <p:cNvPr id="1" name="Shape 576"/>
        <p:cNvGrpSpPr/>
        <p:nvPr/>
      </p:nvGrpSpPr>
      <p:grpSpPr>
        <a:xfrm>
          <a:off x="0" y="0"/>
          <a:ext cx="0" cy="0"/>
          <a:chOff x="0" y="0"/>
          <a:chExt cx="0" cy="0"/>
        </a:xfrm>
      </p:grpSpPr>
      <p:sp>
        <p:nvSpPr>
          <p:cNvPr id="577" name="Google Shape;577;p52"/>
          <p:cNvSpPr/>
          <p:nvPr/>
        </p:nvSpPr>
        <p:spPr>
          <a:xfrm>
            <a:off x="-1782442" y="-717905"/>
            <a:ext cx="6588125" cy="6588098"/>
          </a:xfrm>
          <a:custGeom>
            <a:avLst/>
            <a:gdLst/>
            <a:ahLst/>
            <a:cxnLst/>
            <a:rect l="l" t="t" r="r" b="b"/>
            <a:pathLst>
              <a:path w="6350000" h="6349974" extrusionOk="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rotWithShape="1">
            <a:blip r:embed="rId3">
              <a:alphaModFix/>
            </a:blip>
            <a:stretch>
              <a:fillRect t="-9219" b="-40768"/>
            </a:stretch>
          </a:blip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grpSp>
        <p:nvGrpSpPr>
          <p:cNvPr id="578" name="Google Shape;578;p52"/>
          <p:cNvGrpSpPr/>
          <p:nvPr/>
        </p:nvGrpSpPr>
        <p:grpSpPr>
          <a:xfrm>
            <a:off x="5244055" y="1894478"/>
            <a:ext cx="3385575" cy="1171799"/>
            <a:chOff x="0" y="47625"/>
            <a:chExt cx="9028200" cy="3124797"/>
          </a:xfrm>
        </p:grpSpPr>
        <p:sp>
          <p:nvSpPr>
            <p:cNvPr id="579" name="Google Shape;579;p52"/>
            <p:cNvSpPr txBox="1"/>
            <p:nvPr/>
          </p:nvSpPr>
          <p:spPr>
            <a:xfrm>
              <a:off x="0" y="47625"/>
              <a:ext cx="9028200" cy="102630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Clr>
                  <a:srgbClr val="000000"/>
                </a:buClr>
                <a:buSzPts val="2500"/>
                <a:buFont typeface="Arial"/>
                <a:buNone/>
              </a:pPr>
              <a:r>
                <a:rPr lang="en" sz="2500" b="0" i="0" u="none" strike="noStrike" cap="none">
                  <a:solidFill>
                    <a:srgbClr val="B75F28"/>
                  </a:solidFill>
                  <a:latin typeface="Arial"/>
                  <a:ea typeface="Arial"/>
                  <a:cs typeface="Arial"/>
                  <a:sym typeface="Arial"/>
                </a:rPr>
                <a:t>Demo</a:t>
              </a:r>
              <a:endParaRPr sz="700" b="0" i="0" u="none" strike="noStrike" cap="none">
                <a:solidFill>
                  <a:srgbClr val="000000"/>
                </a:solidFill>
                <a:latin typeface="Arial"/>
                <a:ea typeface="Arial"/>
                <a:cs typeface="Arial"/>
                <a:sym typeface="Arial"/>
              </a:endParaRPr>
            </a:p>
          </p:txBody>
        </p:sp>
        <p:sp>
          <p:nvSpPr>
            <p:cNvPr id="580" name="Google Shape;580;p52"/>
            <p:cNvSpPr txBox="1"/>
            <p:nvPr/>
          </p:nvSpPr>
          <p:spPr>
            <a:xfrm>
              <a:off x="0" y="2885022"/>
              <a:ext cx="9028200" cy="28740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grpSp>
      <p:pic>
        <p:nvPicPr>
          <p:cNvPr id="581" name="Google Shape;581;p52"/>
          <p:cNvPicPr preferRelativeResize="0"/>
          <p:nvPr/>
        </p:nvPicPr>
        <p:blipFill rotWithShape="1">
          <a:blip r:embed="rId4">
            <a:alphaModFix amt="10000"/>
          </a:blip>
          <a:srcRect/>
          <a:stretch/>
        </p:blipFill>
        <p:spPr>
          <a:xfrm>
            <a:off x="7244405" y="206516"/>
            <a:ext cx="1628782" cy="496779"/>
          </a:xfrm>
          <a:prstGeom prst="rect">
            <a:avLst/>
          </a:prstGeom>
          <a:noFill/>
          <a:ln>
            <a:noFill/>
          </a:ln>
        </p:spPr>
      </p:pic>
      <p:sp>
        <p:nvSpPr>
          <p:cNvPr id="582" name="Google Shape;582;p52"/>
          <p:cNvSpPr txBox="1"/>
          <p:nvPr/>
        </p:nvSpPr>
        <p:spPr>
          <a:xfrm>
            <a:off x="6275095" y="800300"/>
            <a:ext cx="2598300" cy="295500"/>
          </a:xfrm>
          <a:prstGeom prst="rect">
            <a:avLst/>
          </a:prstGeom>
          <a:noFill/>
          <a:ln>
            <a:noFill/>
          </a:ln>
        </p:spPr>
        <p:txBody>
          <a:bodyPr spcFirstLastPara="1" wrap="square" lIns="0" tIns="0" rIns="0" bIns="0" anchor="t" anchorCtr="0">
            <a:spAutoFit/>
          </a:bodyPr>
          <a:lstStyle/>
          <a:p>
            <a:pPr marL="0" marR="0" lvl="0" indent="0" algn="r" rtl="0">
              <a:lnSpc>
                <a:spcPct val="139937"/>
              </a:lnSpc>
              <a:spcBef>
                <a:spcPts val="0"/>
              </a:spcBef>
              <a:spcAft>
                <a:spcPts val="0"/>
              </a:spcAft>
              <a:buClr>
                <a:srgbClr val="000000"/>
              </a:buClr>
              <a:buSzPts val="800"/>
              <a:buFont typeface="Arial"/>
              <a:buNone/>
            </a:pPr>
            <a:r>
              <a:rPr lang="en" sz="800" b="0" i="0" u="none" strike="noStrike" cap="none">
                <a:solidFill>
                  <a:srgbClr val="DBDAD9"/>
                </a:solidFill>
                <a:latin typeface="Arial"/>
                <a:ea typeface="Arial"/>
                <a:cs typeface="Arial"/>
                <a:sym typeface="Arial"/>
              </a:rPr>
              <a:t>Ievads C# programmēšanā</a:t>
            </a:r>
            <a:endParaRPr sz="700" b="0" i="0" u="none" strike="noStrike" cap="none">
              <a:solidFill>
                <a:srgbClr val="000000"/>
              </a:solidFill>
              <a:latin typeface="Arial"/>
              <a:ea typeface="Arial"/>
              <a:cs typeface="Arial"/>
              <a:sym typeface="Arial"/>
            </a:endParaRPr>
          </a:p>
          <a:p>
            <a:pPr marL="0" marR="0" lvl="0" indent="0" algn="r" rtl="0">
              <a:lnSpc>
                <a:spcPct val="140087"/>
              </a:lnSpc>
              <a:spcBef>
                <a:spcPts val="0"/>
              </a:spcBef>
              <a:spcAft>
                <a:spcPts val="0"/>
              </a:spcAft>
              <a:buClr>
                <a:srgbClr val="000000"/>
              </a:buClr>
              <a:buSzPts val="800"/>
              <a:buFont typeface="Arial"/>
              <a:buNone/>
            </a:pPr>
            <a:r>
              <a:rPr lang="en" sz="800">
                <a:solidFill>
                  <a:srgbClr val="DBDAD9"/>
                </a:solidFill>
              </a:rPr>
              <a:t>2022</a:t>
            </a:r>
            <a:endParaRPr sz="7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pic>
        <p:nvPicPr>
          <p:cNvPr id="587" name="Google Shape;587;p53"/>
          <p:cNvPicPr preferRelativeResize="0"/>
          <p:nvPr/>
        </p:nvPicPr>
        <p:blipFill rotWithShape="1">
          <a:blip r:embed="rId3">
            <a:alphaModFix amt="10000"/>
          </a:blip>
          <a:srcRect/>
          <a:stretch/>
        </p:blipFill>
        <p:spPr>
          <a:xfrm>
            <a:off x="7299519" y="214782"/>
            <a:ext cx="1573670" cy="479969"/>
          </a:xfrm>
          <a:prstGeom prst="rect">
            <a:avLst/>
          </a:prstGeom>
          <a:noFill/>
          <a:ln>
            <a:noFill/>
          </a:ln>
        </p:spPr>
      </p:pic>
      <p:sp>
        <p:nvSpPr>
          <p:cNvPr id="588" name="Google Shape;588;p53"/>
          <p:cNvSpPr txBox="1"/>
          <p:nvPr/>
        </p:nvSpPr>
        <p:spPr>
          <a:xfrm>
            <a:off x="6275095" y="800300"/>
            <a:ext cx="2598300" cy="295500"/>
          </a:xfrm>
          <a:prstGeom prst="rect">
            <a:avLst/>
          </a:prstGeom>
          <a:noFill/>
          <a:ln>
            <a:noFill/>
          </a:ln>
        </p:spPr>
        <p:txBody>
          <a:bodyPr spcFirstLastPara="1" wrap="square" lIns="0" tIns="0" rIns="0" bIns="0" anchor="t" anchorCtr="0">
            <a:spAutoFit/>
          </a:bodyPr>
          <a:lstStyle/>
          <a:p>
            <a:pPr marL="0" marR="0" lvl="0" indent="0" algn="r" rtl="0">
              <a:lnSpc>
                <a:spcPct val="139937"/>
              </a:lnSpc>
              <a:spcBef>
                <a:spcPts val="0"/>
              </a:spcBef>
              <a:spcAft>
                <a:spcPts val="0"/>
              </a:spcAft>
              <a:buClr>
                <a:srgbClr val="000000"/>
              </a:buClr>
              <a:buSzPts val="800"/>
              <a:buFont typeface="Arial"/>
              <a:buNone/>
            </a:pPr>
            <a:r>
              <a:rPr lang="en" sz="800" b="0" i="0" u="none" strike="noStrike" cap="none">
                <a:solidFill>
                  <a:srgbClr val="3E3E3D"/>
                </a:solidFill>
                <a:latin typeface="Arial"/>
                <a:ea typeface="Arial"/>
                <a:cs typeface="Arial"/>
                <a:sym typeface="Arial"/>
              </a:rPr>
              <a:t>Ievads C# programmēšanā</a:t>
            </a:r>
            <a:endParaRPr sz="700" b="0" i="0" u="none" strike="noStrike" cap="none">
              <a:solidFill>
                <a:srgbClr val="000000"/>
              </a:solidFill>
              <a:latin typeface="Arial"/>
              <a:ea typeface="Arial"/>
              <a:cs typeface="Arial"/>
              <a:sym typeface="Arial"/>
            </a:endParaRPr>
          </a:p>
          <a:p>
            <a:pPr marL="0" marR="0" lvl="0" indent="0" algn="r" rtl="0">
              <a:lnSpc>
                <a:spcPct val="140087"/>
              </a:lnSpc>
              <a:spcBef>
                <a:spcPts val="0"/>
              </a:spcBef>
              <a:spcAft>
                <a:spcPts val="0"/>
              </a:spcAft>
              <a:buClr>
                <a:srgbClr val="000000"/>
              </a:buClr>
              <a:buSzPts val="800"/>
              <a:buFont typeface="Arial"/>
              <a:buNone/>
            </a:pPr>
            <a:r>
              <a:rPr lang="en" sz="800">
                <a:solidFill>
                  <a:srgbClr val="3E3E3D"/>
                </a:solidFill>
              </a:rPr>
              <a:t>2022</a:t>
            </a:r>
            <a:endParaRPr sz="700" b="0" i="0" u="none" strike="noStrike" cap="none">
              <a:solidFill>
                <a:srgbClr val="000000"/>
              </a:solidFill>
              <a:latin typeface="Arial"/>
              <a:ea typeface="Arial"/>
              <a:cs typeface="Arial"/>
              <a:sym typeface="Arial"/>
            </a:endParaRPr>
          </a:p>
        </p:txBody>
      </p:sp>
      <p:sp>
        <p:nvSpPr>
          <p:cNvPr id="589" name="Google Shape;589;p53"/>
          <p:cNvSpPr txBox="1"/>
          <p:nvPr/>
        </p:nvSpPr>
        <p:spPr>
          <a:xfrm>
            <a:off x="690036" y="1169042"/>
            <a:ext cx="3531000" cy="5388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rgbClr val="000000"/>
              </a:buClr>
              <a:buSzPts val="3500"/>
              <a:buFont typeface="Arial"/>
              <a:buNone/>
            </a:pPr>
            <a:r>
              <a:rPr lang="en" sz="3500" b="0" i="0" u="none" strike="noStrike" cap="none">
                <a:solidFill>
                  <a:srgbClr val="E28D35"/>
                </a:solidFill>
                <a:latin typeface="Arial"/>
                <a:ea typeface="Arial"/>
                <a:cs typeface="Arial"/>
                <a:sym typeface="Arial"/>
              </a:rPr>
              <a:t>Uzdevumi</a:t>
            </a:r>
            <a:endParaRPr sz="700" b="0" i="0" u="none" strike="noStrike" cap="none">
              <a:solidFill>
                <a:srgbClr val="000000"/>
              </a:solidFill>
              <a:latin typeface="Arial"/>
              <a:ea typeface="Arial"/>
              <a:cs typeface="Arial"/>
              <a:sym typeface="Arial"/>
            </a:endParaRPr>
          </a:p>
        </p:txBody>
      </p:sp>
      <p:grpSp>
        <p:nvGrpSpPr>
          <p:cNvPr id="590" name="Google Shape;590;p53"/>
          <p:cNvGrpSpPr/>
          <p:nvPr/>
        </p:nvGrpSpPr>
        <p:grpSpPr>
          <a:xfrm>
            <a:off x="690036" y="1714504"/>
            <a:ext cx="1973813" cy="3618330"/>
            <a:chOff x="0" y="0"/>
            <a:chExt cx="5263500" cy="9648879"/>
          </a:xfrm>
        </p:grpSpPr>
        <p:sp>
          <p:nvSpPr>
            <p:cNvPr id="591" name="Google Shape;591;p53"/>
            <p:cNvSpPr txBox="1"/>
            <p:nvPr/>
          </p:nvSpPr>
          <p:spPr>
            <a:xfrm>
              <a:off x="0" y="2262579"/>
              <a:ext cx="5263500" cy="7386300"/>
            </a:xfrm>
            <a:prstGeom prst="rect">
              <a:avLst/>
            </a:prstGeom>
            <a:noFill/>
            <a:ln>
              <a:noFill/>
            </a:ln>
          </p:spPr>
          <p:txBody>
            <a:bodyPr spcFirstLastPara="1" wrap="square" lIns="0" tIns="0" rIns="0" bIns="0" anchor="t" anchorCtr="0">
              <a:spAutoFit/>
            </a:bodyPr>
            <a:lstStyle/>
            <a:p>
              <a:pPr marL="0" marR="0" lvl="0" indent="0" algn="l" rtl="0">
                <a:lnSpc>
                  <a:spcPct val="139956"/>
                </a:lnSpc>
                <a:spcBef>
                  <a:spcPts val="0"/>
                </a:spcBef>
                <a:spcAft>
                  <a:spcPts val="0"/>
                </a:spcAft>
                <a:buClr>
                  <a:srgbClr val="000000"/>
                </a:buClr>
                <a:buSzPts val="1200"/>
                <a:buFont typeface="Arial"/>
                <a:buNone/>
              </a:pPr>
              <a:r>
                <a:rPr lang="en" sz="1200" b="0" i="0" u="none" strike="noStrike" cap="none">
                  <a:solidFill>
                    <a:srgbClr val="3E3E3D"/>
                  </a:solidFill>
                  <a:latin typeface="Arial"/>
                  <a:ea typeface="Arial"/>
                  <a:cs typeface="Arial"/>
                  <a:sym typeface="Arial"/>
                </a:rPr>
                <a:t>Jāizveido jauns repozitorijs GitHub, kurš satur README.md failu</a:t>
              </a:r>
              <a:endParaRPr sz="1200" b="0" i="0" u="none" strike="noStrike" cap="none">
                <a:solidFill>
                  <a:srgbClr val="3E3E3D"/>
                </a:solidFill>
                <a:latin typeface="Arial"/>
                <a:ea typeface="Arial"/>
                <a:cs typeface="Arial"/>
                <a:sym typeface="Arial"/>
              </a:endParaRPr>
            </a:p>
            <a:p>
              <a:pPr marL="0" marR="0" lvl="0" indent="0" algn="l" rtl="0">
                <a:lnSpc>
                  <a:spcPct val="139956"/>
                </a:lnSpc>
                <a:spcBef>
                  <a:spcPts val="0"/>
                </a:spcBef>
                <a:spcAft>
                  <a:spcPts val="0"/>
                </a:spcAft>
                <a:buClr>
                  <a:srgbClr val="000000"/>
                </a:buClr>
                <a:buSzPts val="1200"/>
                <a:buFont typeface="Arial"/>
                <a:buNone/>
              </a:pPr>
              <a:r>
                <a:rPr lang="en" sz="1200" b="0" i="0" u="none" strike="noStrike" cap="none">
                  <a:solidFill>
                    <a:srgbClr val="3E3E3D"/>
                  </a:solidFill>
                  <a:latin typeface="Arial"/>
                  <a:ea typeface="Arial"/>
                  <a:cs typeface="Arial"/>
                  <a:sym typeface="Arial"/>
                </a:rPr>
                <a:t>Ievilkt pie sevis uz Visual Studio (pull)</a:t>
              </a:r>
              <a:endParaRPr sz="1200" b="0" i="0" u="none" strike="noStrike" cap="none">
                <a:solidFill>
                  <a:srgbClr val="3E3E3D"/>
                </a:solidFill>
                <a:latin typeface="Arial"/>
                <a:ea typeface="Arial"/>
                <a:cs typeface="Arial"/>
                <a:sym typeface="Arial"/>
              </a:endParaRPr>
            </a:p>
            <a:p>
              <a:pPr marL="0" marR="0" lvl="0" indent="0" algn="l" rtl="0">
                <a:lnSpc>
                  <a:spcPct val="139956"/>
                </a:lnSpc>
                <a:spcBef>
                  <a:spcPts val="0"/>
                </a:spcBef>
                <a:spcAft>
                  <a:spcPts val="0"/>
                </a:spcAft>
                <a:buClr>
                  <a:srgbClr val="000000"/>
                </a:buClr>
                <a:buSzPts val="1200"/>
                <a:buFont typeface="Arial"/>
                <a:buNone/>
              </a:pPr>
              <a:r>
                <a:rPr lang="en" sz="1200" b="0" i="0" u="none" strike="noStrike" cap="none">
                  <a:solidFill>
                    <a:srgbClr val="3E3E3D"/>
                  </a:solidFill>
                  <a:latin typeface="Arial"/>
                  <a:ea typeface="Arial"/>
                  <a:cs typeface="Arial"/>
                  <a:sym typeface="Arial"/>
                </a:rPr>
                <a:t>Jebkādā veidā parediģēt failu</a:t>
              </a:r>
              <a:endParaRPr sz="1200" b="0" i="0" u="none" strike="noStrike" cap="none">
                <a:solidFill>
                  <a:srgbClr val="3E3E3D"/>
                </a:solidFill>
                <a:latin typeface="Arial"/>
                <a:ea typeface="Arial"/>
                <a:cs typeface="Arial"/>
                <a:sym typeface="Arial"/>
              </a:endParaRPr>
            </a:p>
            <a:p>
              <a:pPr marL="0" marR="0" lvl="0" indent="0" algn="l" rtl="0">
                <a:lnSpc>
                  <a:spcPct val="139956"/>
                </a:lnSpc>
                <a:spcBef>
                  <a:spcPts val="0"/>
                </a:spcBef>
                <a:spcAft>
                  <a:spcPts val="0"/>
                </a:spcAft>
                <a:buClr>
                  <a:srgbClr val="000000"/>
                </a:buClr>
                <a:buSzPts val="1200"/>
                <a:buFont typeface="Arial"/>
                <a:buNone/>
              </a:pPr>
              <a:r>
                <a:rPr lang="en" sz="1200" b="0" i="0" u="none" strike="noStrike" cap="none">
                  <a:solidFill>
                    <a:srgbClr val="3E3E3D"/>
                  </a:solidFill>
                  <a:latin typeface="Arial"/>
                  <a:ea typeface="Arial"/>
                  <a:cs typeface="Arial"/>
                  <a:sym typeface="Arial"/>
                </a:rPr>
                <a:t>Ievietot izmaiņas (commit and push)</a:t>
              </a:r>
              <a:endParaRPr sz="1200" b="0" i="0" u="none" strike="noStrike" cap="none">
                <a:solidFill>
                  <a:srgbClr val="3E3E3D"/>
                </a:solidFill>
                <a:latin typeface="Arial"/>
                <a:ea typeface="Arial"/>
                <a:cs typeface="Arial"/>
                <a:sym typeface="Arial"/>
              </a:endParaRPr>
            </a:p>
            <a:p>
              <a:pPr marL="0" marR="0" lvl="0" indent="0" algn="l" rtl="0">
                <a:lnSpc>
                  <a:spcPct val="139956"/>
                </a:lnSpc>
                <a:spcBef>
                  <a:spcPts val="0"/>
                </a:spcBef>
                <a:spcAft>
                  <a:spcPts val="0"/>
                </a:spcAft>
                <a:buClr>
                  <a:srgbClr val="000000"/>
                </a:buClr>
                <a:buSzPts val="1200"/>
                <a:buFont typeface="Arial"/>
                <a:buNone/>
              </a:pPr>
              <a:r>
                <a:rPr lang="en" sz="1200" b="0" i="0" u="none" strike="noStrike" cap="none">
                  <a:solidFill>
                    <a:srgbClr val="3E3E3D"/>
                  </a:solidFill>
                  <a:latin typeface="Arial"/>
                  <a:ea typeface="Arial"/>
                  <a:cs typeface="Arial"/>
                  <a:sym typeface="Arial"/>
                </a:rPr>
                <a:t>Jānodod: links uz repozitoriju</a:t>
              </a:r>
              <a:endParaRPr sz="1200" b="0" i="0" u="none" strike="noStrike" cap="none">
                <a:solidFill>
                  <a:srgbClr val="3E3E3D"/>
                </a:solidFill>
                <a:latin typeface="Arial"/>
                <a:ea typeface="Arial"/>
                <a:cs typeface="Arial"/>
                <a:sym typeface="Arial"/>
              </a:endParaRPr>
            </a:p>
            <a:p>
              <a:pPr marL="0" marR="0" lvl="0" indent="0" algn="l" rtl="0">
                <a:lnSpc>
                  <a:spcPct val="139956"/>
                </a:lnSpc>
                <a:spcBef>
                  <a:spcPts val="0"/>
                </a:spcBef>
                <a:spcAft>
                  <a:spcPts val="0"/>
                </a:spcAft>
                <a:buClr>
                  <a:srgbClr val="000000"/>
                </a:buClr>
                <a:buSzPts val="1200"/>
                <a:buFont typeface="Arial"/>
                <a:buNone/>
              </a:pPr>
              <a:endParaRPr sz="1200" b="0" i="0" u="none" strike="noStrike" cap="none">
                <a:solidFill>
                  <a:srgbClr val="3E3E3D"/>
                </a:solidFill>
                <a:latin typeface="Arial"/>
                <a:ea typeface="Arial"/>
                <a:cs typeface="Arial"/>
                <a:sym typeface="Arial"/>
              </a:endParaRPr>
            </a:p>
          </p:txBody>
        </p:sp>
        <p:sp>
          <p:nvSpPr>
            <p:cNvPr id="592" name="Google Shape;592;p53"/>
            <p:cNvSpPr txBox="1"/>
            <p:nvPr/>
          </p:nvSpPr>
          <p:spPr>
            <a:xfrm>
              <a:off x="0" y="1114287"/>
              <a:ext cx="5263500" cy="7389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rgbClr val="000000"/>
                </a:buClr>
                <a:buSzPts val="1800"/>
                <a:buFont typeface="Arial"/>
                <a:buNone/>
              </a:pPr>
              <a:r>
                <a:rPr lang="en" sz="1800" b="0" i="0" u="none" strike="noStrike" cap="none">
                  <a:solidFill>
                    <a:srgbClr val="E28D35"/>
                  </a:solidFill>
                  <a:latin typeface="Arial"/>
                  <a:ea typeface="Arial"/>
                  <a:cs typeface="Arial"/>
                  <a:sym typeface="Arial"/>
                </a:rPr>
                <a:t>1. uzdevums</a:t>
              </a:r>
              <a:endParaRPr sz="700" b="0" i="0" u="none" strike="noStrike" cap="none">
                <a:solidFill>
                  <a:srgbClr val="000000"/>
                </a:solidFill>
                <a:latin typeface="Arial"/>
                <a:ea typeface="Arial"/>
                <a:cs typeface="Arial"/>
                <a:sym typeface="Arial"/>
              </a:endParaRPr>
            </a:p>
          </p:txBody>
        </p:sp>
        <p:pic>
          <p:nvPicPr>
            <p:cNvPr id="593" name="Google Shape;593;p53"/>
            <p:cNvPicPr preferRelativeResize="0"/>
            <p:nvPr/>
          </p:nvPicPr>
          <p:blipFill rotWithShape="1">
            <a:blip r:embed="rId4">
              <a:alphaModFix/>
            </a:blip>
            <a:srcRect/>
            <a:stretch/>
          </p:blipFill>
          <p:spPr>
            <a:xfrm>
              <a:off x="0" y="0"/>
              <a:ext cx="665561" cy="648620"/>
            </a:xfrm>
            <a:prstGeom prst="rect">
              <a:avLst/>
            </a:prstGeom>
            <a:noFill/>
            <a:ln>
              <a:noFill/>
            </a:ln>
          </p:spPr>
        </p:pic>
      </p:grpSp>
      <p:grpSp>
        <p:nvGrpSpPr>
          <p:cNvPr id="594" name="Google Shape;594;p53"/>
          <p:cNvGrpSpPr/>
          <p:nvPr/>
        </p:nvGrpSpPr>
        <p:grpSpPr>
          <a:xfrm>
            <a:off x="3479798" y="1714494"/>
            <a:ext cx="1973813" cy="2521887"/>
            <a:chOff x="0" y="0"/>
            <a:chExt cx="5263500" cy="6725032"/>
          </a:xfrm>
        </p:grpSpPr>
        <p:sp>
          <p:nvSpPr>
            <p:cNvPr id="595" name="Google Shape;595;p53"/>
            <p:cNvSpPr txBox="1"/>
            <p:nvPr/>
          </p:nvSpPr>
          <p:spPr>
            <a:xfrm>
              <a:off x="0" y="2177032"/>
              <a:ext cx="5263500" cy="45480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1000"/>
                <a:buFont typeface="Arial"/>
                <a:buNone/>
              </a:pPr>
              <a:r>
                <a:rPr lang="en" sz="1000">
                  <a:solidFill>
                    <a:srgbClr val="3E3E3D"/>
                  </a:solidFill>
                </a:rPr>
                <a:t>Izvedotajā repozitorijā ievietot konsoles aplikācijas paraugu. (Uzģenerējam konsoles aplikāciju neko nemainot iekopējam git mapē) un ievietojam jaunos failus (</a:t>
              </a:r>
              <a:r>
                <a:rPr lang="en" sz="1200">
                  <a:solidFill>
                    <a:srgbClr val="3E3E3D"/>
                  </a:solidFill>
                </a:rPr>
                <a:t>commit and push)</a:t>
              </a:r>
              <a:endParaRPr sz="1000" b="0" i="0" u="none" strike="noStrike" cap="none">
                <a:solidFill>
                  <a:srgbClr val="3E3E3D"/>
                </a:solidFill>
                <a:latin typeface="Arial"/>
                <a:ea typeface="Arial"/>
                <a:cs typeface="Arial"/>
                <a:sym typeface="Arial"/>
              </a:endParaRPr>
            </a:p>
            <a:p>
              <a:pPr marL="0" marR="0" lvl="0" indent="0" algn="l" rtl="0">
                <a:lnSpc>
                  <a:spcPct val="140000"/>
                </a:lnSpc>
                <a:spcBef>
                  <a:spcPts val="0"/>
                </a:spcBef>
                <a:spcAft>
                  <a:spcPts val="0"/>
                </a:spcAft>
                <a:buClr>
                  <a:srgbClr val="000000"/>
                </a:buClr>
                <a:buSzPts val="1000"/>
                <a:buFont typeface="Arial"/>
                <a:buNone/>
              </a:pPr>
              <a:endParaRPr sz="1000" b="0" i="0" u="none" strike="noStrike" cap="none">
                <a:solidFill>
                  <a:srgbClr val="3E3E3D"/>
                </a:solidFill>
                <a:latin typeface="Arial"/>
                <a:ea typeface="Arial"/>
                <a:cs typeface="Arial"/>
                <a:sym typeface="Arial"/>
              </a:endParaRPr>
            </a:p>
            <a:p>
              <a:pPr marL="0" marR="0" lvl="0" indent="0" algn="l" rtl="0">
                <a:lnSpc>
                  <a:spcPct val="140000"/>
                </a:lnSpc>
                <a:spcBef>
                  <a:spcPts val="0"/>
                </a:spcBef>
                <a:spcAft>
                  <a:spcPts val="0"/>
                </a:spcAft>
                <a:buClr>
                  <a:srgbClr val="000000"/>
                </a:buClr>
                <a:buSzPts val="1000"/>
                <a:buFont typeface="Arial"/>
                <a:buNone/>
              </a:pPr>
              <a:endParaRPr sz="1000" b="0" i="0" u="none" strike="noStrike" cap="none">
                <a:solidFill>
                  <a:srgbClr val="3E3E3D"/>
                </a:solidFill>
                <a:latin typeface="Arial"/>
                <a:ea typeface="Arial"/>
                <a:cs typeface="Arial"/>
                <a:sym typeface="Arial"/>
              </a:endParaRPr>
            </a:p>
          </p:txBody>
        </p:sp>
        <p:sp>
          <p:nvSpPr>
            <p:cNvPr id="596" name="Google Shape;596;p53"/>
            <p:cNvSpPr txBox="1"/>
            <p:nvPr/>
          </p:nvSpPr>
          <p:spPr>
            <a:xfrm>
              <a:off x="0" y="1019215"/>
              <a:ext cx="5263500" cy="7389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rgbClr val="000000"/>
                </a:buClr>
                <a:buSzPts val="1800"/>
                <a:buFont typeface="Arial"/>
                <a:buNone/>
              </a:pPr>
              <a:r>
                <a:rPr lang="en" sz="1800" b="0" i="0" u="none" strike="noStrike" cap="none">
                  <a:solidFill>
                    <a:srgbClr val="E28D35"/>
                  </a:solidFill>
                  <a:latin typeface="Arial"/>
                  <a:ea typeface="Arial"/>
                  <a:cs typeface="Arial"/>
                  <a:sym typeface="Arial"/>
                </a:rPr>
                <a:t>2. uzdevums</a:t>
              </a:r>
              <a:endParaRPr sz="1800" b="0" i="0" u="none" strike="noStrike" cap="none">
                <a:solidFill>
                  <a:srgbClr val="E28D35"/>
                </a:solidFill>
                <a:latin typeface="Arial"/>
                <a:ea typeface="Arial"/>
                <a:cs typeface="Arial"/>
                <a:sym typeface="Arial"/>
              </a:endParaRPr>
            </a:p>
          </p:txBody>
        </p:sp>
        <p:pic>
          <p:nvPicPr>
            <p:cNvPr id="597" name="Google Shape;597;p53"/>
            <p:cNvPicPr preferRelativeResize="0"/>
            <p:nvPr/>
          </p:nvPicPr>
          <p:blipFill rotWithShape="1">
            <a:blip r:embed="rId5">
              <a:alphaModFix/>
            </a:blip>
            <a:srcRect/>
            <a:stretch/>
          </p:blipFill>
          <p:spPr>
            <a:xfrm>
              <a:off x="0" y="0"/>
              <a:ext cx="766880" cy="553548"/>
            </a:xfrm>
            <a:prstGeom prst="rect">
              <a:avLst/>
            </a:prstGeom>
            <a:noFill/>
            <a:ln>
              <a:noFill/>
            </a:ln>
          </p:spPr>
        </p:pic>
      </p:grpSp>
      <p:grpSp>
        <p:nvGrpSpPr>
          <p:cNvPr id="598" name="Google Shape;598;p53"/>
          <p:cNvGrpSpPr/>
          <p:nvPr/>
        </p:nvGrpSpPr>
        <p:grpSpPr>
          <a:xfrm>
            <a:off x="6139060" y="1604543"/>
            <a:ext cx="1973813" cy="3658368"/>
            <a:chOff x="0" y="0"/>
            <a:chExt cx="5263500" cy="9755649"/>
          </a:xfrm>
        </p:grpSpPr>
        <p:sp>
          <p:nvSpPr>
            <p:cNvPr id="599" name="Google Shape;599;p53"/>
            <p:cNvSpPr txBox="1"/>
            <p:nvPr/>
          </p:nvSpPr>
          <p:spPr>
            <a:xfrm>
              <a:off x="0" y="2449449"/>
              <a:ext cx="5263500" cy="73062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1000"/>
                <a:buFont typeface="Arial"/>
                <a:buNone/>
              </a:pPr>
              <a:r>
                <a:rPr lang="en" sz="1000" b="0" i="0" u="none" strike="noStrike" cap="none">
                  <a:solidFill>
                    <a:srgbClr val="3E3E3D"/>
                  </a:solidFill>
                  <a:latin typeface="Arial"/>
                  <a:ea typeface="Arial"/>
                  <a:cs typeface="Arial"/>
                  <a:sym typeface="Arial"/>
                </a:rPr>
                <a:t>Jāizlasa par fork komandu</a:t>
              </a:r>
              <a:endParaRPr sz="1000" b="0" i="0" u="none" strike="noStrike" cap="none">
                <a:solidFill>
                  <a:srgbClr val="3E3E3D"/>
                </a:solidFill>
                <a:latin typeface="Arial"/>
                <a:ea typeface="Arial"/>
                <a:cs typeface="Arial"/>
                <a:sym typeface="Arial"/>
              </a:endParaRPr>
            </a:p>
            <a:p>
              <a:pPr marL="0" marR="0" lvl="0" indent="0" algn="l" rtl="0">
                <a:lnSpc>
                  <a:spcPct val="140000"/>
                </a:lnSpc>
                <a:spcBef>
                  <a:spcPts val="0"/>
                </a:spcBef>
                <a:spcAft>
                  <a:spcPts val="0"/>
                </a:spcAft>
                <a:buClr>
                  <a:srgbClr val="000000"/>
                </a:buClr>
                <a:buSzPts val="1000"/>
                <a:buFont typeface="Arial"/>
                <a:buNone/>
              </a:pPr>
              <a:r>
                <a:rPr lang="en" sz="1000" b="0" i="0" u="none" strike="noStrike" cap="none">
                  <a:solidFill>
                    <a:srgbClr val="3E3E3D"/>
                  </a:solidFill>
                  <a:latin typeface="Arial"/>
                  <a:ea typeface="Arial"/>
                  <a:cs typeface="Arial"/>
                  <a:sym typeface="Arial"/>
                </a:rPr>
                <a:t>Jāizveido git fork uzdevumu projektam - </a:t>
              </a:r>
              <a:endParaRPr sz="1000" b="0" i="0" u="none" strike="noStrike" cap="none">
                <a:solidFill>
                  <a:srgbClr val="3E3E3D"/>
                </a:solidFill>
                <a:latin typeface="Arial"/>
                <a:ea typeface="Arial"/>
                <a:cs typeface="Arial"/>
                <a:sym typeface="Arial"/>
              </a:endParaRPr>
            </a:p>
            <a:p>
              <a:pPr marL="0" marR="0" lvl="0" indent="0" algn="l" rtl="0">
                <a:lnSpc>
                  <a:spcPct val="140000"/>
                </a:lnSpc>
                <a:spcBef>
                  <a:spcPts val="0"/>
                </a:spcBef>
                <a:spcAft>
                  <a:spcPts val="0"/>
                </a:spcAft>
                <a:buClr>
                  <a:srgbClr val="000000"/>
                </a:buClr>
                <a:buSzPts val="1000"/>
                <a:buFont typeface="Arial"/>
                <a:buNone/>
              </a:pPr>
              <a:endParaRPr sz="1000" b="0" i="0" u="none" strike="noStrike" cap="none">
                <a:solidFill>
                  <a:srgbClr val="3E3E3D"/>
                </a:solidFill>
                <a:latin typeface="Arial"/>
                <a:ea typeface="Arial"/>
                <a:cs typeface="Arial"/>
                <a:sym typeface="Arial"/>
              </a:endParaRPr>
            </a:p>
            <a:p>
              <a:pPr marL="0" marR="0" lvl="0" indent="0" algn="l" rtl="0">
                <a:lnSpc>
                  <a:spcPct val="140000"/>
                </a:lnSpc>
                <a:spcBef>
                  <a:spcPts val="0"/>
                </a:spcBef>
                <a:spcAft>
                  <a:spcPts val="0"/>
                </a:spcAft>
                <a:buClr>
                  <a:srgbClr val="000000"/>
                </a:buClr>
                <a:buSzPts val="1000"/>
                <a:buFont typeface="Arial"/>
                <a:buNone/>
              </a:pPr>
              <a:r>
                <a:rPr lang="en" sz="1000" b="0" i="0" u="none" strike="noStrike" cap="none">
                  <a:solidFill>
                    <a:srgbClr val="3E3E3D"/>
                  </a:solidFill>
                  <a:latin typeface="Arial"/>
                  <a:ea typeface="Arial"/>
                  <a:cs typeface="Arial"/>
                  <a:sym typeface="Arial"/>
                </a:rPr>
                <a:t>https://github.com/artisvilcins/Exercises</a:t>
              </a:r>
              <a:endParaRPr sz="1000" b="0" i="0" u="none" strike="noStrike" cap="none">
                <a:solidFill>
                  <a:srgbClr val="3E3E3D"/>
                </a:solidFill>
                <a:latin typeface="Arial"/>
                <a:ea typeface="Arial"/>
                <a:cs typeface="Arial"/>
                <a:sym typeface="Arial"/>
              </a:endParaRPr>
            </a:p>
            <a:p>
              <a:pPr marL="0" marR="0" lvl="0" indent="0" algn="l" rtl="0">
                <a:lnSpc>
                  <a:spcPct val="140000"/>
                </a:lnSpc>
                <a:spcBef>
                  <a:spcPts val="0"/>
                </a:spcBef>
                <a:spcAft>
                  <a:spcPts val="0"/>
                </a:spcAft>
                <a:buClr>
                  <a:srgbClr val="000000"/>
                </a:buClr>
                <a:buSzPts val="1000"/>
                <a:buFont typeface="Arial"/>
                <a:buNone/>
              </a:pPr>
              <a:endParaRPr sz="1000" b="0" i="0" u="none" strike="noStrike" cap="none">
                <a:solidFill>
                  <a:srgbClr val="3E3E3D"/>
                </a:solidFill>
                <a:latin typeface="Arial"/>
                <a:ea typeface="Arial"/>
                <a:cs typeface="Arial"/>
                <a:sym typeface="Arial"/>
              </a:endParaRPr>
            </a:p>
            <a:p>
              <a:pPr marL="0" marR="0" lvl="0" indent="0" algn="l" rtl="0">
                <a:lnSpc>
                  <a:spcPct val="140000"/>
                </a:lnSpc>
                <a:spcBef>
                  <a:spcPts val="0"/>
                </a:spcBef>
                <a:spcAft>
                  <a:spcPts val="0"/>
                </a:spcAft>
                <a:buClr>
                  <a:srgbClr val="000000"/>
                </a:buClr>
                <a:buSzPts val="1000"/>
                <a:buFont typeface="Arial"/>
                <a:buNone/>
              </a:pPr>
              <a:r>
                <a:rPr lang="en" sz="1000" b="0" i="0" u="none" strike="noStrike" cap="none">
                  <a:solidFill>
                    <a:srgbClr val="3E3E3D"/>
                  </a:solidFill>
                  <a:latin typeface="Arial"/>
                  <a:ea typeface="Arial"/>
                  <a:cs typeface="Arial"/>
                  <a:sym typeface="Arial"/>
                </a:rPr>
                <a:t>Teorija angliski (latviski ir mājasdarbu aprakstā):</a:t>
              </a:r>
              <a:endParaRPr sz="1000" b="0" i="0" u="none" strike="noStrike" cap="none">
                <a:solidFill>
                  <a:srgbClr val="3E3E3D"/>
                </a:solidFill>
                <a:latin typeface="Arial"/>
                <a:ea typeface="Arial"/>
                <a:cs typeface="Arial"/>
                <a:sym typeface="Arial"/>
              </a:endParaRPr>
            </a:p>
            <a:p>
              <a:pPr marL="0" marR="0" lvl="0" indent="0" algn="l" rtl="0">
                <a:lnSpc>
                  <a:spcPct val="140000"/>
                </a:lnSpc>
                <a:spcBef>
                  <a:spcPts val="0"/>
                </a:spcBef>
                <a:spcAft>
                  <a:spcPts val="0"/>
                </a:spcAft>
                <a:buClr>
                  <a:srgbClr val="000000"/>
                </a:buClr>
                <a:buSzPts val="1000"/>
                <a:buFont typeface="Arial"/>
                <a:buNone/>
              </a:pPr>
              <a:r>
                <a:rPr lang="en" sz="1000" b="0" i="0" u="none" strike="noStrike" cap="none">
                  <a:solidFill>
                    <a:srgbClr val="3E3E3D"/>
                  </a:solidFill>
                  <a:latin typeface="Arial"/>
                  <a:ea typeface="Arial"/>
                  <a:cs typeface="Arial"/>
                  <a:sym typeface="Arial"/>
                </a:rPr>
                <a:t>https://docs.github.com/en/github/getting-started-with-github/quickstart/fork-a-repo</a:t>
              </a:r>
              <a:endParaRPr sz="1000" b="0" i="0" u="none" strike="noStrike" cap="none">
                <a:solidFill>
                  <a:srgbClr val="3E3E3D"/>
                </a:solidFill>
                <a:latin typeface="Arial"/>
                <a:ea typeface="Arial"/>
                <a:cs typeface="Arial"/>
                <a:sym typeface="Arial"/>
              </a:endParaRPr>
            </a:p>
            <a:p>
              <a:pPr marL="0" marR="0" lvl="0" indent="0" algn="l" rtl="0">
                <a:lnSpc>
                  <a:spcPct val="140000"/>
                </a:lnSpc>
                <a:spcBef>
                  <a:spcPts val="0"/>
                </a:spcBef>
                <a:spcAft>
                  <a:spcPts val="0"/>
                </a:spcAft>
                <a:buClr>
                  <a:srgbClr val="000000"/>
                </a:buClr>
                <a:buSzPts val="1000"/>
                <a:buFont typeface="Arial"/>
                <a:buNone/>
              </a:pPr>
              <a:endParaRPr sz="1000" b="0" i="0" u="none" strike="noStrike" cap="none">
                <a:solidFill>
                  <a:srgbClr val="3E3E3D"/>
                </a:solidFill>
                <a:latin typeface="Arial"/>
                <a:ea typeface="Arial"/>
                <a:cs typeface="Arial"/>
                <a:sym typeface="Arial"/>
              </a:endParaRPr>
            </a:p>
          </p:txBody>
        </p:sp>
        <p:sp>
          <p:nvSpPr>
            <p:cNvPr id="600" name="Google Shape;600;p53"/>
            <p:cNvSpPr txBox="1"/>
            <p:nvPr/>
          </p:nvSpPr>
          <p:spPr>
            <a:xfrm>
              <a:off x="0" y="1291632"/>
              <a:ext cx="5263500" cy="7389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rgbClr val="000000"/>
                </a:buClr>
                <a:buSzPts val="1800"/>
                <a:buFont typeface="Arial"/>
                <a:buNone/>
              </a:pPr>
              <a:r>
                <a:rPr lang="en" sz="1800" b="0" i="0" u="none" strike="noStrike" cap="none">
                  <a:solidFill>
                    <a:srgbClr val="E28D35"/>
                  </a:solidFill>
                  <a:latin typeface="Arial"/>
                  <a:ea typeface="Arial"/>
                  <a:cs typeface="Arial"/>
                  <a:sym typeface="Arial"/>
                </a:rPr>
                <a:t>3*. uzdevums</a:t>
              </a:r>
              <a:endParaRPr sz="1800" b="0" i="0" u="none" strike="noStrike" cap="none">
                <a:solidFill>
                  <a:srgbClr val="E28D35"/>
                </a:solidFill>
                <a:latin typeface="Arial"/>
                <a:ea typeface="Arial"/>
                <a:cs typeface="Arial"/>
                <a:sym typeface="Arial"/>
              </a:endParaRPr>
            </a:p>
          </p:txBody>
        </p:sp>
        <p:pic>
          <p:nvPicPr>
            <p:cNvPr id="601" name="Google Shape;601;p53"/>
            <p:cNvPicPr preferRelativeResize="0"/>
            <p:nvPr/>
          </p:nvPicPr>
          <p:blipFill rotWithShape="1">
            <a:blip r:embed="rId6">
              <a:alphaModFix/>
            </a:blip>
            <a:srcRect/>
            <a:stretch/>
          </p:blipFill>
          <p:spPr>
            <a:xfrm>
              <a:off x="0" y="0"/>
              <a:ext cx="476056" cy="825965"/>
            </a:xfrm>
            <a:prstGeom prst="rect">
              <a:avLst/>
            </a:prstGeom>
            <a:noFill/>
            <a:ln>
              <a:noFill/>
            </a:ln>
          </p:spPr>
        </p:pic>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05"/>
        <p:cNvGrpSpPr/>
        <p:nvPr/>
      </p:nvGrpSpPr>
      <p:grpSpPr>
        <a:xfrm>
          <a:off x="0" y="0"/>
          <a:ext cx="0" cy="0"/>
          <a:chOff x="0" y="0"/>
          <a:chExt cx="0" cy="0"/>
        </a:xfrm>
      </p:grpSpPr>
      <p:pic>
        <p:nvPicPr>
          <p:cNvPr id="606" name="Google Shape;606;p54"/>
          <p:cNvPicPr preferRelativeResize="0"/>
          <p:nvPr/>
        </p:nvPicPr>
        <p:blipFill rotWithShape="1">
          <a:blip r:embed="rId4">
            <a:alphaModFix/>
          </a:blip>
          <a:srcRect/>
          <a:stretch/>
        </p:blipFill>
        <p:spPr>
          <a:xfrm>
            <a:off x="228600" y="1466850"/>
            <a:ext cx="4265564" cy="989017"/>
          </a:xfrm>
          <a:prstGeom prst="rect">
            <a:avLst/>
          </a:prstGeom>
          <a:noFill/>
          <a:ln>
            <a:noFill/>
          </a:ln>
        </p:spPr>
      </p:pic>
      <p:pic>
        <p:nvPicPr>
          <p:cNvPr id="607" name="Google Shape;607;p54"/>
          <p:cNvPicPr preferRelativeResize="0"/>
          <p:nvPr/>
        </p:nvPicPr>
        <p:blipFill rotWithShape="1">
          <a:blip r:embed="rId5">
            <a:alphaModFix/>
          </a:blip>
          <a:srcRect/>
          <a:stretch/>
        </p:blipFill>
        <p:spPr>
          <a:xfrm>
            <a:off x="5360368" y="4019550"/>
            <a:ext cx="3512821" cy="833438"/>
          </a:xfrm>
          <a:prstGeom prst="rect">
            <a:avLst/>
          </a:prstGeom>
          <a:noFill/>
          <a:ln>
            <a:noFill/>
          </a:ln>
        </p:spPr>
      </p:pic>
      <p:pic>
        <p:nvPicPr>
          <p:cNvPr id="608" name="Google Shape;608;p54"/>
          <p:cNvPicPr preferRelativeResize="0"/>
          <p:nvPr/>
        </p:nvPicPr>
        <p:blipFill rotWithShape="1">
          <a:blip r:embed="rId6">
            <a:alphaModFix amt="10000"/>
          </a:blip>
          <a:srcRect/>
          <a:stretch/>
        </p:blipFill>
        <p:spPr>
          <a:xfrm>
            <a:off x="7299519" y="214782"/>
            <a:ext cx="1573670" cy="479969"/>
          </a:xfrm>
          <a:prstGeom prst="rect">
            <a:avLst/>
          </a:prstGeom>
          <a:noFill/>
          <a:ln>
            <a:noFill/>
          </a:ln>
        </p:spPr>
      </p:pic>
      <p:sp>
        <p:nvSpPr>
          <p:cNvPr id="609" name="Google Shape;609;p54"/>
          <p:cNvSpPr txBox="1"/>
          <p:nvPr/>
        </p:nvSpPr>
        <p:spPr>
          <a:xfrm>
            <a:off x="799765" y="1185890"/>
            <a:ext cx="3123300" cy="2955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800"/>
              <a:buFont typeface="Arial"/>
              <a:buNone/>
            </a:pPr>
            <a:r>
              <a:rPr lang="en" sz="800" b="0" i="0" u="none" strike="noStrike" cap="none">
                <a:solidFill>
                  <a:srgbClr val="3E3E3D"/>
                </a:solidFill>
                <a:latin typeface="Arial"/>
                <a:ea typeface="Arial"/>
                <a:cs typeface="Arial"/>
                <a:sym typeface="Arial"/>
              </a:rPr>
              <a:t>ESF projekts Nr. 8.4.1.0/16/l/001</a:t>
            </a:r>
            <a:endParaRPr sz="700" b="0" i="0" u="none" strike="noStrike" cap="none">
              <a:solidFill>
                <a:srgbClr val="000000"/>
              </a:solidFill>
              <a:latin typeface="Arial"/>
              <a:ea typeface="Arial"/>
              <a:cs typeface="Arial"/>
              <a:sym typeface="Arial"/>
            </a:endParaRPr>
          </a:p>
          <a:p>
            <a:pPr marL="0" marR="0" lvl="0" indent="0" algn="ctr" rtl="0">
              <a:lnSpc>
                <a:spcPct val="140000"/>
              </a:lnSpc>
              <a:spcBef>
                <a:spcPts val="0"/>
              </a:spcBef>
              <a:spcAft>
                <a:spcPts val="0"/>
              </a:spcAft>
              <a:buClr>
                <a:srgbClr val="000000"/>
              </a:buClr>
              <a:buSzPts val="800"/>
              <a:buFont typeface="Arial"/>
              <a:buNone/>
            </a:pPr>
            <a:r>
              <a:rPr lang="en" sz="800" b="0" i="0" u="none" strike="noStrike" cap="none">
                <a:solidFill>
                  <a:srgbClr val="3E3E3D"/>
                </a:solidFill>
                <a:latin typeface="Arial"/>
                <a:ea typeface="Arial"/>
                <a:cs typeface="Arial"/>
                <a:sym typeface="Arial"/>
              </a:rPr>
              <a:t>''Nodarbināto personu profesionālās kompetences pilnveide" </a:t>
            </a:r>
            <a:endParaRPr sz="700" b="0" i="0" u="none" strike="noStrike" cap="none">
              <a:solidFill>
                <a:srgbClr val="000000"/>
              </a:solidFill>
              <a:latin typeface="Arial"/>
              <a:ea typeface="Arial"/>
              <a:cs typeface="Arial"/>
              <a:sym typeface="Arial"/>
            </a:endParaRPr>
          </a:p>
        </p:txBody>
      </p:sp>
      <p:sp>
        <p:nvSpPr>
          <p:cNvPr id="610" name="Google Shape;610;p54"/>
          <p:cNvSpPr txBox="1"/>
          <p:nvPr/>
        </p:nvSpPr>
        <p:spPr>
          <a:xfrm>
            <a:off x="6275095" y="800300"/>
            <a:ext cx="2598300" cy="295500"/>
          </a:xfrm>
          <a:prstGeom prst="rect">
            <a:avLst/>
          </a:prstGeom>
          <a:noFill/>
          <a:ln>
            <a:noFill/>
          </a:ln>
        </p:spPr>
        <p:txBody>
          <a:bodyPr spcFirstLastPara="1" wrap="square" lIns="0" tIns="0" rIns="0" bIns="0" anchor="t" anchorCtr="0">
            <a:spAutoFit/>
          </a:bodyPr>
          <a:lstStyle/>
          <a:p>
            <a:pPr marL="0" marR="0" lvl="0" indent="0" algn="r" rtl="0">
              <a:lnSpc>
                <a:spcPct val="139937"/>
              </a:lnSpc>
              <a:spcBef>
                <a:spcPts val="0"/>
              </a:spcBef>
              <a:spcAft>
                <a:spcPts val="0"/>
              </a:spcAft>
              <a:buClr>
                <a:srgbClr val="000000"/>
              </a:buClr>
              <a:buSzPts val="800"/>
              <a:buFont typeface="Arial"/>
              <a:buNone/>
            </a:pPr>
            <a:r>
              <a:rPr lang="en" sz="800" b="0" i="0" u="none" strike="noStrike" cap="none">
                <a:solidFill>
                  <a:srgbClr val="3E3E3D"/>
                </a:solidFill>
                <a:latin typeface="Arial"/>
                <a:ea typeface="Arial"/>
                <a:cs typeface="Arial"/>
                <a:sym typeface="Arial"/>
              </a:rPr>
              <a:t>Ievads C# programmēšanā</a:t>
            </a:r>
            <a:endParaRPr sz="700" b="0" i="0" u="none" strike="noStrike" cap="none">
              <a:solidFill>
                <a:srgbClr val="000000"/>
              </a:solidFill>
              <a:latin typeface="Arial"/>
              <a:ea typeface="Arial"/>
              <a:cs typeface="Arial"/>
              <a:sym typeface="Arial"/>
            </a:endParaRPr>
          </a:p>
          <a:p>
            <a:pPr marL="0" marR="0" lvl="0" indent="0" algn="r" rtl="0">
              <a:lnSpc>
                <a:spcPct val="140087"/>
              </a:lnSpc>
              <a:spcBef>
                <a:spcPts val="0"/>
              </a:spcBef>
              <a:spcAft>
                <a:spcPts val="0"/>
              </a:spcAft>
              <a:buClr>
                <a:srgbClr val="000000"/>
              </a:buClr>
              <a:buSzPts val="800"/>
              <a:buFont typeface="Arial"/>
              <a:buNone/>
            </a:pPr>
            <a:r>
              <a:rPr lang="en" sz="800">
                <a:solidFill>
                  <a:srgbClr val="3E3E3D"/>
                </a:solidFill>
              </a:rPr>
              <a:t>2022</a:t>
            </a:r>
            <a:endParaRPr sz="7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87" name="Google Shape;187;p38"/>
          <p:cNvPicPr preferRelativeResize="0"/>
          <p:nvPr/>
        </p:nvPicPr>
        <p:blipFill rotWithShape="1">
          <a:blip r:embed="rId3">
            <a:alphaModFix/>
          </a:blip>
          <a:srcRect r="14588"/>
          <a:stretch/>
        </p:blipFill>
        <p:spPr>
          <a:xfrm>
            <a:off x="0" y="0"/>
            <a:ext cx="7810248" cy="5143500"/>
          </a:xfrm>
          <a:prstGeom prst="rect">
            <a:avLst/>
          </a:prstGeom>
          <a:noFill/>
          <a:ln>
            <a:noFill/>
          </a:ln>
        </p:spPr>
      </p:pic>
      <p:sp>
        <p:nvSpPr>
          <p:cNvPr id="188" name="Google Shape;188;p38"/>
          <p:cNvSpPr/>
          <p:nvPr/>
        </p:nvSpPr>
        <p:spPr>
          <a:xfrm>
            <a:off x="1009024" y="1362078"/>
            <a:ext cx="126433" cy="12700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75F28"/>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189" name="Google Shape;189;p38"/>
          <p:cNvSpPr/>
          <p:nvPr/>
        </p:nvSpPr>
        <p:spPr>
          <a:xfrm>
            <a:off x="1009024" y="1654974"/>
            <a:ext cx="126433" cy="12700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75F28"/>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190" name="Google Shape;190;p38"/>
          <p:cNvSpPr/>
          <p:nvPr/>
        </p:nvSpPr>
        <p:spPr>
          <a:xfrm>
            <a:off x="1009024" y="1947871"/>
            <a:ext cx="126433" cy="12700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75F28"/>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191" name="Google Shape;191;p38"/>
          <p:cNvSpPr/>
          <p:nvPr/>
        </p:nvSpPr>
        <p:spPr>
          <a:xfrm>
            <a:off x="1009024" y="2610648"/>
            <a:ext cx="126433" cy="12700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75F28"/>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pic>
        <p:nvPicPr>
          <p:cNvPr id="192" name="Google Shape;192;p38"/>
          <p:cNvPicPr preferRelativeResize="0"/>
          <p:nvPr/>
        </p:nvPicPr>
        <p:blipFill rotWithShape="1">
          <a:blip r:embed="rId4">
            <a:alphaModFix amt="10000"/>
          </a:blip>
          <a:srcRect/>
          <a:stretch/>
        </p:blipFill>
        <p:spPr>
          <a:xfrm>
            <a:off x="342325" y="4380761"/>
            <a:ext cx="1628782" cy="496779"/>
          </a:xfrm>
          <a:prstGeom prst="rect">
            <a:avLst/>
          </a:prstGeom>
          <a:noFill/>
          <a:ln>
            <a:noFill/>
          </a:ln>
        </p:spPr>
      </p:pic>
      <p:sp>
        <p:nvSpPr>
          <p:cNvPr id="193" name="Google Shape;193;p38"/>
          <p:cNvSpPr txBox="1"/>
          <p:nvPr/>
        </p:nvSpPr>
        <p:spPr>
          <a:xfrm>
            <a:off x="342325" y="466725"/>
            <a:ext cx="3838200" cy="3849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2500"/>
              <a:buFont typeface="Arial"/>
              <a:buNone/>
            </a:pPr>
            <a:r>
              <a:rPr lang="en" sz="2500" b="0" i="0" u="none" strike="noStrike" cap="none">
                <a:solidFill>
                  <a:srgbClr val="E28D35"/>
                </a:solidFill>
                <a:latin typeface="Arial"/>
                <a:ea typeface="Arial"/>
                <a:cs typeface="Arial"/>
                <a:sym typeface="Arial"/>
              </a:rPr>
              <a:t>PAR PASNIEDZĒJU</a:t>
            </a:r>
            <a:r>
              <a:rPr lang="en" sz="2500" b="0" i="0" u="none" strike="noStrike" cap="none">
                <a:solidFill>
                  <a:srgbClr val="3E3E3D"/>
                </a:solidFill>
                <a:latin typeface="Arial"/>
                <a:ea typeface="Arial"/>
                <a:cs typeface="Arial"/>
                <a:sym typeface="Arial"/>
              </a:rPr>
              <a:t> 1</a:t>
            </a:r>
            <a:endParaRPr sz="700" b="0" i="0" u="none" strike="noStrike" cap="none">
              <a:solidFill>
                <a:srgbClr val="000000"/>
              </a:solidFill>
              <a:latin typeface="Arial"/>
              <a:ea typeface="Arial"/>
              <a:cs typeface="Arial"/>
              <a:sym typeface="Arial"/>
            </a:endParaRPr>
          </a:p>
        </p:txBody>
      </p:sp>
      <p:sp>
        <p:nvSpPr>
          <p:cNvPr id="194" name="Google Shape;194;p38"/>
          <p:cNvSpPr txBox="1"/>
          <p:nvPr/>
        </p:nvSpPr>
        <p:spPr>
          <a:xfrm>
            <a:off x="514350" y="1072603"/>
            <a:ext cx="4864800" cy="184800"/>
          </a:xfrm>
          <a:prstGeom prst="rect">
            <a:avLst/>
          </a:prstGeom>
          <a:noFill/>
          <a:ln>
            <a:noFill/>
          </a:ln>
        </p:spPr>
        <p:txBody>
          <a:bodyPr spcFirstLastPara="1" wrap="square" lIns="0" tIns="0" rIns="0" bIns="0" anchor="t" anchorCtr="0">
            <a:spAutoFit/>
          </a:bodyPr>
          <a:lstStyle/>
          <a:p>
            <a:pPr marL="0" marR="0" lvl="0" indent="0" algn="just" rtl="0">
              <a:lnSpc>
                <a:spcPct val="140016"/>
              </a:lnSpc>
              <a:spcBef>
                <a:spcPts val="0"/>
              </a:spcBef>
              <a:spcAft>
                <a:spcPts val="0"/>
              </a:spcAft>
              <a:buClr>
                <a:srgbClr val="000000"/>
              </a:buClr>
              <a:buSzPts val="1200"/>
              <a:buFont typeface="Arial"/>
              <a:buNone/>
            </a:pPr>
            <a:r>
              <a:rPr lang="en" sz="1200" b="0" i="0" u="none" strike="noStrike" cap="none">
                <a:solidFill>
                  <a:srgbClr val="FFFFFF"/>
                </a:solidFill>
                <a:latin typeface="Arial"/>
                <a:ea typeface="Arial"/>
                <a:cs typeface="Arial"/>
                <a:sym typeface="Arial"/>
              </a:rPr>
              <a:t>Izglītība:</a:t>
            </a:r>
            <a:endParaRPr sz="700" b="0" i="0" u="none" strike="noStrike" cap="none">
              <a:solidFill>
                <a:srgbClr val="000000"/>
              </a:solidFill>
              <a:latin typeface="Arial"/>
              <a:ea typeface="Arial"/>
              <a:cs typeface="Arial"/>
              <a:sym typeface="Arial"/>
            </a:endParaRPr>
          </a:p>
        </p:txBody>
      </p:sp>
      <p:sp>
        <p:nvSpPr>
          <p:cNvPr id="195" name="Google Shape;195;p38"/>
          <p:cNvSpPr txBox="1"/>
          <p:nvPr/>
        </p:nvSpPr>
        <p:spPr>
          <a:xfrm>
            <a:off x="1265762" y="1325388"/>
            <a:ext cx="4323600" cy="480300"/>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Clr>
                <a:srgbClr val="000000"/>
              </a:buClr>
              <a:buSzPts val="1300"/>
              <a:buFont typeface="Arial"/>
              <a:buNone/>
            </a:pPr>
            <a:r>
              <a:rPr lang="en" sz="1300" b="0" i="0" u="none" strike="noStrike" cap="none">
                <a:solidFill>
                  <a:srgbClr val="FFFFFF"/>
                </a:solidFill>
                <a:latin typeface="Arial"/>
                <a:ea typeface="Arial"/>
                <a:cs typeface="Arial"/>
                <a:sym typeface="Arial"/>
              </a:rPr>
              <a:t>Rīgas Tehniskā Koledža - mehatronisko sistēmu tehniķis</a:t>
            </a:r>
            <a:endParaRPr sz="1300" b="0" i="0" u="none" strike="noStrike" cap="none">
              <a:solidFill>
                <a:srgbClr val="FFFFFF"/>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300"/>
              <a:buFont typeface="Arial"/>
              <a:buNone/>
            </a:pPr>
            <a:endParaRPr sz="1300" b="0" i="0" u="none" strike="noStrike" cap="none">
              <a:solidFill>
                <a:srgbClr val="FFFFFF"/>
              </a:solidFill>
              <a:latin typeface="Arial"/>
              <a:ea typeface="Arial"/>
              <a:cs typeface="Arial"/>
              <a:sym typeface="Arial"/>
            </a:endParaRPr>
          </a:p>
        </p:txBody>
      </p:sp>
      <p:sp>
        <p:nvSpPr>
          <p:cNvPr id="196" name="Google Shape;196;p38"/>
          <p:cNvSpPr txBox="1"/>
          <p:nvPr/>
        </p:nvSpPr>
        <p:spPr>
          <a:xfrm>
            <a:off x="1265767" y="1618270"/>
            <a:ext cx="3838200" cy="200100"/>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Clr>
                <a:srgbClr val="000000"/>
              </a:buClr>
              <a:buSzPts val="1300"/>
              <a:buFont typeface="Arial"/>
              <a:buNone/>
            </a:pPr>
            <a:r>
              <a:rPr lang="en" sz="1300" b="0" i="0" u="none" strike="noStrike" cap="none">
                <a:solidFill>
                  <a:srgbClr val="FFFFFF"/>
                </a:solidFill>
                <a:latin typeface="Arial"/>
                <a:ea typeface="Arial"/>
                <a:cs typeface="Arial"/>
                <a:sym typeface="Arial"/>
              </a:rPr>
              <a:t>Riga Coding School </a:t>
            </a:r>
            <a:endParaRPr sz="1300" b="0" i="0" u="none" strike="noStrike" cap="none">
              <a:solidFill>
                <a:srgbClr val="FFFFFF"/>
              </a:solidFill>
              <a:latin typeface="Arial"/>
              <a:ea typeface="Arial"/>
              <a:cs typeface="Arial"/>
              <a:sym typeface="Arial"/>
            </a:endParaRPr>
          </a:p>
        </p:txBody>
      </p:sp>
      <p:sp>
        <p:nvSpPr>
          <p:cNvPr id="197" name="Google Shape;197;p38"/>
          <p:cNvSpPr txBox="1"/>
          <p:nvPr/>
        </p:nvSpPr>
        <p:spPr>
          <a:xfrm>
            <a:off x="1265762" y="1911163"/>
            <a:ext cx="4472100" cy="480300"/>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Clr>
                <a:srgbClr val="000000"/>
              </a:buClr>
              <a:buSzPts val="1300"/>
              <a:buFont typeface="Arial"/>
              <a:buNone/>
            </a:pPr>
            <a:r>
              <a:rPr lang="en" sz="1300" b="0" i="0" u="none" strike="noStrike" cap="none">
                <a:solidFill>
                  <a:srgbClr val="FFFFFF"/>
                </a:solidFill>
                <a:latin typeface="Arial"/>
                <a:ea typeface="Arial"/>
                <a:cs typeface="Arial"/>
                <a:sym typeface="Arial"/>
              </a:rPr>
              <a:t>Kiberdrošības pārvaldība un personas datu aizsardzība</a:t>
            </a:r>
            <a:endParaRPr sz="1300" b="0" i="0" u="none" strike="noStrike" cap="none">
              <a:solidFill>
                <a:srgbClr val="FFFFFF"/>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300"/>
              <a:buFont typeface="Arial"/>
              <a:buNone/>
            </a:pPr>
            <a:endParaRPr sz="1300" b="0" i="0" u="none" strike="noStrike" cap="none">
              <a:solidFill>
                <a:srgbClr val="FFFFFF"/>
              </a:solidFill>
              <a:latin typeface="Arial"/>
              <a:ea typeface="Arial"/>
              <a:cs typeface="Arial"/>
              <a:sym typeface="Arial"/>
            </a:endParaRPr>
          </a:p>
        </p:txBody>
      </p:sp>
      <p:sp>
        <p:nvSpPr>
          <p:cNvPr id="198" name="Google Shape;198;p38"/>
          <p:cNvSpPr txBox="1"/>
          <p:nvPr/>
        </p:nvSpPr>
        <p:spPr>
          <a:xfrm>
            <a:off x="1265767" y="2577526"/>
            <a:ext cx="3838200" cy="200100"/>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Clr>
                <a:srgbClr val="000000"/>
              </a:buClr>
              <a:buSzPts val="1300"/>
              <a:buFont typeface="Arial"/>
              <a:buNone/>
            </a:pPr>
            <a:r>
              <a:rPr lang="en" sz="1300" b="0" i="0" u="none" strike="noStrike" cap="none">
                <a:solidFill>
                  <a:srgbClr val="FFFFFF"/>
                </a:solidFill>
                <a:latin typeface="Arial"/>
                <a:ea typeface="Arial"/>
                <a:cs typeface="Arial"/>
                <a:sym typeface="Arial"/>
              </a:rPr>
              <a:t>SIA Autentica (full-stack programmētājs java)</a:t>
            </a:r>
            <a:endParaRPr sz="1300" b="0" i="0" u="none" strike="noStrike" cap="none">
              <a:solidFill>
                <a:srgbClr val="FFFFFF"/>
              </a:solidFill>
              <a:latin typeface="Arial"/>
              <a:ea typeface="Arial"/>
              <a:cs typeface="Arial"/>
              <a:sym typeface="Arial"/>
            </a:endParaRPr>
          </a:p>
        </p:txBody>
      </p:sp>
      <p:sp>
        <p:nvSpPr>
          <p:cNvPr id="199" name="Google Shape;199;p38"/>
          <p:cNvSpPr txBox="1"/>
          <p:nvPr/>
        </p:nvSpPr>
        <p:spPr>
          <a:xfrm>
            <a:off x="2119528" y="4607347"/>
            <a:ext cx="2598300" cy="295500"/>
          </a:xfrm>
          <a:prstGeom prst="rect">
            <a:avLst/>
          </a:prstGeom>
          <a:noFill/>
          <a:ln>
            <a:noFill/>
          </a:ln>
        </p:spPr>
        <p:txBody>
          <a:bodyPr spcFirstLastPara="1" wrap="square" lIns="0" tIns="0" rIns="0" bIns="0" anchor="t" anchorCtr="0">
            <a:spAutoFit/>
          </a:bodyPr>
          <a:lstStyle/>
          <a:p>
            <a:pPr marL="0" marR="0" lvl="0" indent="0" algn="l" rtl="0">
              <a:lnSpc>
                <a:spcPct val="139937"/>
              </a:lnSpc>
              <a:spcBef>
                <a:spcPts val="0"/>
              </a:spcBef>
              <a:spcAft>
                <a:spcPts val="0"/>
              </a:spcAft>
              <a:buClr>
                <a:srgbClr val="000000"/>
              </a:buClr>
              <a:buSzPts val="800"/>
              <a:buFont typeface="Arial"/>
              <a:buNone/>
            </a:pPr>
            <a:r>
              <a:rPr lang="en" sz="800" b="0" i="0" u="none" strike="noStrike" cap="none">
                <a:solidFill>
                  <a:srgbClr val="FFFFFF"/>
                </a:solidFill>
                <a:latin typeface="Arial"/>
                <a:ea typeface="Arial"/>
                <a:cs typeface="Arial"/>
                <a:sym typeface="Arial"/>
              </a:rPr>
              <a:t>Ievads C# programmēšanā </a:t>
            </a:r>
            <a:endParaRPr sz="800" b="0" i="0" u="none" strike="noStrike" cap="none">
              <a:solidFill>
                <a:srgbClr val="FFFFFF"/>
              </a:solidFill>
              <a:latin typeface="Arial"/>
              <a:ea typeface="Arial"/>
              <a:cs typeface="Arial"/>
              <a:sym typeface="Arial"/>
            </a:endParaRPr>
          </a:p>
          <a:p>
            <a:pPr marL="0" marR="0" lvl="0" indent="0" algn="l" rtl="0">
              <a:lnSpc>
                <a:spcPct val="140087"/>
              </a:lnSpc>
              <a:spcBef>
                <a:spcPts val="0"/>
              </a:spcBef>
              <a:spcAft>
                <a:spcPts val="0"/>
              </a:spcAft>
              <a:buClr>
                <a:srgbClr val="000000"/>
              </a:buClr>
              <a:buSzPts val="800"/>
              <a:buFont typeface="Arial"/>
              <a:buNone/>
            </a:pPr>
            <a:r>
              <a:rPr lang="en" sz="800" b="0" i="0" u="none" strike="noStrike" cap="none">
                <a:solidFill>
                  <a:srgbClr val="FFFFFF"/>
                </a:solidFill>
                <a:latin typeface="Arial"/>
                <a:ea typeface="Arial"/>
                <a:cs typeface="Arial"/>
                <a:sym typeface="Arial"/>
              </a:rPr>
              <a:t>202</a:t>
            </a:r>
            <a:r>
              <a:rPr lang="en" sz="800">
                <a:solidFill>
                  <a:srgbClr val="FFFFFF"/>
                </a:solidFill>
              </a:rPr>
              <a:t>2</a:t>
            </a:r>
            <a:endParaRPr sz="700" b="0" i="0" u="none" strike="noStrike" cap="none">
              <a:solidFill>
                <a:srgbClr val="000000"/>
              </a:solidFill>
              <a:latin typeface="Arial"/>
              <a:ea typeface="Arial"/>
              <a:cs typeface="Arial"/>
              <a:sym typeface="Arial"/>
            </a:endParaRPr>
          </a:p>
        </p:txBody>
      </p:sp>
      <p:sp>
        <p:nvSpPr>
          <p:cNvPr id="200" name="Google Shape;200;p38"/>
          <p:cNvSpPr txBox="1"/>
          <p:nvPr/>
        </p:nvSpPr>
        <p:spPr>
          <a:xfrm>
            <a:off x="514350" y="2316165"/>
            <a:ext cx="4864800" cy="184800"/>
          </a:xfrm>
          <a:prstGeom prst="rect">
            <a:avLst/>
          </a:prstGeom>
          <a:noFill/>
          <a:ln>
            <a:noFill/>
          </a:ln>
        </p:spPr>
        <p:txBody>
          <a:bodyPr spcFirstLastPara="1" wrap="square" lIns="0" tIns="0" rIns="0" bIns="0" anchor="t" anchorCtr="0">
            <a:spAutoFit/>
          </a:bodyPr>
          <a:lstStyle/>
          <a:p>
            <a:pPr marL="0" marR="0" lvl="0" indent="0" algn="just" rtl="0">
              <a:lnSpc>
                <a:spcPct val="140016"/>
              </a:lnSpc>
              <a:spcBef>
                <a:spcPts val="0"/>
              </a:spcBef>
              <a:spcAft>
                <a:spcPts val="0"/>
              </a:spcAft>
              <a:buClr>
                <a:srgbClr val="000000"/>
              </a:buClr>
              <a:buSzPts val="1200"/>
              <a:buFont typeface="Arial"/>
              <a:buNone/>
            </a:pPr>
            <a:r>
              <a:rPr lang="en" sz="1200" b="0" i="0" u="none" strike="noStrike" cap="none">
                <a:solidFill>
                  <a:srgbClr val="FFFFFF"/>
                </a:solidFill>
                <a:latin typeface="Arial"/>
                <a:ea typeface="Arial"/>
                <a:cs typeface="Arial"/>
                <a:sym typeface="Arial"/>
              </a:rPr>
              <a:t>Darba pieredze:</a:t>
            </a:r>
            <a:endParaRPr sz="700" b="0" i="0" u="none" strike="noStrike" cap="none">
              <a:solidFill>
                <a:srgbClr val="000000"/>
              </a:solidFill>
              <a:latin typeface="Arial"/>
              <a:ea typeface="Arial"/>
              <a:cs typeface="Arial"/>
              <a:sym typeface="Arial"/>
            </a:endParaRPr>
          </a:p>
        </p:txBody>
      </p:sp>
      <p:sp>
        <p:nvSpPr>
          <p:cNvPr id="201" name="Google Shape;201;p38"/>
          <p:cNvSpPr/>
          <p:nvPr/>
        </p:nvSpPr>
        <p:spPr>
          <a:xfrm>
            <a:off x="1009024" y="2913248"/>
            <a:ext cx="126433" cy="12700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75F28"/>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202" name="Google Shape;202;p38"/>
          <p:cNvSpPr txBox="1"/>
          <p:nvPr/>
        </p:nvSpPr>
        <p:spPr>
          <a:xfrm>
            <a:off x="1265767" y="2876556"/>
            <a:ext cx="3838200" cy="200100"/>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Clr>
                <a:srgbClr val="000000"/>
              </a:buClr>
              <a:buSzPts val="1300"/>
              <a:buFont typeface="Arial"/>
              <a:buNone/>
            </a:pPr>
            <a:r>
              <a:rPr lang="en" sz="1300" b="0" i="0" u="none" strike="noStrike" cap="none">
                <a:solidFill>
                  <a:srgbClr val="FFFFFF"/>
                </a:solidFill>
                <a:latin typeface="Arial"/>
                <a:ea typeface="Arial"/>
                <a:cs typeface="Arial"/>
                <a:sym typeface="Arial"/>
              </a:rPr>
              <a:t>IF apdrošināšana (full-stack programmētājs C#)</a:t>
            </a:r>
            <a:endParaRPr sz="1300" b="0" i="0" u="none" strike="noStrike" cap="none">
              <a:solidFill>
                <a:srgbClr val="FFFFFF"/>
              </a:solidFill>
              <a:latin typeface="Arial"/>
              <a:ea typeface="Arial"/>
              <a:cs typeface="Arial"/>
              <a:sym typeface="Arial"/>
            </a:endParaRPr>
          </a:p>
        </p:txBody>
      </p:sp>
      <p:sp>
        <p:nvSpPr>
          <p:cNvPr id="203" name="Google Shape;203;p38"/>
          <p:cNvSpPr txBox="1"/>
          <p:nvPr/>
        </p:nvSpPr>
        <p:spPr>
          <a:xfrm>
            <a:off x="1265767" y="3175601"/>
            <a:ext cx="3838200" cy="200100"/>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Clr>
                <a:srgbClr val="000000"/>
              </a:buClr>
              <a:buSzPts val="1300"/>
              <a:buFont typeface="Arial"/>
              <a:buNone/>
            </a:pPr>
            <a:r>
              <a:rPr lang="en" sz="1300" b="0" i="0" u="none" strike="noStrike" cap="none">
                <a:solidFill>
                  <a:srgbClr val="FFFFFF"/>
                </a:solidFill>
                <a:latin typeface="Arial"/>
                <a:ea typeface="Arial"/>
                <a:cs typeface="Arial"/>
                <a:sym typeface="Arial"/>
              </a:rPr>
              <a:t>VISMA enterprise </a:t>
            </a:r>
            <a:endParaRPr sz="1300" b="0" i="0" u="none" strike="noStrike" cap="none">
              <a:solidFill>
                <a:srgbClr val="FFFFFF"/>
              </a:solidFill>
              <a:latin typeface="Arial"/>
              <a:ea typeface="Arial"/>
              <a:cs typeface="Arial"/>
              <a:sym typeface="Arial"/>
            </a:endParaRPr>
          </a:p>
        </p:txBody>
      </p:sp>
      <p:sp>
        <p:nvSpPr>
          <p:cNvPr id="204" name="Google Shape;204;p38"/>
          <p:cNvSpPr/>
          <p:nvPr/>
        </p:nvSpPr>
        <p:spPr>
          <a:xfrm>
            <a:off x="1009024" y="3215854"/>
            <a:ext cx="126433" cy="12700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75F28"/>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pic>
        <p:nvPicPr>
          <p:cNvPr id="205" name="Google Shape;205;p38"/>
          <p:cNvPicPr preferRelativeResize="0"/>
          <p:nvPr/>
        </p:nvPicPr>
        <p:blipFill rotWithShape="1">
          <a:blip r:embed="rId5">
            <a:alphaModFix/>
          </a:blip>
          <a:srcRect/>
          <a:stretch/>
        </p:blipFill>
        <p:spPr>
          <a:xfrm>
            <a:off x="6552238" y="176300"/>
            <a:ext cx="1988475" cy="570850"/>
          </a:xfrm>
          <a:prstGeom prst="rect">
            <a:avLst/>
          </a:prstGeom>
          <a:noFill/>
          <a:ln>
            <a:noFill/>
          </a:ln>
        </p:spPr>
      </p:pic>
      <p:pic>
        <p:nvPicPr>
          <p:cNvPr id="206" name="Google Shape;206;p38"/>
          <p:cNvPicPr preferRelativeResize="0"/>
          <p:nvPr/>
        </p:nvPicPr>
        <p:blipFill rotWithShape="1">
          <a:blip r:embed="rId6">
            <a:alphaModFix/>
          </a:blip>
          <a:srcRect/>
          <a:stretch/>
        </p:blipFill>
        <p:spPr>
          <a:xfrm>
            <a:off x="7405350" y="980713"/>
            <a:ext cx="881787" cy="881787"/>
          </a:xfrm>
          <a:prstGeom prst="rect">
            <a:avLst/>
          </a:prstGeom>
          <a:noFill/>
          <a:ln>
            <a:noFill/>
          </a:ln>
        </p:spPr>
      </p:pic>
      <p:pic>
        <p:nvPicPr>
          <p:cNvPr id="207" name="Google Shape;207;p38"/>
          <p:cNvPicPr preferRelativeResize="0"/>
          <p:nvPr/>
        </p:nvPicPr>
        <p:blipFill rotWithShape="1">
          <a:blip r:embed="rId7">
            <a:alphaModFix/>
          </a:blip>
          <a:srcRect/>
          <a:stretch/>
        </p:blipFill>
        <p:spPr>
          <a:xfrm>
            <a:off x="7544975" y="2025075"/>
            <a:ext cx="952500" cy="952500"/>
          </a:xfrm>
          <a:prstGeom prst="rect">
            <a:avLst/>
          </a:prstGeom>
          <a:noFill/>
          <a:ln>
            <a:noFill/>
          </a:ln>
        </p:spPr>
      </p:pic>
      <p:pic>
        <p:nvPicPr>
          <p:cNvPr id="208" name="Google Shape;208;p38"/>
          <p:cNvPicPr preferRelativeResize="0"/>
          <p:nvPr/>
        </p:nvPicPr>
        <p:blipFill rotWithShape="1">
          <a:blip r:embed="rId8">
            <a:alphaModFix/>
          </a:blip>
          <a:srcRect/>
          <a:stretch/>
        </p:blipFill>
        <p:spPr>
          <a:xfrm>
            <a:off x="7502681" y="3069006"/>
            <a:ext cx="853038" cy="853038"/>
          </a:xfrm>
          <a:prstGeom prst="rect">
            <a:avLst/>
          </a:prstGeom>
          <a:noFill/>
          <a:ln>
            <a:noFill/>
          </a:ln>
        </p:spPr>
      </p:pic>
      <p:pic>
        <p:nvPicPr>
          <p:cNvPr id="209" name="Google Shape;209;p38"/>
          <p:cNvPicPr preferRelativeResize="0"/>
          <p:nvPr/>
        </p:nvPicPr>
        <p:blipFill rotWithShape="1">
          <a:blip r:embed="rId9">
            <a:alphaModFix/>
          </a:blip>
          <a:srcRect/>
          <a:stretch/>
        </p:blipFill>
        <p:spPr>
          <a:xfrm>
            <a:off x="6688800" y="4255494"/>
            <a:ext cx="1923389" cy="5340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E3E3D"/>
        </a:solidFill>
        <a:effectLst/>
      </p:bgPr>
    </p:bg>
    <p:spTree>
      <p:nvGrpSpPr>
        <p:cNvPr id="1" name="Shape 213"/>
        <p:cNvGrpSpPr/>
        <p:nvPr/>
      </p:nvGrpSpPr>
      <p:grpSpPr>
        <a:xfrm>
          <a:off x="0" y="0"/>
          <a:ext cx="0" cy="0"/>
          <a:chOff x="0" y="0"/>
          <a:chExt cx="0" cy="0"/>
        </a:xfrm>
      </p:grpSpPr>
      <p:sp>
        <p:nvSpPr>
          <p:cNvPr id="214" name="Google Shape;214;p39"/>
          <p:cNvSpPr/>
          <p:nvPr/>
        </p:nvSpPr>
        <p:spPr>
          <a:xfrm>
            <a:off x="-2305389" y="-802471"/>
            <a:ext cx="6588125" cy="6588098"/>
          </a:xfrm>
          <a:custGeom>
            <a:avLst/>
            <a:gdLst/>
            <a:ahLst/>
            <a:cxnLst/>
            <a:rect l="l" t="t" r="r" b="b"/>
            <a:pathLst>
              <a:path w="6350000" h="6349974" extrusionOk="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rotWithShape="1">
            <a:blip r:embed="rId3">
              <a:alphaModFix/>
            </a:blip>
            <a:stretch>
              <a:fillRect l="-16909" r="-33078"/>
            </a:stretch>
          </a:blip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grpSp>
        <p:nvGrpSpPr>
          <p:cNvPr id="215" name="Google Shape;215;p39"/>
          <p:cNvGrpSpPr/>
          <p:nvPr/>
        </p:nvGrpSpPr>
        <p:grpSpPr>
          <a:xfrm>
            <a:off x="4647475" y="1210163"/>
            <a:ext cx="3982168" cy="3634386"/>
            <a:chOff x="-16" y="47625"/>
            <a:chExt cx="10619116" cy="9691696"/>
          </a:xfrm>
        </p:grpSpPr>
        <p:sp>
          <p:nvSpPr>
            <p:cNvPr id="216" name="Google Shape;216;p39"/>
            <p:cNvSpPr txBox="1"/>
            <p:nvPr/>
          </p:nvSpPr>
          <p:spPr>
            <a:xfrm>
              <a:off x="0" y="47625"/>
              <a:ext cx="10619100" cy="102630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Clr>
                  <a:srgbClr val="000000"/>
                </a:buClr>
                <a:buSzPts val="2500"/>
                <a:buFont typeface="Arial"/>
                <a:buNone/>
              </a:pPr>
              <a:r>
                <a:rPr lang="en" sz="2500" b="0" i="0" u="none" strike="noStrike" cap="none">
                  <a:solidFill>
                    <a:srgbClr val="FFFFFF"/>
                  </a:solidFill>
                  <a:latin typeface="Arial"/>
                  <a:ea typeface="Arial"/>
                  <a:cs typeface="Arial"/>
                  <a:sym typeface="Arial"/>
                </a:rPr>
                <a:t>Ko Jūs apgūsiet lekcijās?</a:t>
              </a:r>
              <a:endParaRPr sz="700" b="0" i="0" u="none" strike="noStrike" cap="none">
                <a:solidFill>
                  <a:srgbClr val="000000"/>
                </a:solidFill>
                <a:latin typeface="Arial"/>
                <a:ea typeface="Arial"/>
                <a:cs typeface="Arial"/>
                <a:sym typeface="Arial"/>
              </a:endParaRPr>
            </a:p>
          </p:txBody>
        </p:sp>
        <p:sp>
          <p:nvSpPr>
            <p:cNvPr id="217" name="Google Shape;217;p39"/>
            <p:cNvSpPr txBox="1"/>
            <p:nvPr/>
          </p:nvSpPr>
          <p:spPr>
            <a:xfrm>
              <a:off x="0" y="1735337"/>
              <a:ext cx="10619100" cy="28740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218" name="Google Shape;218;p39"/>
            <p:cNvSpPr txBox="1"/>
            <p:nvPr/>
          </p:nvSpPr>
          <p:spPr>
            <a:xfrm>
              <a:off x="-16" y="1735321"/>
              <a:ext cx="10619100" cy="80040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1300"/>
                <a:buFont typeface="Arial"/>
                <a:buNone/>
              </a:pPr>
              <a:r>
                <a:rPr lang="en" sz="1300" b="0" i="0" u="none" strike="noStrike" cap="none">
                  <a:solidFill>
                    <a:srgbClr val="FFFFFF"/>
                  </a:solidFill>
                  <a:latin typeface="Arial"/>
                  <a:ea typeface="Arial"/>
                  <a:cs typeface="Arial"/>
                  <a:sym typeface="Arial"/>
                </a:rPr>
                <a:t>Objektu orientētās programēšanas pamatus, izmantojot C# valodu. </a:t>
              </a:r>
              <a:endParaRPr sz="1300" b="0" i="0" u="none" strike="noStrike" cap="none">
                <a:solidFill>
                  <a:srgbClr val="FFFFFF"/>
                </a:solidFill>
                <a:latin typeface="Arial"/>
                <a:ea typeface="Arial"/>
                <a:cs typeface="Arial"/>
                <a:sym typeface="Arial"/>
              </a:endParaRPr>
            </a:p>
            <a:p>
              <a:pPr marL="0" marR="0" lvl="0" indent="0" algn="l" rtl="0">
                <a:lnSpc>
                  <a:spcPct val="140000"/>
                </a:lnSpc>
                <a:spcBef>
                  <a:spcPts val="0"/>
                </a:spcBef>
                <a:spcAft>
                  <a:spcPts val="0"/>
                </a:spcAft>
                <a:buClr>
                  <a:srgbClr val="000000"/>
                </a:buClr>
                <a:buSzPts val="1300"/>
                <a:buFont typeface="Arial"/>
                <a:buNone/>
              </a:pPr>
              <a:endParaRPr sz="1300" b="0" i="0" u="none" strike="noStrike" cap="none">
                <a:solidFill>
                  <a:srgbClr val="FFFFFF"/>
                </a:solidFill>
                <a:latin typeface="Arial"/>
                <a:ea typeface="Arial"/>
                <a:cs typeface="Arial"/>
                <a:sym typeface="Arial"/>
              </a:endParaRPr>
            </a:p>
            <a:p>
              <a:pPr marL="0" marR="0" lvl="0" indent="0" algn="l" rtl="0">
                <a:lnSpc>
                  <a:spcPct val="140000"/>
                </a:lnSpc>
                <a:spcBef>
                  <a:spcPts val="0"/>
                </a:spcBef>
                <a:spcAft>
                  <a:spcPts val="0"/>
                </a:spcAft>
                <a:buClr>
                  <a:srgbClr val="000000"/>
                </a:buClr>
                <a:buSzPts val="1300"/>
                <a:buFont typeface="Arial"/>
                <a:buNone/>
              </a:pPr>
              <a:r>
                <a:rPr lang="en" sz="1300" b="0" i="0" u="none" strike="noStrike" cap="none">
                  <a:solidFill>
                    <a:srgbClr val="FFFFFF"/>
                  </a:solidFill>
                  <a:latin typeface="Arial"/>
                  <a:ea typeface="Arial"/>
                  <a:cs typeface="Arial"/>
                  <a:sym typeface="Arial"/>
                </a:rPr>
                <a:t>Tie ir pamatprincipi, kurus piemēro jebkuras konsoles, web, desktop, mobilo ierīču aplikācijas izstrādē. </a:t>
              </a:r>
              <a:endParaRPr sz="1300" b="0" i="0" u="none" strike="noStrike" cap="none">
                <a:solidFill>
                  <a:srgbClr val="FFFFFF"/>
                </a:solidFill>
                <a:latin typeface="Arial"/>
                <a:ea typeface="Arial"/>
                <a:cs typeface="Arial"/>
                <a:sym typeface="Arial"/>
              </a:endParaRPr>
            </a:p>
            <a:p>
              <a:pPr marL="0" marR="0" lvl="0" indent="0" algn="l" rtl="0">
                <a:lnSpc>
                  <a:spcPct val="140000"/>
                </a:lnSpc>
                <a:spcBef>
                  <a:spcPts val="0"/>
                </a:spcBef>
                <a:spcAft>
                  <a:spcPts val="0"/>
                </a:spcAft>
                <a:buClr>
                  <a:srgbClr val="000000"/>
                </a:buClr>
                <a:buSzPts val="1300"/>
                <a:buFont typeface="Arial"/>
                <a:buNone/>
              </a:pPr>
              <a:r>
                <a:rPr lang="en" sz="1300" b="0" i="0" u="none" strike="noStrike" cap="none">
                  <a:solidFill>
                    <a:srgbClr val="FFFFFF"/>
                  </a:solidFill>
                  <a:latin typeface="Arial"/>
                  <a:ea typeface="Arial"/>
                  <a:cs typeface="Arial"/>
                  <a:sym typeface="Arial"/>
                </a:rPr>
                <a:t>Kursos vienkāršības dēļ izstrādāsim tikai konsoles aplikācijas. </a:t>
              </a:r>
              <a:endParaRPr sz="1300" b="0" i="0" u="none" strike="noStrike" cap="none">
                <a:solidFill>
                  <a:srgbClr val="FFFFFF"/>
                </a:solidFill>
                <a:latin typeface="Arial"/>
                <a:ea typeface="Arial"/>
                <a:cs typeface="Arial"/>
                <a:sym typeface="Arial"/>
              </a:endParaRPr>
            </a:p>
            <a:p>
              <a:pPr marL="0" marR="0" lvl="0" indent="0" algn="l" rtl="0">
                <a:lnSpc>
                  <a:spcPct val="140000"/>
                </a:lnSpc>
                <a:spcBef>
                  <a:spcPts val="0"/>
                </a:spcBef>
                <a:spcAft>
                  <a:spcPts val="0"/>
                </a:spcAft>
                <a:buClr>
                  <a:srgbClr val="000000"/>
                </a:buClr>
                <a:buSzPts val="1300"/>
                <a:buFont typeface="Arial"/>
                <a:buNone/>
              </a:pPr>
              <a:endParaRPr sz="1300" b="0" i="0" u="none" strike="noStrike" cap="none">
                <a:solidFill>
                  <a:srgbClr val="FFFFFF"/>
                </a:solidFill>
                <a:latin typeface="Arial"/>
                <a:ea typeface="Arial"/>
                <a:cs typeface="Arial"/>
                <a:sym typeface="Arial"/>
              </a:endParaRPr>
            </a:p>
            <a:p>
              <a:pPr marL="0" marR="0" lvl="0" indent="0" algn="l" rtl="0">
                <a:lnSpc>
                  <a:spcPct val="140000"/>
                </a:lnSpc>
                <a:spcBef>
                  <a:spcPts val="0"/>
                </a:spcBef>
                <a:spcAft>
                  <a:spcPts val="0"/>
                </a:spcAft>
                <a:buClr>
                  <a:srgbClr val="000000"/>
                </a:buClr>
                <a:buSzPts val="1300"/>
                <a:buFont typeface="Arial"/>
                <a:buNone/>
              </a:pPr>
              <a:r>
                <a:rPr lang="en" sz="1300" b="0" i="0" u="none" strike="noStrike" cap="none">
                  <a:solidFill>
                    <a:srgbClr val="FFFFFF"/>
                  </a:solidFill>
                  <a:latin typeface="Arial"/>
                  <a:ea typeface="Arial"/>
                  <a:cs typeface="Arial"/>
                  <a:sym typeface="Arial"/>
                </a:rPr>
                <a:t>Šie kursi atvērs jums durvis, lai varētu papildus apgūt specifiskos principus katram aplikāciju veidam.</a:t>
              </a:r>
              <a:endParaRPr sz="1300" b="0" i="0" u="none" strike="noStrike" cap="none">
                <a:solidFill>
                  <a:srgbClr val="FFFFFF"/>
                </a:solidFill>
                <a:latin typeface="Arial"/>
                <a:ea typeface="Arial"/>
                <a:cs typeface="Arial"/>
                <a:sym typeface="Arial"/>
              </a:endParaRPr>
            </a:p>
            <a:p>
              <a:pPr marL="0" marR="0" lvl="0" indent="0" algn="l" rtl="0">
                <a:lnSpc>
                  <a:spcPct val="140000"/>
                </a:lnSpc>
                <a:spcBef>
                  <a:spcPts val="0"/>
                </a:spcBef>
                <a:spcAft>
                  <a:spcPts val="0"/>
                </a:spcAft>
                <a:buClr>
                  <a:srgbClr val="000000"/>
                </a:buClr>
                <a:buSzPts val="1300"/>
                <a:buFont typeface="Arial"/>
                <a:buNone/>
              </a:pPr>
              <a:r>
                <a:rPr lang="en" sz="1300" b="0" i="0" u="none" strike="noStrike" cap="none">
                  <a:solidFill>
                    <a:srgbClr val="FFFFFF"/>
                  </a:solidFill>
                  <a:latin typeface="Arial"/>
                  <a:ea typeface="Arial"/>
                  <a:cs typeface="Arial"/>
                  <a:sym typeface="Arial"/>
                </a:rPr>
                <a:t> </a:t>
              </a:r>
              <a:endParaRPr sz="1300" b="0" i="0" u="none" strike="noStrike" cap="none">
                <a:solidFill>
                  <a:srgbClr val="FFFFFF"/>
                </a:solidFill>
                <a:latin typeface="Arial"/>
                <a:ea typeface="Arial"/>
                <a:cs typeface="Arial"/>
                <a:sym typeface="Arial"/>
              </a:endParaRPr>
            </a:p>
          </p:txBody>
        </p:sp>
      </p:grpSp>
      <p:pic>
        <p:nvPicPr>
          <p:cNvPr id="219" name="Google Shape;219;p39"/>
          <p:cNvPicPr preferRelativeResize="0"/>
          <p:nvPr/>
        </p:nvPicPr>
        <p:blipFill rotWithShape="1">
          <a:blip r:embed="rId4">
            <a:alphaModFix amt="10000"/>
          </a:blip>
          <a:srcRect/>
          <a:stretch/>
        </p:blipFill>
        <p:spPr>
          <a:xfrm>
            <a:off x="7244405" y="206516"/>
            <a:ext cx="1628782" cy="496779"/>
          </a:xfrm>
          <a:prstGeom prst="rect">
            <a:avLst/>
          </a:prstGeom>
          <a:noFill/>
          <a:ln>
            <a:noFill/>
          </a:ln>
        </p:spPr>
      </p:pic>
      <p:sp>
        <p:nvSpPr>
          <p:cNvPr id="220" name="Google Shape;220;p39"/>
          <p:cNvSpPr txBox="1"/>
          <p:nvPr/>
        </p:nvSpPr>
        <p:spPr>
          <a:xfrm>
            <a:off x="6275095" y="800300"/>
            <a:ext cx="2598300" cy="295500"/>
          </a:xfrm>
          <a:prstGeom prst="rect">
            <a:avLst/>
          </a:prstGeom>
          <a:noFill/>
          <a:ln>
            <a:noFill/>
          </a:ln>
        </p:spPr>
        <p:txBody>
          <a:bodyPr spcFirstLastPara="1" wrap="square" lIns="0" tIns="0" rIns="0" bIns="0" anchor="t" anchorCtr="0">
            <a:spAutoFit/>
          </a:bodyPr>
          <a:lstStyle/>
          <a:p>
            <a:pPr marL="0" marR="0" lvl="0" indent="0" algn="r" rtl="0">
              <a:lnSpc>
                <a:spcPct val="139937"/>
              </a:lnSpc>
              <a:spcBef>
                <a:spcPts val="0"/>
              </a:spcBef>
              <a:spcAft>
                <a:spcPts val="0"/>
              </a:spcAft>
              <a:buClr>
                <a:srgbClr val="000000"/>
              </a:buClr>
              <a:buSzPts val="800"/>
              <a:buFont typeface="Arial"/>
              <a:buNone/>
            </a:pPr>
            <a:r>
              <a:rPr lang="en" sz="800" b="0" i="0" u="none" strike="noStrike" cap="none">
                <a:solidFill>
                  <a:srgbClr val="DBDAD9"/>
                </a:solidFill>
                <a:latin typeface="Arial"/>
                <a:ea typeface="Arial"/>
                <a:cs typeface="Arial"/>
                <a:sym typeface="Arial"/>
              </a:rPr>
              <a:t>Ievads C# programmēšanā </a:t>
            </a:r>
            <a:endParaRPr sz="800" b="0" i="0" u="none" strike="noStrike" cap="none">
              <a:solidFill>
                <a:srgbClr val="DBDAD9"/>
              </a:solidFill>
              <a:latin typeface="Arial"/>
              <a:ea typeface="Arial"/>
              <a:cs typeface="Arial"/>
              <a:sym typeface="Arial"/>
            </a:endParaRPr>
          </a:p>
          <a:p>
            <a:pPr marL="0" marR="0" lvl="0" indent="0" algn="r" rtl="0">
              <a:lnSpc>
                <a:spcPct val="140087"/>
              </a:lnSpc>
              <a:spcBef>
                <a:spcPts val="0"/>
              </a:spcBef>
              <a:spcAft>
                <a:spcPts val="0"/>
              </a:spcAft>
              <a:buClr>
                <a:srgbClr val="000000"/>
              </a:buClr>
              <a:buSzPts val="800"/>
              <a:buFont typeface="Arial"/>
              <a:buNone/>
            </a:pPr>
            <a:r>
              <a:rPr lang="en" sz="800" b="0" i="0" u="none" strike="noStrike" cap="none">
                <a:solidFill>
                  <a:srgbClr val="DBDAD9"/>
                </a:solidFill>
                <a:latin typeface="Arial"/>
                <a:ea typeface="Arial"/>
                <a:cs typeface="Arial"/>
                <a:sym typeface="Arial"/>
              </a:rPr>
              <a:t>202</a:t>
            </a:r>
            <a:r>
              <a:rPr lang="en" sz="800">
                <a:solidFill>
                  <a:srgbClr val="DBDAD9"/>
                </a:solidFill>
              </a:rPr>
              <a:t>2</a:t>
            </a:r>
            <a:endParaRPr sz="7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4"/>
        <p:cNvGrpSpPr/>
        <p:nvPr/>
      </p:nvGrpSpPr>
      <p:grpSpPr>
        <a:xfrm>
          <a:off x="0" y="0"/>
          <a:ext cx="0" cy="0"/>
          <a:chOff x="0" y="0"/>
          <a:chExt cx="0" cy="0"/>
        </a:xfrm>
      </p:grpSpPr>
      <p:pic>
        <p:nvPicPr>
          <p:cNvPr id="225" name="Google Shape;225;p40"/>
          <p:cNvPicPr preferRelativeResize="0"/>
          <p:nvPr/>
        </p:nvPicPr>
        <p:blipFill rotWithShape="1">
          <a:blip r:embed="rId4">
            <a:alphaModFix amt="10000"/>
          </a:blip>
          <a:srcRect/>
          <a:stretch/>
        </p:blipFill>
        <p:spPr>
          <a:xfrm>
            <a:off x="7244405" y="206516"/>
            <a:ext cx="1628782" cy="496779"/>
          </a:xfrm>
          <a:prstGeom prst="rect">
            <a:avLst/>
          </a:prstGeom>
          <a:noFill/>
          <a:ln>
            <a:noFill/>
          </a:ln>
        </p:spPr>
      </p:pic>
      <p:cxnSp>
        <p:nvCxnSpPr>
          <p:cNvPr id="226" name="Google Shape;226;p40"/>
          <p:cNvCxnSpPr/>
          <p:nvPr/>
        </p:nvCxnSpPr>
        <p:spPr>
          <a:xfrm>
            <a:off x="4677336" y="1739988"/>
            <a:ext cx="3381600" cy="0"/>
          </a:xfrm>
          <a:prstGeom prst="straightConnector1">
            <a:avLst/>
          </a:prstGeom>
          <a:noFill/>
          <a:ln w="9525" cap="flat" cmpd="sng">
            <a:solidFill>
              <a:srgbClr val="BFBFBF"/>
            </a:solidFill>
            <a:prstDash val="solid"/>
            <a:round/>
            <a:headEnd type="none" w="sm" len="sm"/>
            <a:tailEnd type="none" w="sm" len="sm"/>
          </a:ln>
        </p:spPr>
      </p:cxnSp>
      <p:cxnSp>
        <p:nvCxnSpPr>
          <p:cNvPr id="227" name="Google Shape;227;p40"/>
          <p:cNvCxnSpPr/>
          <p:nvPr/>
        </p:nvCxnSpPr>
        <p:spPr>
          <a:xfrm>
            <a:off x="4677336" y="2301391"/>
            <a:ext cx="3381600" cy="0"/>
          </a:xfrm>
          <a:prstGeom prst="straightConnector1">
            <a:avLst/>
          </a:prstGeom>
          <a:noFill/>
          <a:ln w="9525" cap="flat" cmpd="sng">
            <a:solidFill>
              <a:srgbClr val="BFBFBF"/>
            </a:solidFill>
            <a:prstDash val="solid"/>
            <a:round/>
            <a:headEnd type="none" w="sm" len="sm"/>
            <a:tailEnd type="none" w="sm" len="sm"/>
          </a:ln>
        </p:spPr>
      </p:cxnSp>
      <p:cxnSp>
        <p:nvCxnSpPr>
          <p:cNvPr id="228" name="Google Shape;228;p40"/>
          <p:cNvCxnSpPr/>
          <p:nvPr/>
        </p:nvCxnSpPr>
        <p:spPr>
          <a:xfrm>
            <a:off x="4677336" y="2862796"/>
            <a:ext cx="3381600" cy="0"/>
          </a:xfrm>
          <a:prstGeom prst="straightConnector1">
            <a:avLst/>
          </a:prstGeom>
          <a:noFill/>
          <a:ln w="9525" cap="flat" cmpd="sng">
            <a:solidFill>
              <a:srgbClr val="BFBFBF"/>
            </a:solidFill>
            <a:prstDash val="solid"/>
            <a:round/>
            <a:headEnd type="none" w="sm" len="sm"/>
            <a:tailEnd type="none" w="sm" len="sm"/>
          </a:ln>
        </p:spPr>
      </p:cxnSp>
      <p:cxnSp>
        <p:nvCxnSpPr>
          <p:cNvPr id="229" name="Google Shape;229;p40"/>
          <p:cNvCxnSpPr/>
          <p:nvPr/>
        </p:nvCxnSpPr>
        <p:spPr>
          <a:xfrm>
            <a:off x="4677336" y="3424199"/>
            <a:ext cx="3381600" cy="0"/>
          </a:xfrm>
          <a:prstGeom prst="straightConnector1">
            <a:avLst/>
          </a:prstGeom>
          <a:noFill/>
          <a:ln w="9525" cap="flat" cmpd="sng">
            <a:solidFill>
              <a:srgbClr val="BFBFBF"/>
            </a:solidFill>
            <a:prstDash val="solid"/>
            <a:round/>
            <a:headEnd type="none" w="sm" len="sm"/>
            <a:tailEnd type="none" w="sm" len="sm"/>
          </a:ln>
        </p:spPr>
      </p:cxnSp>
      <p:grpSp>
        <p:nvGrpSpPr>
          <p:cNvPr id="230" name="Google Shape;230;p40"/>
          <p:cNvGrpSpPr/>
          <p:nvPr/>
        </p:nvGrpSpPr>
        <p:grpSpPr>
          <a:xfrm>
            <a:off x="4745246" y="1363995"/>
            <a:ext cx="3313529" cy="205364"/>
            <a:chOff x="0" y="0"/>
            <a:chExt cx="8836077" cy="547638"/>
          </a:xfrm>
        </p:grpSpPr>
        <p:pic>
          <p:nvPicPr>
            <p:cNvPr id="231" name="Google Shape;231;p40"/>
            <p:cNvPicPr preferRelativeResize="0"/>
            <p:nvPr/>
          </p:nvPicPr>
          <p:blipFill rotWithShape="1">
            <a:blip r:embed="rId5">
              <a:alphaModFix/>
            </a:blip>
            <a:srcRect/>
            <a:stretch/>
          </p:blipFill>
          <p:spPr>
            <a:xfrm>
              <a:off x="0" y="0"/>
              <a:ext cx="520918" cy="520918"/>
            </a:xfrm>
            <a:prstGeom prst="rect">
              <a:avLst/>
            </a:prstGeom>
            <a:noFill/>
            <a:ln>
              <a:noFill/>
            </a:ln>
          </p:spPr>
        </p:pic>
        <p:sp>
          <p:nvSpPr>
            <p:cNvPr id="232" name="Google Shape;232;p40"/>
            <p:cNvSpPr txBox="1"/>
            <p:nvPr/>
          </p:nvSpPr>
          <p:spPr>
            <a:xfrm>
              <a:off x="775377" y="13938"/>
              <a:ext cx="8060700" cy="5337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Clr>
                  <a:srgbClr val="000000"/>
                </a:buClr>
                <a:buSzPts val="1300"/>
                <a:buFont typeface="Arial"/>
                <a:buNone/>
              </a:pPr>
              <a:r>
                <a:rPr lang="en" sz="1300" b="0" i="0" u="none" strike="noStrike" cap="none">
                  <a:solidFill>
                    <a:srgbClr val="F6F6F6"/>
                  </a:solidFill>
                  <a:latin typeface="Arial"/>
                  <a:ea typeface="Arial"/>
                  <a:cs typeface="Arial"/>
                  <a:sym typeface="Arial"/>
                </a:rPr>
                <a:t>Tvērums (scope).</a:t>
              </a:r>
              <a:endParaRPr sz="1300" b="0" i="0" u="none" strike="noStrike" cap="none">
                <a:solidFill>
                  <a:srgbClr val="F6F6F6"/>
                </a:solidFill>
                <a:latin typeface="Arial"/>
                <a:ea typeface="Arial"/>
                <a:cs typeface="Arial"/>
                <a:sym typeface="Arial"/>
              </a:endParaRPr>
            </a:p>
          </p:txBody>
        </p:sp>
      </p:grpSp>
      <p:grpSp>
        <p:nvGrpSpPr>
          <p:cNvPr id="233" name="Google Shape;233;p40"/>
          <p:cNvGrpSpPr/>
          <p:nvPr/>
        </p:nvGrpSpPr>
        <p:grpSpPr>
          <a:xfrm>
            <a:off x="4745246" y="1794088"/>
            <a:ext cx="3313528" cy="460238"/>
            <a:chOff x="0" y="-350163"/>
            <a:chExt cx="8836076" cy="1227300"/>
          </a:xfrm>
        </p:grpSpPr>
        <p:pic>
          <p:nvPicPr>
            <p:cNvPr id="234" name="Google Shape;234;p40"/>
            <p:cNvPicPr preferRelativeResize="0"/>
            <p:nvPr/>
          </p:nvPicPr>
          <p:blipFill rotWithShape="1">
            <a:blip r:embed="rId5">
              <a:alphaModFix/>
            </a:blip>
            <a:srcRect/>
            <a:stretch/>
          </p:blipFill>
          <p:spPr>
            <a:xfrm>
              <a:off x="0" y="0"/>
              <a:ext cx="520918" cy="520918"/>
            </a:xfrm>
            <a:prstGeom prst="rect">
              <a:avLst/>
            </a:prstGeom>
            <a:noFill/>
            <a:ln>
              <a:noFill/>
            </a:ln>
          </p:spPr>
        </p:pic>
        <p:sp>
          <p:nvSpPr>
            <p:cNvPr id="235" name="Google Shape;235;p40"/>
            <p:cNvSpPr txBox="1"/>
            <p:nvPr/>
          </p:nvSpPr>
          <p:spPr>
            <a:xfrm>
              <a:off x="775376" y="-350163"/>
              <a:ext cx="8060700" cy="12273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Clr>
                  <a:srgbClr val="000000"/>
                </a:buClr>
                <a:buSzPts val="1300"/>
                <a:buFont typeface="Arial"/>
                <a:buNone/>
              </a:pPr>
              <a:r>
                <a:rPr lang="en" sz="1300" b="0" i="0" u="none" strike="noStrike" cap="none">
                  <a:solidFill>
                    <a:srgbClr val="F6F6F6"/>
                  </a:solidFill>
                  <a:latin typeface="Arial"/>
                  <a:ea typeface="Arial"/>
                  <a:cs typeface="Arial"/>
                  <a:sym typeface="Arial"/>
                </a:rPr>
                <a:t>Testēšanas pamati un vienības testu veidošana.</a:t>
              </a:r>
              <a:endParaRPr sz="700" b="0" i="0" u="none" strike="noStrike" cap="none">
                <a:solidFill>
                  <a:srgbClr val="000000"/>
                </a:solidFill>
                <a:latin typeface="Arial"/>
                <a:ea typeface="Arial"/>
                <a:cs typeface="Arial"/>
                <a:sym typeface="Arial"/>
              </a:endParaRPr>
            </a:p>
          </p:txBody>
        </p:sp>
      </p:grpSp>
      <p:grpSp>
        <p:nvGrpSpPr>
          <p:cNvPr id="236" name="Google Shape;236;p40"/>
          <p:cNvGrpSpPr/>
          <p:nvPr/>
        </p:nvGrpSpPr>
        <p:grpSpPr>
          <a:xfrm>
            <a:off x="4745246" y="2486803"/>
            <a:ext cx="3313529" cy="205364"/>
            <a:chOff x="0" y="0"/>
            <a:chExt cx="8836077" cy="547638"/>
          </a:xfrm>
        </p:grpSpPr>
        <p:pic>
          <p:nvPicPr>
            <p:cNvPr id="237" name="Google Shape;237;p40"/>
            <p:cNvPicPr preferRelativeResize="0"/>
            <p:nvPr/>
          </p:nvPicPr>
          <p:blipFill rotWithShape="1">
            <a:blip r:embed="rId5">
              <a:alphaModFix/>
            </a:blip>
            <a:srcRect/>
            <a:stretch/>
          </p:blipFill>
          <p:spPr>
            <a:xfrm>
              <a:off x="0" y="0"/>
              <a:ext cx="520918" cy="520918"/>
            </a:xfrm>
            <a:prstGeom prst="rect">
              <a:avLst/>
            </a:prstGeom>
            <a:noFill/>
            <a:ln>
              <a:noFill/>
            </a:ln>
          </p:spPr>
        </p:pic>
        <p:sp>
          <p:nvSpPr>
            <p:cNvPr id="238" name="Google Shape;238;p40"/>
            <p:cNvSpPr txBox="1"/>
            <p:nvPr/>
          </p:nvSpPr>
          <p:spPr>
            <a:xfrm>
              <a:off x="775377" y="13938"/>
              <a:ext cx="8060700" cy="5337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Clr>
                  <a:srgbClr val="000000"/>
                </a:buClr>
                <a:buSzPts val="1300"/>
                <a:buFont typeface="Arial"/>
                <a:buNone/>
              </a:pPr>
              <a:r>
                <a:rPr lang="en" sz="1300" b="0" i="0" u="none" strike="noStrike" cap="none">
                  <a:solidFill>
                    <a:srgbClr val="F6F6F6"/>
                  </a:solidFill>
                  <a:latin typeface="Arial"/>
                  <a:ea typeface="Arial"/>
                  <a:cs typeface="Arial"/>
                  <a:sym typeface="Arial"/>
                </a:rPr>
                <a:t>Izņēmumi.</a:t>
              </a:r>
              <a:endParaRPr sz="700" b="0" i="0" u="none" strike="noStrike" cap="none">
                <a:solidFill>
                  <a:srgbClr val="000000"/>
                </a:solidFill>
                <a:latin typeface="Arial"/>
                <a:ea typeface="Arial"/>
                <a:cs typeface="Arial"/>
                <a:sym typeface="Arial"/>
              </a:endParaRPr>
            </a:p>
          </p:txBody>
        </p:sp>
      </p:grpSp>
      <p:grpSp>
        <p:nvGrpSpPr>
          <p:cNvPr id="239" name="Google Shape;239;p40"/>
          <p:cNvGrpSpPr/>
          <p:nvPr/>
        </p:nvGrpSpPr>
        <p:grpSpPr>
          <a:xfrm>
            <a:off x="4745246" y="3048206"/>
            <a:ext cx="3313529" cy="205364"/>
            <a:chOff x="0" y="0"/>
            <a:chExt cx="8836077" cy="547638"/>
          </a:xfrm>
        </p:grpSpPr>
        <p:pic>
          <p:nvPicPr>
            <p:cNvPr id="240" name="Google Shape;240;p40"/>
            <p:cNvPicPr preferRelativeResize="0"/>
            <p:nvPr/>
          </p:nvPicPr>
          <p:blipFill rotWithShape="1">
            <a:blip r:embed="rId5">
              <a:alphaModFix/>
            </a:blip>
            <a:srcRect/>
            <a:stretch/>
          </p:blipFill>
          <p:spPr>
            <a:xfrm>
              <a:off x="0" y="0"/>
              <a:ext cx="520918" cy="520918"/>
            </a:xfrm>
            <a:prstGeom prst="rect">
              <a:avLst/>
            </a:prstGeom>
            <a:noFill/>
            <a:ln>
              <a:noFill/>
            </a:ln>
          </p:spPr>
        </p:pic>
        <p:sp>
          <p:nvSpPr>
            <p:cNvPr id="241" name="Google Shape;241;p40"/>
            <p:cNvSpPr txBox="1"/>
            <p:nvPr/>
          </p:nvSpPr>
          <p:spPr>
            <a:xfrm>
              <a:off x="775377" y="13938"/>
              <a:ext cx="8060700" cy="5337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Clr>
                  <a:srgbClr val="000000"/>
                </a:buClr>
                <a:buSzPts val="1300"/>
                <a:buFont typeface="Arial"/>
                <a:buNone/>
              </a:pPr>
              <a:r>
                <a:rPr lang="en" sz="1300" b="0" i="0" u="none" strike="noStrike" cap="none">
                  <a:solidFill>
                    <a:srgbClr val="F6F6F6"/>
                  </a:solidFill>
                  <a:latin typeface="Arial"/>
                  <a:ea typeface="Arial"/>
                  <a:cs typeface="Arial"/>
                  <a:sym typeface="Arial"/>
                </a:rPr>
                <a:t>Obligātais skaitītājs, Interface.</a:t>
              </a:r>
              <a:endParaRPr sz="700" b="0" i="0" u="none" strike="noStrike" cap="none">
                <a:solidFill>
                  <a:srgbClr val="000000"/>
                </a:solidFill>
                <a:latin typeface="Arial"/>
                <a:ea typeface="Arial"/>
                <a:cs typeface="Arial"/>
                <a:sym typeface="Arial"/>
              </a:endParaRPr>
            </a:p>
          </p:txBody>
        </p:sp>
      </p:grpSp>
      <p:grpSp>
        <p:nvGrpSpPr>
          <p:cNvPr id="242" name="Google Shape;242;p40"/>
          <p:cNvGrpSpPr/>
          <p:nvPr/>
        </p:nvGrpSpPr>
        <p:grpSpPr>
          <a:xfrm>
            <a:off x="4745246" y="3609610"/>
            <a:ext cx="3313529" cy="465464"/>
            <a:chOff x="0" y="0"/>
            <a:chExt cx="8836077" cy="1241238"/>
          </a:xfrm>
        </p:grpSpPr>
        <p:pic>
          <p:nvPicPr>
            <p:cNvPr id="243" name="Google Shape;243;p40"/>
            <p:cNvPicPr preferRelativeResize="0"/>
            <p:nvPr/>
          </p:nvPicPr>
          <p:blipFill rotWithShape="1">
            <a:blip r:embed="rId5">
              <a:alphaModFix/>
            </a:blip>
            <a:srcRect/>
            <a:stretch/>
          </p:blipFill>
          <p:spPr>
            <a:xfrm>
              <a:off x="0" y="0"/>
              <a:ext cx="520918" cy="520918"/>
            </a:xfrm>
            <a:prstGeom prst="rect">
              <a:avLst/>
            </a:prstGeom>
            <a:noFill/>
            <a:ln>
              <a:noFill/>
            </a:ln>
          </p:spPr>
        </p:pic>
        <p:sp>
          <p:nvSpPr>
            <p:cNvPr id="244" name="Google Shape;244;p40"/>
            <p:cNvSpPr txBox="1"/>
            <p:nvPr/>
          </p:nvSpPr>
          <p:spPr>
            <a:xfrm>
              <a:off x="775377" y="13938"/>
              <a:ext cx="8060700" cy="12273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Clr>
                  <a:srgbClr val="000000"/>
                </a:buClr>
                <a:buSzPts val="1300"/>
                <a:buFont typeface="Arial"/>
                <a:buNone/>
              </a:pPr>
              <a:r>
                <a:rPr lang="en" sz="1300" b="0" i="0" u="none" strike="noStrike" cap="none">
                  <a:solidFill>
                    <a:srgbClr val="F6F6F6"/>
                  </a:solidFill>
                  <a:latin typeface="Arial"/>
                  <a:ea typeface="Arial"/>
                  <a:cs typeface="Arial"/>
                  <a:sym typeface="Arial"/>
                </a:rPr>
                <a:t>Mantošanās, Pārrakstāmās metodes.</a:t>
              </a:r>
              <a:endParaRPr sz="1300" b="0" i="0" u="none" strike="noStrike" cap="none">
                <a:solidFill>
                  <a:srgbClr val="F6F6F6"/>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300"/>
                <a:buFont typeface="Arial"/>
                <a:buNone/>
              </a:pPr>
              <a:endParaRPr sz="1300" b="0" i="0" u="none" strike="noStrike" cap="none">
                <a:solidFill>
                  <a:srgbClr val="F6F6F6"/>
                </a:solidFill>
                <a:latin typeface="Arial"/>
                <a:ea typeface="Arial"/>
                <a:cs typeface="Arial"/>
                <a:sym typeface="Arial"/>
              </a:endParaRPr>
            </a:p>
          </p:txBody>
        </p:sp>
      </p:grpSp>
      <p:sp>
        <p:nvSpPr>
          <p:cNvPr id="245" name="Google Shape;245;p40"/>
          <p:cNvSpPr txBox="1"/>
          <p:nvPr/>
        </p:nvSpPr>
        <p:spPr>
          <a:xfrm>
            <a:off x="6275095" y="827845"/>
            <a:ext cx="2598300" cy="295500"/>
          </a:xfrm>
          <a:prstGeom prst="rect">
            <a:avLst/>
          </a:prstGeom>
          <a:noFill/>
          <a:ln>
            <a:noFill/>
          </a:ln>
        </p:spPr>
        <p:txBody>
          <a:bodyPr spcFirstLastPara="1" wrap="square" lIns="0" tIns="0" rIns="0" bIns="0" anchor="t" anchorCtr="0">
            <a:spAutoFit/>
          </a:bodyPr>
          <a:lstStyle/>
          <a:p>
            <a:pPr marL="0" marR="0" lvl="0" indent="0" algn="r" rtl="0">
              <a:lnSpc>
                <a:spcPct val="139937"/>
              </a:lnSpc>
              <a:spcBef>
                <a:spcPts val="0"/>
              </a:spcBef>
              <a:spcAft>
                <a:spcPts val="0"/>
              </a:spcAft>
              <a:buClr>
                <a:srgbClr val="000000"/>
              </a:buClr>
              <a:buSzPts val="800"/>
              <a:buFont typeface="Arial"/>
              <a:buNone/>
            </a:pPr>
            <a:r>
              <a:rPr lang="en" sz="800" b="0" i="0" u="none" strike="noStrike" cap="none">
                <a:solidFill>
                  <a:srgbClr val="DBDAD9"/>
                </a:solidFill>
                <a:latin typeface="Arial"/>
                <a:ea typeface="Arial"/>
                <a:cs typeface="Arial"/>
                <a:sym typeface="Arial"/>
              </a:rPr>
              <a:t>Ievads C# programmēšanā </a:t>
            </a:r>
            <a:endParaRPr sz="800" b="0" i="0" u="none" strike="noStrike" cap="none">
              <a:solidFill>
                <a:srgbClr val="DBDAD9"/>
              </a:solidFill>
              <a:latin typeface="Arial"/>
              <a:ea typeface="Arial"/>
              <a:cs typeface="Arial"/>
              <a:sym typeface="Arial"/>
            </a:endParaRPr>
          </a:p>
          <a:p>
            <a:pPr marL="0" marR="0" lvl="0" indent="0" algn="r" rtl="0">
              <a:lnSpc>
                <a:spcPct val="140087"/>
              </a:lnSpc>
              <a:spcBef>
                <a:spcPts val="0"/>
              </a:spcBef>
              <a:spcAft>
                <a:spcPts val="0"/>
              </a:spcAft>
              <a:buClr>
                <a:srgbClr val="000000"/>
              </a:buClr>
              <a:buSzPts val="800"/>
              <a:buFont typeface="Arial"/>
              <a:buNone/>
            </a:pPr>
            <a:r>
              <a:rPr lang="en" sz="800">
                <a:solidFill>
                  <a:srgbClr val="DBDAD9"/>
                </a:solidFill>
              </a:rPr>
              <a:t>2022</a:t>
            </a:r>
            <a:endParaRPr sz="700" b="0" i="0" u="none" strike="noStrike" cap="none">
              <a:solidFill>
                <a:srgbClr val="000000"/>
              </a:solidFill>
              <a:latin typeface="Arial"/>
              <a:ea typeface="Arial"/>
              <a:cs typeface="Arial"/>
              <a:sym typeface="Arial"/>
            </a:endParaRPr>
          </a:p>
        </p:txBody>
      </p:sp>
      <p:sp>
        <p:nvSpPr>
          <p:cNvPr id="246" name="Google Shape;246;p40"/>
          <p:cNvSpPr txBox="1"/>
          <p:nvPr/>
        </p:nvSpPr>
        <p:spPr>
          <a:xfrm>
            <a:off x="505744" y="1205458"/>
            <a:ext cx="4066200" cy="3849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rgbClr val="000000"/>
              </a:buClr>
              <a:buSzPts val="2500"/>
              <a:buFont typeface="Arial"/>
              <a:buNone/>
            </a:pPr>
            <a:r>
              <a:rPr lang="en" sz="2500" b="0" i="0" u="none" strike="noStrike" cap="none">
                <a:solidFill>
                  <a:srgbClr val="F6F6F6"/>
                </a:solidFill>
                <a:latin typeface="Arial"/>
                <a:ea typeface="Arial"/>
                <a:cs typeface="Arial"/>
                <a:sym typeface="Arial"/>
              </a:rPr>
              <a:t>Lekcijās apgūsiet</a:t>
            </a:r>
            <a:endParaRPr sz="700" b="0" i="0" u="none" strike="noStrike" cap="none">
              <a:solidFill>
                <a:srgbClr val="000000"/>
              </a:solidFill>
              <a:latin typeface="Arial"/>
              <a:ea typeface="Arial"/>
              <a:cs typeface="Arial"/>
              <a:sym typeface="Arial"/>
            </a:endParaRPr>
          </a:p>
        </p:txBody>
      </p:sp>
      <p:cxnSp>
        <p:nvCxnSpPr>
          <p:cNvPr id="247" name="Google Shape;247;p40"/>
          <p:cNvCxnSpPr/>
          <p:nvPr/>
        </p:nvCxnSpPr>
        <p:spPr>
          <a:xfrm>
            <a:off x="505749" y="2240263"/>
            <a:ext cx="3381600" cy="0"/>
          </a:xfrm>
          <a:prstGeom prst="straightConnector1">
            <a:avLst/>
          </a:prstGeom>
          <a:noFill/>
          <a:ln w="9525" cap="flat" cmpd="sng">
            <a:solidFill>
              <a:srgbClr val="BFBFBF"/>
            </a:solidFill>
            <a:prstDash val="solid"/>
            <a:round/>
            <a:headEnd type="none" w="sm" len="sm"/>
            <a:tailEnd type="none" w="sm" len="sm"/>
          </a:ln>
        </p:spPr>
      </p:cxnSp>
      <p:cxnSp>
        <p:nvCxnSpPr>
          <p:cNvPr id="248" name="Google Shape;248;p40"/>
          <p:cNvCxnSpPr/>
          <p:nvPr/>
        </p:nvCxnSpPr>
        <p:spPr>
          <a:xfrm>
            <a:off x="505749" y="2801666"/>
            <a:ext cx="3381600" cy="0"/>
          </a:xfrm>
          <a:prstGeom prst="straightConnector1">
            <a:avLst/>
          </a:prstGeom>
          <a:noFill/>
          <a:ln w="9525" cap="flat" cmpd="sng">
            <a:solidFill>
              <a:srgbClr val="BFBFBF"/>
            </a:solidFill>
            <a:prstDash val="solid"/>
            <a:round/>
            <a:headEnd type="none" w="sm" len="sm"/>
            <a:tailEnd type="none" w="sm" len="sm"/>
          </a:ln>
        </p:spPr>
      </p:cxnSp>
      <p:cxnSp>
        <p:nvCxnSpPr>
          <p:cNvPr id="249" name="Google Shape;249;p40"/>
          <p:cNvCxnSpPr/>
          <p:nvPr/>
        </p:nvCxnSpPr>
        <p:spPr>
          <a:xfrm>
            <a:off x="505749" y="3363070"/>
            <a:ext cx="3381600" cy="0"/>
          </a:xfrm>
          <a:prstGeom prst="straightConnector1">
            <a:avLst/>
          </a:prstGeom>
          <a:noFill/>
          <a:ln w="9525" cap="flat" cmpd="sng">
            <a:solidFill>
              <a:srgbClr val="BFBFBF"/>
            </a:solidFill>
            <a:prstDash val="solid"/>
            <a:round/>
            <a:headEnd type="none" w="sm" len="sm"/>
            <a:tailEnd type="none" w="sm" len="sm"/>
          </a:ln>
        </p:spPr>
      </p:cxnSp>
      <p:cxnSp>
        <p:nvCxnSpPr>
          <p:cNvPr id="250" name="Google Shape;250;p40"/>
          <p:cNvCxnSpPr/>
          <p:nvPr/>
        </p:nvCxnSpPr>
        <p:spPr>
          <a:xfrm>
            <a:off x="505749" y="3924474"/>
            <a:ext cx="3381600" cy="0"/>
          </a:xfrm>
          <a:prstGeom prst="straightConnector1">
            <a:avLst/>
          </a:prstGeom>
          <a:noFill/>
          <a:ln w="9525" cap="flat" cmpd="sng">
            <a:solidFill>
              <a:srgbClr val="BFBFBF"/>
            </a:solidFill>
            <a:prstDash val="solid"/>
            <a:round/>
            <a:headEnd type="none" w="sm" len="sm"/>
            <a:tailEnd type="none" w="sm" len="sm"/>
          </a:ln>
        </p:spPr>
      </p:cxnSp>
      <p:grpSp>
        <p:nvGrpSpPr>
          <p:cNvPr id="251" name="Google Shape;251;p40"/>
          <p:cNvGrpSpPr/>
          <p:nvPr/>
        </p:nvGrpSpPr>
        <p:grpSpPr>
          <a:xfrm>
            <a:off x="573659" y="1714500"/>
            <a:ext cx="3848241" cy="720338"/>
            <a:chOff x="0" y="-399385"/>
            <a:chExt cx="10261976" cy="1920900"/>
          </a:xfrm>
        </p:grpSpPr>
        <p:pic>
          <p:nvPicPr>
            <p:cNvPr id="252" name="Google Shape;252;p40"/>
            <p:cNvPicPr preferRelativeResize="0"/>
            <p:nvPr/>
          </p:nvPicPr>
          <p:blipFill rotWithShape="1">
            <a:blip r:embed="rId5">
              <a:alphaModFix/>
            </a:blip>
            <a:srcRect/>
            <a:stretch/>
          </p:blipFill>
          <p:spPr>
            <a:xfrm>
              <a:off x="0" y="0"/>
              <a:ext cx="520918" cy="520918"/>
            </a:xfrm>
            <a:prstGeom prst="rect">
              <a:avLst/>
            </a:prstGeom>
            <a:noFill/>
            <a:ln>
              <a:noFill/>
            </a:ln>
          </p:spPr>
        </p:pic>
        <p:sp>
          <p:nvSpPr>
            <p:cNvPr id="253" name="Google Shape;253;p40"/>
            <p:cNvSpPr txBox="1"/>
            <p:nvPr/>
          </p:nvSpPr>
          <p:spPr>
            <a:xfrm>
              <a:off x="775376" y="-399385"/>
              <a:ext cx="9486600" cy="19209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Clr>
                  <a:srgbClr val="000000"/>
                </a:buClr>
                <a:buSzPts val="1300"/>
                <a:buFont typeface="Arial"/>
                <a:buNone/>
              </a:pPr>
              <a:r>
                <a:rPr lang="en" sz="1300" b="0" i="0" u="none" strike="noStrike" cap="none">
                  <a:solidFill>
                    <a:srgbClr val="F6F6F6"/>
                  </a:solidFill>
                  <a:latin typeface="Arial"/>
                  <a:ea typeface="Arial"/>
                  <a:cs typeface="Arial"/>
                  <a:sym typeface="Arial"/>
                </a:rPr>
                <a:t>Ievads IT nozarē. Uzstādām izstrādes vidi darbam. Koda versiju kontrole.</a:t>
              </a:r>
              <a:endParaRPr sz="1300" b="0" i="0" u="none" strike="noStrike" cap="none">
                <a:solidFill>
                  <a:srgbClr val="F6F6F6"/>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300"/>
                <a:buFont typeface="Arial"/>
                <a:buNone/>
              </a:pPr>
              <a:endParaRPr sz="1300" b="0" i="0" u="none" strike="noStrike" cap="none">
                <a:solidFill>
                  <a:srgbClr val="F6F6F6"/>
                </a:solidFill>
                <a:latin typeface="Arial"/>
                <a:ea typeface="Arial"/>
                <a:cs typeface="Arial"/>
                <a:sym typeface="Arial"/>
              </a:endParaRPr>
            </a:p>
          </p:txBody>
        </p:sp>
      </p:grpSp>
      <p:grpSp>
        <p:nvGrpSpPr>
          <p:cNvPr id="254" name="Google Shape;254;p40"/>
          <p:cNvGrpSpPr/>
          <p:nvPr/>
        </p:nvGrpSpPr>
        <p:grpSpPr>
          <a:xfrm>
            <a:off x="573659" y="2294725"/>
            <a:ext cx="3313528" cy="460238"/>
            <a:chOff x="0" y="-349198"/>
            <a:chExt cx="8836076" cy="1227300"/>
          </a:xfrm>
        </p:grpSpPr>
        <p:pic>
          <p:nvPicPr>
            <p:cNvPr id="255" name="Google Shape;255;p40"/>
            <p:cNvPicPr preferRelativeResize="0"/>
            <p:nvPr/>
          </p:nvPicPr>
          <p:blipFill rotWithShape="1">
            <a:blip r:embed="rId5">
              <a:alphaModFix/>
            </a:blip>
            <a:srcRect/>
            <a:stretch/>
          </p:blipFill>
          <p:spPr>
            <a:xfrm>
              <a:off x="0" y="0"/>
              <a:ext cx="520918" cy="520918"/>
            </a:xfrm>
            <a:prstGeom prst="rect">
              <a:avLst/>
            </a:prstGeom>
            <a:noFill/>
            <a:ln>
              <a:noFill/>
            </a:ln>
          </p:spPr>
        </p:pic>
        <p:sp>
          <p:nvSpPr>
            <p:cNvPr id="256" name="Google Shape;256;p40"/>
            <p:cNvSpPr txBox="1"/>
            <p:nvPr/>
          </p:nvSpPr>
          <p:spPr>
            <a:xfrm>
              <a:off x="775376" y="-349198"/>
              <a:ext cx="8060700" cy="12273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Clr>
                  <a:srgbClr val="000000"/>
                </a:buClr>
                <a:buSzPts val="1300"/>
                <a:buFont typeface="Arial"/>
                <a:buNone/>
              </a:pPr>
              <a:r>
                <a:rPr lang="en" sz="1300" b="0" i="0" u="none" strike="noStrike" cap="none">
                  <a:solidFill>
                    <a:srgbClr val="F6F6F6"/>
                  </a:solidFill>
                  <a:latin typeface="Arial"/>
                  <a:ea typeface="Arial"/>
                  <a:cs typeface="Arial"/>
                  <a:sym typeface="Arial"/>
                </a:rPr>
                <a:t>Primitīvie datu tipi, operatori, darbības ar konsoli.</a:t>
              </a:r>
              <a:endParaRPr sz="700" b="0" i="0" u="none" strike="noStrike" cap="none">
                <a:solidFill>
                  <a:srgbClr val="000000"/>
                </a:solidFill>
                <a:latin typeface="Arial"/>
                <a:ea typeface="Arial"/>
                <a:cs typeface="Arial"/>
                <a:sym typeface="Arial"/>
              </a:endParaRPr>
            </a:p>
          </p:txBody>
        </p:sp>
      </p:grpSp>
      <p:grpSp>
        <p:nvGrpSpPr>
          <p:cNvPr id="257" name="Google Shape;257;p40"/>
          <p:cNvGrpSpPr/>
          <p:nvPr/>
        </p:nvGrpSpPr>
        <p:grpSpPr>
          <a:xfrm>
            <a:off x="573659" y="2987078"/>
            <a:ext cx="3313529" cy="205364"/>
            <a:chOff x="0" y="0"/>
            <a:chExt cx="8836077" cy="547638"/>
          </a:xfrm>
        </p:grpSpPr>
        <p:pic>
          <p:nvPicPr>
            <p:cNvPr id="258" name="Google Shape;258;p40"/>
            <p:cNvPicPr preferRelativeResize="0"/>
            <p:nvPr/>
          </p:nvPicPr>
          <p:blipFill rotWithShape="1">
            <a:blip r:embed="rId5">
              <a:alphaModFix/>
            </a:blip>
            <a:srcRect/>
            <a:stretch/>
          </p:blipFill>
          <p:spPr>
            <a:xfrm>
              <a:off x="0" y="0"/>
              <a:ext cx="520918" cy="520918"/>
            </a:xfrm>
            <a:prstGeom prst="rect">
              <a:avLst/>
            </a:prstGeom>
            <a:noFill/>
            <a:ln>
              <a:noFill/>
            </a:ln>
          </p:spPr>
        </p:pic>
        <p:sp>
          <p:nvSpPr>
            <p:cNvPr id="259" name="Google Shape;259;p40"/>
            <p:cNvSpPr txBox="1"/>
            <p:nvPr/>
          </p:nvSpPr>
          <p:spPr>
            <a:xfrm>
              <a:off x="775377" y="13938"/>
              <a:ext cx="8060700" cy="5337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Clr>
                  <a:srgbClr val="000000"/>
                </a:buClr>
                <a:buSzPts val="1300"/>
                <a:buFont typeface="Arial"/>
                <a:buNone/>
              </a:pPr>
              <a:r>
                <a:rPr lang="en" sz="1300" b="0" i="0" u="none" strike="noStrike" cap="none">
                  <a:solidFill>
                    <a:srgbClr val="F6F6F6"/>
                  </a:solidFill>
                  <a:latin typeface="Arial"/>
                  <a:ea typeface="Arial"/>
                  <a:cs typeface="Arial"/>
                  <a:sym typeface="Arial"/>
                </a:rPr>
                <a:t>Klases, objekti un funkcijas.</a:t>
              </a:r>
              <a:endParaRPr sz="700" b="0" i="0" u="none" strike="noStrike" cap="none">
                <a:solidFill>
                  <a:srgbClr val="000000"/>
                </a:solidFill>
                <a:latin typeface="Arial"/>
                <a:ea typeface="Arial"/>
                <a:cs typeface="Arial"/>
                <a:sym typeface="Arial"/>
              </a:endParaRPr>
            </a:p>
          </p:txBody>
        </p:sp>
      </p:grpSp>
      <p:grpSp>
        <p:nvGrpSpPr>
          <p:cNvPr id="260" name="Google Shape;260;p40"/>
          <p:cNvGrpSpPr/>
          <p:nvPr/>
        </p:nvGrpSpPr>
        <p:grpSpPr>
          <a:xfrm>
            <a:off x="573659" y="3548482"/>
            <a:ext cx="3313529" cy="205364"/>
            <a:chOff x="0" y="0"/>
            <a:chExt cx="8836077" cy="547638"/>
          </a:xfrm>
        </p:grpSpPr>
        <p:pic>
          <p:nvPicPr>
            <p:cNvPr id="261" name="Google Shape;261;p40"/>
            <p:cNvPicPr preferRelativeResize="0"/>
            <p:nvPr/>
          </p:nvPicPr>
          <p:blipFill rotWithShape="1">
            <a:blip r:embed="rId5">
              <a:alphaModFix/>
            </a:blip>
            <a:srcRect/>
            <a:stretch/>
          </p:blipFill>
          <p:spPr>
            <a:xfrm>
              <a:off x="0" y="0"/>
              <a:ext cx="520918" cy="520918"/>
            </a:xfrm>
            <a:prstGeom prst="rect">
              <a:avLst/>
            </a:prstGeom>
            <a:noFill/>
            <a:ln>
              <a:noFill/>
            </a:ln>
          </p:spPr>
        </p:pic>
        <p:sp>
          <p:nvSpPr>
            <p:cNvPr id="262" name="Google Shape;262;p40"/>
            <p:cNvSpPr txBox="1"/>
            <p:nvPr/>
          </p:nvSpPr>
          <p:spPr>
            <a:xfrm>
              <a:off x="775377" y="13938"/>
              <a:ext cx="8060700" cy="5337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Clr>
                  <a:srgbClr val="000000"/>
                </a:buClr>
                <a:buSzPts val="1300"/>
                <a:buFont typeface="Arial"/>
                <a:buNone/>
              </a:pPr>
              <a:r>
                <a:rPr lang="en" sz="1300" b="0" i="0" u="none" strike="noStrike" cap="none">
                  <a:solidFill>
                    <a:srgbClr val="F6F6F6"/>
                  </a:solidFill>
                  <a:latin typeface="Arial"/>
                  <a:ea typeface="Arial"/>
                  <a:cs typeface="Arial"/>
                  <a:sym typeface="Arial"/>
                </a:rPr>
                <a:t>Koda zarošanās.</a:t>
              </a:r>
              <a:endParaRPr sz="700" b="0" i="0" u="none" strike="noStrike" cap="none">
                <a:solidFill>
                  <a:srgbClr val="000000"/>
                </a:solidFill>
                <a:latin typeface="Arial"/>
                <a:ea typeface="Arial"/>
                <a:cs typeface="Arial"/>
                <a:sym typeface="Arial"/>
              </a:endParaRPr>
            </a:p>
          </p:txBody>
        </p:sp>
      </p:grpSp>
      <p:grpSp>
        <p:nvGrpSpPr>
          <p:cNvPr id="263" name="Google Shape;263;p40"/>
          <p:cNvGrpSpPr/>
          <p:nvPr/>
        </p:nvGrpSpPr>
        <p:grpSpPr>
          <a:xfrm>
            <a:off x="573646" y="4088185"/>
            <a:ext cx="3313529" cy="205364"/>
            <a:chOff x="0" y="0"/>
            <a:chExt cx="8836077" cy="547638"/>
          </a:xfrm>
        </p:grpSpPr>
        <p:pic>
          <p:nvPicPr>
            <p:cNvPr id="264" name="Google Shape;264;p40"/>
            <p:cNvPicPr preferRelativeResize="0"/>
            <p:nvPr/>
          </p:nvPicPr>
          <p:blipFill rotWithShape="1">
            <a:blip r:embed="rId5">
              <a:alphaModFix/>
            </a:blip>
            <a:srcRect/>
            <a:stretch/>
          </p:blipFill>
          <p:spPr>
            <a:xfrm>
              <a:off x="0" y="0"/>
              <a:ext cx="520918" cy="520918"/>
            </a:xfrm>
            <a:prstGeom prst="rect">
              <a:avLst/>
            </a:prstGeom>
            <a:noFill/>
            <a:ln>
              <a:noFill/>
            </a:ln>
          </p:spPr>
        </p:pic>
        <p:sp>
          <p:nvSpPr>
            <p:cNvPr id="265" name="Google Shape;265;p40"/>
            <p:cNvSpPr txBox="1"/>
            <p:nvPr/>
          </p:nvSpPr>
          <p:spPr>
            <a:xfrm>
              <a:off x="775377" y="13938"/>
              <a:ext cx="8060700" cy="5337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Clr>
                  <a:srgbClr val="000000"/>
                </a:buClr>
                <a:buSzPts val="1300"/>
                <a:buFont typeface="Arial"/>
                <a:buNone/>
              </a:pPr>
              <a:r>
                <a:rPr lang="en" sz="1300" b="0" i="0" u="none" strike="noStrike" cap="none">
                  <a:solidFill>
                    <a:srgbClr val="F6F6F6"/>
                  </a:solidFill>
                  <a:latin typeface="Arial"/>
                  <a:ea typeface="Arial"/>
                  <a:cs typeface="Arial"/>
                  <a:sym typeface="Arial"/>
                </a:rPr>
                <a:t>Masīvi, cikli</a:t>
              </a:r>
              <a:endParaRPr sz="700" b="0" i="0" u="none" strike="noStrike" cap="none">
                <a:solidFill>
                  <a:srgbClr val="000000"/>
                </a:solidFill>
                <a:latin typeface="Arial"/>
                <a:ea typeface="Arial"/>
                <a:cs typeface="Arial"/>
                <a:sym typeface="Arial"/>
              </a:endParaRPr>
            </a:p>
          </p:txBody>
        </p:sp>
      </p:grpSp>
      <p:cxnSp>
        <p:nvCxnSpPr>
          <p:cNvPr id="266" name="Google Shape;266;p40"/>
          <p:cNvCxnSpPr/>
          <p:nvPr/>
        </p:nvCxnSpPr>
        <p:spPr>
          <a:xfrm>
            <a:off x="505749" y="4457249"/>
            <a:ext cx="3381600" cy="0"/>
          </a:xfrm>
          <a:prstGeom prst="straightConnector1">
            <a:avLst/>
          </a:prstGeom>
          <a:noFill/>
          <a:ln w="9525" cap="flat" cmpd="sng">
            <a:solidFill>
              <a:srgbClr val="BFBFBF"/>
            </a:solidFill>
            <a:prstDash val="solid"/>
            <a:round/>
            <a:headEnd type="none" w="sm" len="sm"/>
            <a:tailEnd type="none" w="sm" len="sm"/>
          </a:ln>
        </p:spPr>
      </p:cxnSp>
      <p:grpSp>
        <p:nvGrpSpPr>
          <p:cNvPr id="267" name="Google Shape;267;p40"/>
          <p:cNvGrpSpPr/>
          <p:nvPr/>
        </p:nvGrpSpPr>
        <p:grpSpPr>
          <a:xfrm>
            <a:off x="573659" y="4642660"/>
            <a:ext cx="3313529" cy="205364"/>
            <a:chOff x="0" y="0"/>
            <a:chExt cx="8836077" cy="547638"/>
          </a:xfrm>
        </p:grpSpPr>
        <p:pic>
          <p:nvPicPr>
            <p:cNvPr id="268" name="Google Shape;268;p40"/>
            <p:cNvPicPr preferRelativeResize="0"/>
            <p:nvPr/>
          </p:nvPicPr>
          <p:blipFill rotWithShape="1">
            <a:blip r:embed="rId5">
              <a:alphaModFix/>
            </a:blip>
            <a:srcRect/>
            <a:stretch/>
          </p:blipFill>
          <p:spPr>
            <a:xfrm>
              <a:off x="0" y="0"/>
              <a:ext cx="520918" cy="520918"/>
            </a:xfrm>
            <a:prstGeom prst="rect">
              <a:avLst/>
            </a:prstGeom>
            <a:noFill/>
            <a:ln>
              <a:noFill/>
            </a:ln>
          </p:spPr>
        </p:pic>
        <p:sp>
          <p:nvSpPr>
            <p:cNvPr id="269" name="Google Shape;269;p40"/>
            <p:cNvSpPr txBox="1"/>
            <p:nvPr/>
          </p:nvSpPr>
          <p:spPr>
            <a:xfrm>
              <a:off x="775377" y="13938"/>
              <a:ext cx="8060700" cy="5337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Clr>
                  <a:srgbClr val="000000"/>
                </a:buClr>
                <a:buSzPts val="1300"/>
                <a:buFont typeface="Arial"/>
                <a:buNone/>
              </a:pPr>
              <a:r>
                <a:rPr lang="en" sz="1300" b="0" i="0" u="none" strike="noStrike" cap="none">
                  <a:solidFill>
                    <a:srgbClr val="F6F6F6"/>
                  </a:solidFill>
                  <a:latin typeface="Arial"/>
                  <a:ea typeface="Arial"/>
                  <a:cs typeface="Arial"/>
                  <a:sym typeface="Arial"/>
                </a:rPr>
                <a:t>Saraksts, Vārdnīca.</a:t>
              </a:r>
              <a:endParaRPr sz="700" b="0" i="0" u="none" strike="noStrike" cap="non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3"/>
        <p:cNvGrpSpPr/>
        <p:nvPr/>
      </p:nvGrpSpPr>
      <p:grpSpPr>
        <a:xfrm>
          <a:off x="0" y="0"/>
          <a:ext cx="0" cy="0"/>
          <a:chOff x="0" y="0"/>
          <a:chExt cx="0" cy="0"/>
        </a:xfrm>
      </p:grpSpPr>
      <p:pic>
        <p:nvPicPr>
          <p:cNvPr id="274" name="Google Shape;274;p41"/>
          <p:cNvPicPr preferRelativeResize="0"/>
          <p:nvPr/>
        </p:nvPicPr>
        <p:blipFill rotWithShape="1">
          <a:blip r:embed="rId4">
            <a:alphaModFix amt="10000"/>
          </a:blip>
          <a:srcRect/>
          <a:stretch/>
        </p:blipFill>
        <p:spPr>
          <a:xfrm>
            <a:off x="7244405" y="206516"/>
            <a:ext cx="1628782" cy="496779"/>
          </a:xfrm>
          <a:prstGeom prst="rect">
            <a:avLst/>
          </a:prstGeom>
          <a:noFill/>
          <a:ln>
            <a:noFill/>
          </a:ln>
        </p:spPr>
      </p:pic>
      <p:cxnSp>
        <p:nvCxnSpPr>
          <p:cNvPr id="275" name="Google Shape;275;p41"/>
          <p:cNvCxnSpPr/>
          <p:nvPr/>
        </p:nvCxnSpPr>
        <p:spPr>
          <a:xfrm>
            <a:off x="4677336" y="1739988"/>
            <a:ext cx="3381600" cy="0"/>
          </a:xfrm>
          <a:prstGeom prst="straightConnector1">
            <a:avLst/>
          </a:prstGeom>
          <a:noFill/>
          <a:ln w="9525" cap="flat" cmpd="sng">
            <a:solidFill>
              <a:srgbClr val="BFBFBF"/>
            </a:solidFill>
            <a:prstDash val="solid"/>
            <a:round/>
            <a:headEnd type="none" w="sm" len="sm"/>
            <a:tailEnd type="none" w="sm" len="sm"/>
          </a:ln>
        </p:spPr>
      </p:cxnSp>
      <p:cxnSp>
        <p:nvCxnSpPr>
          <p:cNvPr id="276" name="Google Shape;276;p41"/>
          <p:cNvCxnSpPr/>
          <p:nvPr/>
        </p:nvCxnSpPr>
        <p:spPr>
          <a:xfrm>
            <a:off x="4677336" y="2301391"/>
            <a:ext cx="3381600" cy="0"/>
          </a:xfrm>
          <a:prstGeom prst="straightConnector1">
            <a:avLst/>
          </a:prstGeom>
          <a:noFill/>
          <a:ln w="9525" cap="flat" cmpd="sng">
            <a:solidFill>
              <a:srgbClr val="BFBFBF"/>
            </a:solidFill>
            <a:prstDash val="solid"/>
            <a:round/>
            <a:headEnd type="none" w="sm" len="sm"/>
            <a:tailEnd type="none" w="sm" len="sm"/>
          </a:ln>
        </p:spPr>
      </p:cxnSp>
      <p:cxnSp>
        <p:nvCxnSpPr>
          <p:cNvPr id="277" name="Google Shape;277;p41"/>
          <p:cNvCxnSpPr/>
          <p:nvPr/>
        </p:nvCxnSpPr>
        <p:spPr>
          <a:xfrm>
            <a:off x="4677336" y="2862796"/>
            <a:ext cx="3381600" cy="0"/>
          </a:xfrm>
          <a:prstGeom prst="straightConnector1">
            <a:avLst/>
          </a:prstGeom>
          <a:noFill/>
          <a:ln w="9525" cap="flat" cmpd="sng">
            <a:solidFill>
              <a:srgbClr val="BFBFBF"/>
            </a:solidFill>
            <a:prstDash val="solid"/>
            <a:round/>
            <a:headEnd type="none" w="sm" len="sm"/>
            <a:tailEnd type="none" w="sm" len="sm"/>
          </a:ln>
        </p:spPr>
      </p:cxnSp>
      <p:cxnSp>
        <p:nvCxnSpPr>
          <p:cNvPr id="278" name="Google Shape;278;p41"/>
          <p:cNvCxnSpPr/>
          <p:nvPr/>
        </p:nvCxnSpPr>
        <p:spPr>
          <a:xfrm>
            <a:off x="4677336" y="3424199"/>
            <a:ext cx="3381600" cy="0"/>
          </a:xfrm>
          <a:prstGeom prst="straightConnector1">
            <a:avLst/>
          </a:prstGeom>
          <a:noFill/>
          <a:ln w="9525" cap="flat" cmpd="sng">
            <a:solidFill>
              <a:srgbClr val="BFBFBF"/>
            </a:solidFill>
            <a:prstDash val="solid"/>
            <a:round/>
            <a:headEnd type="none" w="sm" len="sm"/>
            <a:tailEnd type="none" w="sm" len="sm"/>
          </a:ln>
        </p:spPr>
      </p:cxnSp>
      <p:grpSp>
        <p:nvGrpSpPr>
          <p:cNvPr id="279" name="Google Shape;279;p41"/>
          <p:cNvGrpSpPr/>
          <p:nvPr/>
        </p:nvGrpSpPr>
        <p:grpSpPr>
          <a:xfrm>
            <a:off x="4745246" y="1363995"/>
            <a:ext cx="3313529" cy="465464"/>
            <a:chOff x="0" y="0"/>
            <a:chExt cx="8836077" cy="1241238"/>
          </a:xfrm>
        </p:grpSpPr>
        <p:pic>
          <p:nvPicPr>
            <p:cNvPr id="280" name="Google Shape;280;p41"/>
            <p:cNvPicPr preferRelativeResize="0"/>
            <p:nvPr/>
          </p:nvPicPr>
          <p:blipFill rotWithShape="1">
            <a:blip r:embed="rId5">
              <a:alphaModFix/>
            </a:blip>
            <a:srcRect/>
            <a:stretch/>
          </p:blipFill>
          <p:spPr>
            <a:xfrm>
              <a:off x="0" y="0"/>
              <a:ext cx="520918" cy="520918"/>
            </a:xfrm>
            <a:prstGeom prst="rect">
              <a:avLst/>
            </a:prstGeom>
            <a:noFill/>
            <a:ln>
              <a:noFill/>
            </a:ln>
          </p:spPr>
        </p:pic>
        <p:sp>
          <p:nvSpPr>
            <p:cNvPr id="281" name="Google Shape;281;p41"/>
            <p:cNvSpPr txBox="1"/>
            <p:nvPr/>
          </p:nvSpPr>
          <p:spPr>
            <a:xfrm>
              <a:off x="775377" y="13938"/>
              <a:ext cx="8060700" cy="12273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Clr>
                  <a:srgbClr val="000000"/>
                </a:buClr>
                <a:buSzPts val="1300"/>
                <a:buFont typeface="Arial"/>
                <a:buNone/>
              </a:pPr>
              <a:r>
                <a:rPr lang="en" sz="1300" b="0" i="0" u="none" strike="noStrike" cap="none">
                  <a:solidFill>
                    <a:srgbClr val="F6F6F6"/>
                  </a:solidFill>
                  <a:latin typeface="Arial"/>
                  <a:ea typeface="Arial"/>
                  <a:cs typeface="Arial"/>
                  <a:sym typeface="Arial"/>
                </a:rPr>
                <a:t>C# programmētāja atalgojums</a:t>
              </a:r>
              <a:endParaRPr sz="1300" b="0" i="0" u="none" strike="noStrike" cap="none">
                <a:solidFill>
                  <a:srgbClr val="F6F6F6"/>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300"/>
                <a:buFont typeface="Arial"/>
                <a:buNone/>
              </a:pPr>
              <a:endParaRPr sz="1300" b="0" i="0" u="none" strike="noStrike" cap="none">
                <a:solidFill>
                  <a:srgbClr val="F6F6F6"/>
                </a:solidFill>
                <a:latin typeface="Arial"/>
                <a:ea typeface="Arial"/>
                <a:cs typeface="Arial"/>
                <a:sym typeface="Arial"/>
              </a:endParaRPr>
            </a:p>
          </p:txBody>
        </p:sp>
      </p:grpSp>
      <p:grpSp>
        <p:nvGrpSpPr>
          <p:cNvPr id="282" name="Google Shape;282;p41"/>
          <p:cNvGrpSpPr/>
          <p:nvPr/>
        </p:nvGrpSpPr>
        <p:grpSpPr>
          <a:xfrm>
            <a:off x="4745246" y="1925398"/>
            <a:ext cx="3313529" cy="725564"/>
            <a:chOff x="0" y="0"/>
            <a:chExt cx="8836077" cy="1934838"/>
          </a:xfrm>
        </p:grpSpPr>
        <p:pic>
          <p:nvPicPr>
            <p:cNvPr id="283" name="Google Shape;283;p41"/>
            <p:cNvPicPr preferRelativeResize="0"/>
            <p:nvPr/>
          </p:nvPicPr>
          <p:blipFill rotWithShape="1">
            <a:blip r:embed="rId5">
              <a:alphaModFix/>
            </a:blip>
            <a:srcRect/>
            <a:stretch/>
          </p:blipFill>
          <p:spPr>
            <a:xfrm>
              <a:off x="0" y="0"/>
              <a:ext cx="520918" cy="520918"/>
            </a:xfrm>
            <a:prstGeom prst="rect">
              <a:avLst/>
            </a:prstGeom>
            <a:noFill/>
            <a:ln>
              <a:noFill/>
            </a:ln>
          </p:spPr>
        </p:pic>
        <p:sp>
          <p:nvSpPr>
            <p:cNvPr id="284" name="Google Shape;284;p41"/>
            <p:cNvSpPr txBox="1"/>
            <p:nvPr/>
          </p:nvSpPr>
          <p:spPr>
            <a:xfrm>
              <a:off x="775377" y="13938"/>
              <a:ext cx="8060700" cy="19209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Clr>
                  <a:schemeClr val="dk1"/>
                </a:buClr>
                <a:buSzPts val="1300"/>
                <a:buFont typeface="Arial"/>
                <a:buNone/>
              </a:pPr>
              <a:r>
                <a:rPr lang="en" sz="1300" b="0" i="0" u="none" strike="noStrike" cap="none">
                  <a:solidFill>
                    <a:srgbClr val="F6F6F6"/>
                  </a:solidFill>
                  <a:latin typeface="Arial"/>
                  <a:ea typeface="Arial"/>
                  <a:cs typeface="Arial"/>
                  <a:sym typeface="Arial"/>
                </a:rPr>
                <a:t>Turpmākās mācību iespējas </a:t>
              </a:r>
              <a:endParaRPr sz="1300" b="0" i="0" u="none" strike="noStrike" cap="none">
                <a:solidFill>
                  <a:srgbClr val="F6F6F6"/>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300"/>
                <a:buFont typeface="Arial"/>
                <a:buNone/>
              </a:pPr>
              <a:endParaRPr sz="1300" b="0" i="0" u="none" strike="noStrike" cap="none">
                <a:solidFill>
                  <a:srgbClr val="F6F6F6"/>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300"/>
                <a:buFont typeface="Arial"/>
                <a:buNone/>
              </a:pPr>
              <a:endParaRPr sz="1300" b="0" i="0" u="none" strike="noStrike" cap="none">
                <a:solidFill>
                  <a:srgbClr val="F6F6F6"/>
                </a:solidFill>
                <a:latin typeface="Arial"/>
                <a:ea typeface="Arial"/>
                <a:cs typeface="Arial"/>
                <a:sym typeface="Arial"/>
              </a:endParaRPr>
            </a:p>
          </p:txBody>
        </p:sp>
      </p:grpSp>
      <p:grpSp>
        <p:nvGrpSpPr>
          <p:cNvPr id="285" name="Google Shape;285;p41"/>
          <p:cNvGrpSpPr/>
          <p:nvPr/>
        </p:nvGrpSpPr>
        <p:grpSpPr>
          <a:xfrm>
            <a:off x="4745246" y="2486803"/>
            <a:ext cx="3313529" cy="725564"/>
            <a:chOff x="0" y="0"/>
            <a:chExt cx="8836077" cy="1934838"/>
          </a:xfrm>
        </p:grpSpPr>
        <p:pic>
          <p:nvPicPr>
            <p:cNvPr id="286" name="Google Shape;286;p41"/>
            <p:cNvPicPr preferRelativeResize="0"/>
            <p:nvPr/>
          </p:nvPicPr>
          <p:blipFill rotWithShape="1">
            <a:blip r:embed="rId5">
              <a:alphaModFix/>
            </a:blip>
            <a:srcRect/>
            <a:stretch/>
          </p:blipFill>
          <p:spPr>
            <a:xfrm>
              <a:off x="0" y="0"/>
              <a:ext cx="520918" cy="520918"/>
            </a:xfrm>
            <a:prstGeom prst="rect">
              <a:avLst/>
            </a:prstGeom>
            <a:noFill/>
            <a:ln>
              <a:noFill/>
            </a:ln>
          </p:spPr>
        </p:pic>
        <p:sp>
          <p:nvSpPr>
            <p:cNvPr id="287" name="Google Shape;287;p41"/>
            <p:cNvSpPr txBox="1"/>
            <p:nvPr/>
          </p:nvSpPr>
          <p:spPr>
            <a:xfrm>
              <a:off x="775377" y="13938"/>
              <a:ext cx="8060700" cy="19209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Clr>
                  <a:schemeClr val="dk1"/>
                </a:buClr>
                <a:buSzPts val="1300"/>
                <a:buFont typeface="Arial"/>
                <a:buNone/>
              </a:pPr>
              <a:r>
                <a:rPr lang="en" sz="1300" b="0" i="0" u="none" strike="noStrike" cap="none">
                  <a:solidFill>
                    <a:srgbClr val="F6F6F6"/>
                  </a:solidFill>
                  <a:latin typeface="Arial"/>
                  <a:ea typeface="Arial"/>
                  <a:cs typeface="Arial"/>
                  <a:sym typeface="Arial"/>
                </a:rPr>
                <a:t>Lokālās vides uzstādīšana</a:t>
              </a:r>
              <a:endParaRPr sz="1300" b="0" i="0" u="none" strike="noStrike" cap="none">
                <a:solidFill>
                  <a:srgbClr val="F6F6F6"/>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300"/>
                <a:buFont typeface="Arial"/>
                <a:buNone/>
              </a:pPr>
              <a:endParaRPr sz="1300" b="0" i="0" u="none" strike="noStrike" cap="none">
                <a:solidFill>
                  <a:srgbClr val="F6F6F6"/>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300"/>
                <a:buFont typeface="Arial"/>
                <a:buNone/>
              </a:pPr>
              <a:endParaRPr sz="1300" b="0" i="0" u="none" strike="noStrike" cap="none">
                <a:solidFill>
                  <a:srgbClr val="F6F6F6"/>
                </a:solidFill>
                <a:latin typeface="Arial"/>
                <a:ea typeface="Arial"/>
                <a:cs typeface="Arial"/>
                <a:sym typeface="Arial"/>
              </a:endParaRPr>
            </a:p>
          </p:txBody>
        </p:sp>
      </p:grpSp>
      <p:grpSp>
        <p:nvGrpSpPr>
          <p:cNvPr id="288" name="Google Shape;288;p41"/>
          <p:cNvGrpSpPr/>
          <p:nvPr/>
        </p:nvGrpSpPr>
        <p:grpSpPr>
          <a:xfrm>
            <a:off x="4745246" y="3048206"/>
            <a:ext cx="3313529" cy="725564"/>
            <a:chOff x="0" y="0"/>
            <a:chExt cx="8836077" cy="1934838"/>
          </a:xfrm>
        </p:grpSpPr>
        <p:pic>
          <p:nvPicPr>
            <p:cNvPr id="289" name="Google Shape;289;p41"/>
            <p:cNvPicPr preferRelativeResize="0"/>
            <p:nvPr/>
          </p:nvPicPr>
          <p:blipFill rotWithShape="1">
            <a:blip r:embed="rId5">
              <a:alphaModFix/>
            </a:blip>
            <a:srcRect/>
            <a:stretch/>
          </p:blipFill>
          <p:spPr>
            <a:xfrm>
              <a:off x="0" y="0"/>
              <a:ext cx="520918" cy="520918"/>
            </a:xfrm>
            <a:prstGeom prst="rect">
              <a:avLst/>
            </a:prstGeom>
            <a:noFill/>
            <a:ln>
              <a:noFill/>
            </a:ln>
          </p:spPr>
        </p:pic>
        <p:sp>
          <p:nvSpPr>
            <p:cNvPr id="290" name="Google Shape;290;p41"/>
            <p:cNvSpPr txBox="1"/>
            <p:nvPr/>
          </p:nvSpPr>
          <p:spPr>
            <a:xfrm>
              <a:off x="775377" y="13938"/>
              <a:ext cx="8060700" cy="19209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Clr>
                  <a:srgbClr val="000000"/>
                </a:buClr>
                <a:buSzPts val="1300"/>
                <a:buFont typeface="Arial"/>
                <a:buNone/>
              </a:pPr>
              <a:r>
                <a:rPr lang="en" sz="1300" b="0" i="0" u="none" strike="noStrike" cap="none">
                  <a:solidFill>
                    <a:srgbClr val="F6F6F6"/>
                  </a:solidFill>
                  <a:latin typeface="Arial"/>
                  <a:ea typeface="Arial"/>
                  <a:cs typeface="Arial"/>
                  <a:sym typeface="Arial"/>
                </a:rPr>
                <a:t>Versiju kontrole un tās tipi</a:t>
              </a:r>
              <a:endParaRPr sz="1300" b="0" i="0" u="none" strike="noStrike" cap="none">
                <a:solidFill>
                  <a:srgbClr val="F6F6F6"/>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300"/>
                <a:buFont typeface="Arial"/>
                <a:buNone/>
              </a:pPr>
              <a:endParaRPr sz="1300" b="0" i="0" u="none" strike="noStrike" cap="none">
                <a:solidFill>
                  <a:srgbClr val="F6F6F6"/>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300"/>
                <a:buFont typeface="Arial"/>
                <a:buNone/>
              </a:pPr>
              <a:endParaRPr sz="1300" b="0" i="0" u="none" strike="noStrike" cap="none">
                <a:solidFill>
                  <a:srgbClr val="F6F6F6"/>
                </a:solidFill>
                <a:latin typeface="Arial"/>
                <a:ea typeface="Arial"/>
                <a:cs typeface="Arial"/>
                <a:sym typeface="Arial"/>
              </a:endParaRPr>
            </a:p>
          </p:txBody>
        </p:sp>
      </p:grpSp>
      <p:grpSp>
        <p:nvGrpSpPr>
          <p:cNvPr id="291" name="Google Shape;291;p41"/>
          <p:cNvGrpSpPr/>
          <p:nvPr/>
        </p:nvGrpSpPr>
        <p:grpSpPr>
          <a:xfrm>
            <a:off x="4745246" y="3609610"/>
            <a:ext cx="3313529" cy="465464"/>
            <a:chOff x="0" y="0"/>
            <a:chExt cx="8836077" cy="1241238"/>
          </a:xfrm>
        </p:grpSpPr>
        <p:pic>
          <p:nvPicPr>
            <p:cNvPr id="292" name="Google Shape;292;p41"/>
            <p:cNvPicPr preferRelativeResize="0"/>
            <p:nvPr/>
          </p:nvPicPr>
          <p:blipFill rotWithShape="1">
            <a:blip r:embed="rId5">
              <a:alphaModFix/>
            </a:blip>
            <a:srcRect/>
            <a:stretch/>
          </p:blipFill>
          <p:spPr>
            <a:xfrm>
              <a:off x="0" y="0"/>
              <a:ext cx="520918" cy="520918"/>
            </a:xfrm>
            <a:prstGeom prst="rect">
              <a:avLst/>
            </a:prstGeom>
            <a:noFill/>
            <a:ln>
              <a:noFill/>
            </a:ln>
          </p:spPr>
        </p:pic>
        <p:sp>
          <p:nvSpPr>
            <p:cNvPr id="293" name="Google Shape;293;p41"/>
            <p:cNvSpPr txBox="1"/>
            <p:nvPr/>
          </p:nvSpPr>
          <p:spPr>
            <a:xfrm>
              <a:off x="775377" y="13938"/>
              <a:ext cx="8060700" cy="12273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Clr>
                  <a:srgbClr val="000000"/>
                </a:buClr>
                <a:buSzPts val="1300"/>
                <a:buFont typeface="Arial"/>
                <a:buNone/>
              </a:pPr>
              <a:r>
                <a:rPr lang="en" sz="1300" b="0" i="0" u="none" strike="noStrike" cap="none">
                  <a:solidFill>
                    <a:srgbClr val="F6F6F6"/>
                  </a:solidFill>
                  <a:latin typeface="Arial"/>
                  <a:ea typeface="Arial"/>
                  <a:cs typeface="Arial"/>
                  <a:sym typeface="Arial"/>
                </a:rPr>
                <a:t>GitHub</a:t>
              </a:r>
              <a:endParaRPr sz="1300" b="0" i="0" u="none" strike="noStrike" cap="none">
                <a:solidFill>
                  <a:srgbClr val="F6F6F6"/>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300"/>
                <a:buFont typeface="Arial"/>
                <a:buNone/>
              </a:pPr>
              <a:endParaRPr sz="1300" b="0" i="0" u="none" strike="noStrike" cap="none">
                <a:solidFill>
                  <a:srgbClr val="F6F6F6"/>
                </a:solidFill>
                <a:latin typeface="Arial"/>
                <a:ea typeface="Arial"/>
                <a:cs typeface="Arial"/>
                <a:sym typeface="Arial"/>
              </a:endParaRPr>
            </a:p>
          </p:txBody>
        </p:sp>
      </p:grpSp>
      <p:sp>
        <p:nvSpPr>
          <p:cNvPr id="294" name="Google Shape;294;p41"/>
          <p:cNvSpPr txBox="1"/>
          <p:nvPr/>
        </p:nvSpPr>
        <p:spPr>
          <a:xfrm>
            <a:off x="6275095" y="827845"/>
            <a:ext cx="2598300" cy="295500"/>
          </a:xfrm>
          <a:prstGeom prst="rect">
            <a:avLst/>
          </a:prstGeom>
          <a:noFill/>
          <a:ln>
            <a:noFill/>
          </a:ln>
        </p:spPr>
        <p:txBody>
          <a:bodyPr spcFirstLastPara="1" wrap="square" lIns="0" tIns="0" rIns="0" bIns="0" anchor="t" anchorCtr="0">
            <a:spAutoFit/>
          </a:bodyPr>
          <a:lstStyle/>
          <a:p>
            <a:pPr marL="0" marR="0" lvl="0" indent="0" algn="r" rtl="0">
              <a:lnSpc>
                <a:spcPct val="139937"/>
              </a:lnSpc>
              <a:spcBef>
                <a:spcPts val="0"/>
              </a:spcBef>
              <a:spcAft>
                <a:spcPts val="0"/>
              </a:spcAft>
              <a:buClr>
                <a:srgbClr val="000000"/>
              </a:buClr>
              <a:buSzPts val="800"/>
              <a:buFont typeface="Arial"/>
              <a:buNone/>
            </a:pPr>
            <a:r>
              <a:rPr lang="en" sz="800" b="0" i="0" u="none" strike="noStrike" cap="none">
                <a:solidFill>
                  <a:srgbClr val="DBDAD9"/>
                </a:solidFill>
                <a:latin typeface="Arial"/>
                <a:ea typeface="Arial"/>
                <a:cs typeface="Arial"/>
                <a:sym typeface="Arial"/>
              </a:rPr>
              <a:t>Ievads C# programmēšanā </a:t>
            </a:r>
            <a:endParaRPr sz="800" b="0" i="0" u="none" strike="noStrike" cap="none">
              <a:solidFill>
                <a:srgbClr val="DBDAD9"/>
              </a:solidFill>
              <a:latin typeface="Arial"/>
              <a:ea typeface="Arial"/>
              <a:cs typeface="Arial"/>
              <a:sym typeface="Arial"/>
            </a:endParaRPr>
          </a:p>
          <a:p>
            <a:pPr marL="0" marR="0" lvl="0" indent="0" algn="r" rtl="0">
              <a:lnSpc>
                <a:spcPct val="140087"/>
              </a:lnSpc>
              <a:spcBef>
                <a:spcPts val="0"/>
              </a:spcBef>
              <a:spcAft>
                <a:spcPts val="0"/>
              </a:spcAft>
              <a:buClr>
                <a:srgbClr val="000000"/>
              </a:buClr>
              <a:buSzPts val="800"/>
              <a:buFont typeface="Arial"/>
              <a:buNone/>
            </a:pPr>
            <a:r>
              <a:rPr lang="en" sz="800">
                <a:solidFill>
                  <a:srgbClr val="DBDAD9"/>
                </a:solidFill>
              </a:rPr>
              <a:t>2022</a:t>
            </a:r>
            <a:endParaRPr sz="700" b="0" i="0" u="none" strike="noStrike" cap="none">
              <a:solidFill>
                <a:srgbClr val="000000"/>
              </a:solidFill>
              <a:latin typeface="Arial"/>
              <a:ea typeface="Arial"/>
              <a:cs typeface="Arial"/>
              <a:sym typeface="Arial"/>
            </a:endParaRPr>
          </a:p>
        </p:txBody>
      </p:sp>
      <p:sp>
        <p:nvSpPr>
          <p:cNvPr id="295" name="Google Shape;295;p41"/>
          <p:cNvSpPr txBox="1"/>
          <p:nvPr/>
        </p:nvSpPr>
        <p:spPr>
          <a:xfrm>
            <a:off x="505744" y="1205458"/>
            <a:ext cx="4066200" cy="3849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rgbClr val="000000"/>
              </a:buClr>
              <a:buSzPts val="2500"/>
              <a:buFont typeface="Arial"/>
              <a:buNone/>
            </a:pPr>
            <a:r>
              <a:rPr lang="en" sz="2500" b="0" i="0" u="none" strike="noStrike" cap="none">
                <a:solidFill>
                  <a:srgbClr val="F6F6F6"/>
                </a:solidFill>
                <a:latin typeface="Arial"/>
                <a:ea typeface="Arial"/>
                <a:cs typeface="Arial"/>
                <a:sym typeface="Arial"/>
              </a:rPr>
              <a:t>Šodienas lekcijā</a:t>
            </a:r>
            <a:endParaRPr sz="700" b="0" i="0" u="none" strike="noStrike" cap="none">
              <a:solidFill>
                <a:srgbClr val="000000"/>
              </a:solidFill>
              <a:latin typeface="Arial"/>
              <a:ea typeface="Arial"/>
              <a:cs typeface="Arial"/>
              <a:sym typeface="Arial"/>
            </a:endParaRPr>
          </a:p>
        </p:txBody>
      </p:sp>
      <p:cxnSp>
        <p:nvCxnSpPr>
          <p:cNvPr id="296" name="Google Shape;296;p41"/>
          <p:cNvCxnSpPr/>
          <p:nvPr/>
        </p:nvCxnSpPr>
        <p:spPr>
          <a:xfrm>
            <a:off x="505749" y="2115981"/>
            <a:ext cx="3381600" cy="0"/>
          </a:xfrm>
          <a:prstGeom prst="straightConnector1">
            <a:avLst/>
          </a:prstGeom>
          <a:noFill/>
          <a:ln w="9525" cap="flat" cmpd="sng">
            <a:solidFill>
              <a:srgbClr val="BFBFBF"/>
            </a:solidFill>
            <a:prstDash val="solid"/>
            <a:round/>
            <a:headEnd type="none" w="sm" len="sm"/>
            <a:tailEnd type="none" w="sm" len="sm"/>
          </a:ln>
        </p:spPr>
      </p:cxnSp>
      <p:cxnSp>
        <p:nvCxnSpPr>
          <p:cNvPr id="297" name="Google Shape;297;p41"/>
          <p:cNvCxnSpPr/>
          <p:nvPr/>
        </p:nvCxnSpPr>
        <p:spPr>
          <a:xfrm>
            <a:off x="505749" y="2677385"/>
            <a:ext cx="3381600" cy="0"/>
          </a:xfrm>
          <a:prstGeom prst="straightConnector1">
            <a:avLst/>
          </a:prstGeom>
          <a:noFill/>
          <a:ln w="9525" cap="flat" cmpd="sng">
            <a:solidFill>
              <a:srgbClr val="BFBFBF"/>
            </a:solidFill>
            <a:prstDash val="solid"/>
            <a:round/>
            <a:headEnd type="none" w="sm" len="sm"/>
            <a:tailEnd type="none" w="sm" len="sm"/>
          </a:ln>
        </p:spPr>
      </p:cxnSp>
      <p:cxnSp>
        <p:nvCxnSpPr>
          <p:cNvPr id="298" name="Google Shape;298;p41"/>
          <p:cNvCxnSpPr/>
          <p:nvPr/>
        </p:nvCxnSpPr>
        <p:spPr>
          <a:xfrm>
            <a:off x="505749" y="3238789"/>
            <a:ext cx="3381600" cy="0"/>
          </a:xfrm>
          <a:prstGeom prst="straightConnector1">
            <a:avLst/>
          </a:prstGeom>
          <a:noFill/>
          <a:ln w="9525" cap="flat" cmpd="sng">
            <a:solidFill>
              <a:srgbClr val="BFBFBF"/>
            </a:solidFill>
            <a:prstDash val="solid"/>
            <a:round/>
            <a:headEnd type="none" w="sm" len="sm"/>
            <a:tailEnd type="none" w="sm" len="sm"/>
          </a:ln>
        </p:spPr>
      </p:cxnSp>
      <p:cxnSp>
        <p:nvCxnSpPr>
          <p:cNvPr id="299" name="Google Shape;299;p41"/>
          <p:cNvCxnSpPr/>
          <p:nvPr/>
        </p:nvCxnSpPr>
        <p:spPr>
          <a:xfrm>
            <a:off x="505749" y="3800193"/>
            <a:ext cx="3381600" cy="0"/>
          </a:xfrm>
          <a:prstGeom prst="straightConnector1">
            <a:avLst/>
          </a:prstGeom>
          <a:noFill/>
          <a:ln w="9525" cap="flat" cmpd="sng">
            <a:solidFill>
              <a:srgbClr val="BFBFBF"/>
            </a:solidFill>
            <a:prstDash val="solid"/>
            <a:round/>
            <a:headEnd type="none" w="sm" len="sm"/>
            <a:tailEnd type="none" w="sm" len="sm"/>
          </a:ln>
        </p:spPr>
      </p:cxnSp>
      <p:grpSp>
        <p:nvGrpSpPr>
          <p:cNvPr id="300" name="Google Shape;300;p41"/>
          <p:cNvGrpSpPr/>
          <p:nvPr/>
        </p:nvGrpSpPr>
        <p:grpSpPr>
          <a:xfrm>
            <a:off x="573659" y="1739988"/>
            <a:ext cx="3313529" cy="205364"/>
            <a:chOff x="0" y="0"/>
            <a:chExt cx="8836077" cy="547638"/>
          </a:xfrm>
        </p:grpSpPr>
        <p:pic>
          <p:nvPicPr>
            <p:cNvPr id="301" name="Google Shape;301;p41"/>
            <p:cNvPicPr preferRelativeResize="0"/>
            <p:nvPr/>
          </p:nvPicPr>
          <p:blipFill rotWithShape="1">
            <a:blip r:embed="rId5">
              <a:alphaModFix/>
            </a:blip>
            <a:srcRect/>
            <a:stretch/>
          </p:blipFill>
          <p:spPr>
            <a:xfrm>
              <a:off x="0" y="0"/>
              <a:ext cx="520918" cy="520918"/>
            </a:xfrm>
            <a:prstGeom prst="rect">
              <a:avLst/>
            </a:prstGeom>
            <a:noFill/>
            <a:ln>
              <a:noFill/>
            </a:ln>
          </p:spPr>
        </p:pic>
        <p:sp>
          <p:nvSpPr>
            <p:cNvPr id="302" name="Google Shape;302;p41"/>
            <p:cNvSpPr txBox="1"/>
            <p:nvPr/>
          </p:nvSpPr>
          <p:spPr>
            <a:xfrm>
              <a:off x="775377" y="13938"/>
              <a:ext cx="8060700" cy="5337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Clr>
                  <a:srgbClr val="000000"/>
                </a:buClr>
                <a:buSzPts val="1300"/>
                <a:buFont typeface="Arial"/>
                <a:buNone/>
              </a:pPr>
              <a:r>
                <a:rPr lang="en" sz="1300" b="0" i="0" u="none" strike="noStrike" cap="none">
                  <a:solidFill>
                    <a:srgbClr val="F6F6F6"/>
                  </a:solidFill>
                  <a:latin typeface="Arial"/>
                  <a:ea typeface="Arial"/>
                  <a:cs typeface="Arial"/>
                  <a:sym typeface="Arial"/>
                </a:rPr>
                <a:t>Kas ir C#?</a:t>
              </a:r>
              <a:endParaRPr sz="700" b="0" i="0" u="none" strike="noStrike" cap="none">
                <a:solidFill>
                  <a:srgbClr val="000000"/>
                </a:solidFill>
                <a:latin typeface="Arial"/>
                <a:ea typeface="Arial"/>
                <a:cs typeface="Arial"/>
                <a:sym typeface="Arial"/>
              </a:endParaRPr>
            </a:p>
          </p:txBody>
        </p:sp>
      </p:grpSp>
      <p:grpSp>
        <p:nvGrpSpPr>
          <p:cNvPr id="303" name="Google Shape;303;p41"/>
          <p:cNvGrpSpPr/>
          <p:nvPr/>
        </p:nvGrpSpPr>
        <p:grpSpPr>
          <a:xfrm>
            <a:off x="573659" y="2301392"/>
            <a:ext cx="3313529" cy="465464"/>
            <a:chOff x="0" y="0"/>
            <a:chExt cx="8836077" cy="1241238"/>
          </a:xfrm>
        </p:grpSpPr>
        <p:pic>
          <p:nvPicPr>
            <p:cNvPr id="304" name="Google Shape;304;p41"/>
            <p:cNvPicPr preferRelativeResize="0"/>
            <p:nvPr/>
          </p:nvPicPr>
          <p:blipFill rotWithShape="1">
            <a:blip r:embed="rId5">
              <a:alphaModFix/>
            </a:blip>
            <a:srcRect/>
            <a:stretch/>
          </p:blipFill>
          <p:spPr>
            <a:xfrm>
              <a:off x="0" y="0"/>
              <a:ext cx="520918" cy="520918"/>
            </a:xfrm>
            <a:prstGeom prst="rect">
              <a:avLst/>
            </a:prstGeom>
            <a:noFill/>
            <a:ln>
              <a:noFill/>
            </a:ln>
          </p:spPr>
        </p:pic>
        <p:sp>
          <p:nvSpPr>
            <p:cNvPr id="305" name="Google Shape;305;p41"/>
            <p:cNvSpPr txBox="1"/>
            <p:nvPr/>
          </p:nvSpPr>
          <p:spPr>
            <a:xfrm>
              <a:off x="775377" y="13938"/>
              <a:ext cx="8060700" cy="12273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Clr>
                  <a:srgbClr val="000000"/>
                </a:buClr>
                <a:buSzPts val="1300"/>
                <a:buFont typeface="Arial"/>
                <a:buNone/>
              </a:pPr>
              <a:r>
                <a:rPr lang="en" sz="1300" b="0" i="0" u="none" strike="noStrike" cap="none">
                  <a:solidFill>
                    <a:srgbClr val="F6F6F6"/>
                  </a:solidFill>
                  <a:latin typeface="Arial"/>
                  <a:ea typeface="Arial"/>
                  <a:cs typeface="Arial"/>
                  <a:sym typeface="Arial"/>
                </a:rPr>
                <a:t>Ko var izstrādāt, izmantojot C#?</a:t>
              </a:r>
              <a:endParaRPr sz="1300" b="0" i="0" u="none" strike="noStrike" cap="none">
                <a:solidFill>
                  <a:srgbClr val="F6F6F6"/>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300"/>
                <a:buFont typeface="Arial"/>
                <a:buNone/>
              </a:pPr>
              <a:endParaRPr sz="1300" b="0" i="0" u="none" strike="noStrike" cap="none">
                <a:solidFill>
                  <a:srgbClr val="F6F6F6"/>
                </a:solidFill>
                <a:latin typeface="Arial"/>
                <a:ea typeface="Arial"/>
                <a:cs typeface="Arial"/>
                <a:sym typeface="Arial"/>
              </a:endParaRPr>
            </a:p>
          </p:txBody>
        </p:sp>
      </p:grpSp>
      <p:grpSp>
        <p:nvGrpSpPr>
          <p:cNvPr id="306" name="Google Shape;306;p41"/>
          <p:cNvGrpSpPr/>
          <p:nvPr/>
        </p:nvGrpSpPr>
        <p:grpSpPr>
          <a:xfrm>
            <a:off x="573659" y="2862796"/>
            <a:ext cx="3313529" cy="465464"/>
            <a:chOff x="0" y="0"/>
            <a:chExt cx="8836077" cy="1241238"/>
          </a:xfrm>
        </p:grpSpPr>
        <p:pic>
          <p:nvPicPr>
            <p:cNvPr id="307" name="Google Shape;307;p41"/>
            <p:cNvPicPr preferRelativeResize="0"/>
            <p:nvPr/>
          </p:nvPicPr>
          <p:blipFill rotWithShape="1">
            <a:blip r:embed="rId5">
              <a:alphaModFix/>
            </a:blip>
            <a:srcRect/>
            <a:stretch/>
          </p:blipFill>
          <p:spPr>
            <a:xfrm>
              <a:off x="0" y="0"/>
              <a:ext cx="520918" cy="520918"/>
            </a:xfrm>
            <a:prstGeom prst="rect">
              <a:avLst/>
            </a:prstGeom>
            <a:noFill/>
            <a:ln>
              <a:noFill/>
            </a:ln>
          </p:spPr>
        </p:pic>
        <p:sp>
          <p:nvSpPr>
            <p:cNvPr id="308" name="Google Shape;308;p41"/>
            <p:cNvSpPr txBox="1"/>
            <p:nvPr/>
          </p:nvSpPr>
          <p:spPr>
            <a:xfrm>
              <a:off x="775377" y="13938"/>
              <a:ext cx="8060700" cy="12273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Clr>
                  <a:srgbClr val="000000"/>
                </a:buClr>
                <a:buSzPts val="1300"/>
                <a:buFont typeface="Arial"/>
                <a:buNone/>
              </a:pPr>
              <a:r>
                <a:rPr lang="en" sz="1300" b="0" i="0" u="none" strike="noStrike" cap="none">
                  <a:solidFill>
                    <a:srgbClr val="F6F6F6"/>
                  </a:solidFill>
                  <a:latin typeface="Arial"/>
                  <a:ea typeface="Arial"/>
                  <a:cs typeface="Arial"/>
                  <a:sym typeface="Arial"/>
                </a:rPr>
                <a:t>C# raksturīgākās iezīmes</a:t>
              </a:r>
              <a:endParaRPr sz="1300" b="0" i="0" u="none" strike="noStrike" cap="none">
                <a:solidFill>
                  <a:srgbClr val="F6F6F6"/>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300"/>
                <a:buFont typeface="Arial"/>
                <a:buNone/>
              </a:pPr>
              <a:endParaRPr sz="1300" b="0" i="0" u="none" strike="noStrike" cap="none">
                <a:solidFill>
                  <a:srgbClr val="F6F6F6"/>
                </a:solidFill>
                <a:latin typeface="Arial"/>
                <a:ea typeface="Arial"/>
                <a:cs typeface="Arial"/>
                <a:sym typeface="Arial"/>
              </a:endParaRPr>
            </a:p>
          </p:txBody>
        </p:sp>
      </p:grpSp>
      <p:grpSp>
        <p:nvGrpSpPr>
          <p:cNvPr id="309" name="Google Shape;309;p41"/>
          <p:cNvGrpSpPr/>
          <p:nvPr/>
        </p:nvGrpSpPr>
        <p:grpSpPr>
          <a:xfrm>
            <a:off x="573659" y="3424200"/>
            <a:ext cx="3313529" cy="465464"/>
            <a:chOff x="0" y="0"/>
            <a:chExt cx="8836077" cy="1241238"/>
          </a:xfrm>
        </p:grpSpPr>
        <p:pic>
          <p:nvPicPr>
            <p:cNvPr id="310" name="Google Shape;310;p41"/>
            <p:cNvPicPr preferRelativeResize="0"/>
            <p:nvPr/>
          </p:nvPicPr>
          <p:blipFill rotWithShape="1">
            <a:blip r:embed="rId5">
              <a:alphaModFix/>
            </a:blip>
            <a:srcRect/>
            <a:stretch/>
          </p:blipFill>
          <p:spPr>
            <a:xfrm>
              <a:off x="0" y="0"/>
              <a:ext cx="520918" cy="520918"/>
            </a:xfrm>
            <a:prstGeom prst="rect">
              <a:avLst/>
            </a:prstGeom>
            <a:noFill/>
            <a:ln>
              <a:noFill/>
            </a:ln>
          </p:spPr>
        </p:pic>
        <p:sp>
          <p:nvSpPr>
            <p:cNvPr id="311" name="Google Shape;311;p41"/>
            <p:cNvSpPr txBox="1"/>
            <p:nvPr/>
          </p:nvSpPr>
          <p:spPr>
            <a:xfrm>
              <a:off x="775377" y="13938"/>
              <a:ext cx="8060700" cy="12273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Clr>
                  <a:srgbClr val="000000"/>
                </a:buClr>
                <a:buSzPts val="1300"/>
                <a:buFont typeface="Arial"/>
                <a:buNone/>
              </a:pPr>
              <a:r>
                <a:rPr lang="en" sz="1300" b="0" i="0" u="none" strike="noStrike" cap="none">
                  <a:solidFill>
                    <a:srgbClr val="F6F6F6"/>
                  </a:solidFill>
                  <a:latin typeface="Arial"/>
                  <a:ea typeface="Arial"/>
                  <a:cs typeface="Arial"/>
                  <a:sym typeface="Arial"/>
                </a:rPr>
                <a:t>Kāpēc kompānijas izvēlas C#?</a:t>
              </a:r>
              <a:endParaRPr sz="1300" b="0" i="0" u="none" strike="noStrike" cap="none">
                <a:solidFill>
                  <a:srgbClr val="F6F6F6"/>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300"/>
                <a:buFont typeface="Arial"/>
                <a:buNone/>
              </a:pPr>
              <a:endParaRPr sz="1300" b="0" i="0" u="none" strike="noStrike" cap="none">
                <a:solidFill>
                  <a:srgbClr val="F6F6F6"/>
                </a:solidFill>
                <a:latin typeface="Arial"/>
                <a:ea typeface="Arial"/>
                <a:cs typeface="Arial"/>
                <a:sym typeface="Arial"/>
              </a:endParaRPr>
            </a:p>
          </p:txBody>
        </p:sp>
      </p:grpSp>
      <p:grpSp>
        <p:nvGrpSpPr>
          <p:cNvPr id="312" name="Google Shape;312;p41"/>
          <p:cNvGrpSpPr/>
          <p:nvPr/>
        </p:nvGrpSpPr>
        <p:grpSpPr>
          <a:xfrm>
            <a:off x="573659" y="3985604"/>
            <a:ext cx="3313529" cy="465464"/>
            <a:chOff x="0" y="0"/>
            <a:chExt cx="8836077" cy="1241238"/>
          </a:xfrm>
        </p:grpSpPr>
        <p:pic>
          <p:nvPicPr>
            <p:cNvPr id="313" name="Google Shape;313;p41"/>
            <p:cNvPicPr preferRelativeResize="0"/>
            <p:nvPr/>
          </p:nvPicPr>
          <p:blipFill rotWithShape="1">
            <a:blip r:embed="rId5">
              <a:alphaModFix/>
            </a:blip>
            <a:srcRect/>
            <a:stretch/>
          </p:blipFill>
          <p:spPr>
            <a:xfrm>
              <a:off x="0" y="0"/>
              <a:ext cx="520918" cy="520918"/>
            </a:xfrm>
            <a:prstGeom prst="rect">
              <a:avLst/>
            </a:prstGeom>
            <a:noFill/>
            <a:ln>
              <a:noFill/>
            </a:ln>
          </p:spPr>
        </p:pic>
        <p:sp>
          <p:nvSpPr>
            <p:cNvPr id="314" name="Google Shape;314;p41"/>
            <p:cNvSpPr txBox="1"/>
            <p:nvPr/>
          </p:nvSpPr>
          <p:spPr>
            <a:xfrm>
              <a:off x="775377" y="13938"/>
              <a:ext cx="8060700" cy="12273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Clr>
                  <a:srgbClr val="000000"/>
                </a:buClr>
                <a:buSzPts val="1300"/>
                <a:buFont typeface="Arial"/>
                <a:buNone/>
              </a:pPr>
              <a:r>
                <a:rPr lang="en" sz="1300" b="0" i="0" u="none" strike="noStrike" cap="none">
                  <a:solidFill>
                    <a:srgbClr val="F6F6F6"/>
                  </a:solidFill>
                  <a:latin typeface="Arial"/>
                  <a:ea typeface="Arial"/>
                  <a:cs typeface="Arial"/>
                  <a:sym typeface="Arial"/>
                </a:rPr>
                <a:t>Darba iespējas C# programmētājiem</a:t>
              </a:r>
              <a:endParaRPr sz="1300" b="0" i="0" u="none" strike="noStrike" cap="none">
                <a:solidFill>
                  <a:srgbClr val="F6F6F6"/>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300"/>
                <a:buFont typeface="Arial"/>
                <a:buNone/>
              </a:pPr>
              <a:endParaRPr sz="1300" b="0" i="0" u="none" strike="noStrike" cap="none">
                <a:solidFill>
                  <a:srgbClr val="F6F6F6"/>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8"/>
        <p:cNvGrpSpPr/>
        <p:nvPr/>
      </p:nvGrpSpPr>
      <p:grpSpPr>
        <a:xfrm>
          <a:off x="0" y="0"/>
          <a:ext cx="0" cy="0"/>
          <a:chOff x="0" y="0"/>
          <a:chExt cx="0" cy="0"/>
        </a:xfrm>
      </p:grpSpPr>
      <p:pic>
        <p:nvPicPr>
          <p:cNvPr id="319" name="Google Shape;319;p42"/>
          <p:cNvPicPr preferRelativeResize="0"/>
          <p:nvPr/>
        </p:nvPicPr>
        <p:blipFill rotWithShape="1">
          <a:blip r:embed="rId4">
            <a:alphaModFix amt="10000"/>
          </a:blip>
          <a:srcRect/>
          <a:stretch/>
        </p:blipFill>
        <p:spPr>
          <a:xfrm>
            <a:off x="7244405" y="206516"/>
            <a:ext cx="1628782" cy="496779"/>
          </a:xfrm>
          <a:prstGeom prst="rect">
            <a:avLst/>
          </a:prstGeom>
          <a:noFill/>
          <a:ln>
            <a:noFill/>
          </a:ln>
        </p:spPr>
      </p:pic>
      <p:grpSp>
        <p:nvGrpSpPr>
          <p:cNvPr id="320" name="Google Shape;320;p42"/>
          <p:cNvGrpSpPr/>
          <p:nvPr/>
        </p:nvGrpSpPr>
        <p:grpSpPr>
          <a:xfrm>
            <a:off x="514350" y="1080680"/>
            <a:ext cx="2464763" cy="3331058"/>
            <a:chOff x="0" y="28575"/>
            <a:chExt cx="6572700" cy="8882820"/>
          </a:xfrm>
        </p:grpSpPr>
        <p:sp>
          <p:nvSpPr>
            <p:cNvPr id="321" name="Google Shape;321;p42"/>
            <p:cNvSpPr txBox="1"/>
            <p:nvPr/>
          </p:nvSpPr>
          <p:spPr>
            <a:xfrm>
              <a:off x="0" y="28575"/>
              <a:ext cx="6572700" cy="53370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Clr>
                  <a:srgbClr val="000000"/>
                </a:buClr>
                <a:buSzPts val="1300"/>
                <a:buFont typeface="Arial"/>
                <a:buNone/>
              </a:pPr>
              <a:r>
                <a:rPr lang="en" sz="1300" b="0" i="0" u="none" strike="noStrike" cap="none">
                  <a:solidFill>
                    <a:srgbClr val="B75F28"/>
                  </a:solidFill>
                  <a:latin typeface="Arial"/>
                  <a:ea typeface="Arial"/>
                  <a:cs typeface="Arial"/>
                  <a:sym typeface="Arial"/>
                </a:rPr>
                <a:t>KAS IR C# ?</a:t>
              </a:r>
              <a:endParaRPr sz="700" b="0" i="0" u="none" strike="noStrike" cap="none">
                <a:solidFill>
                  <a:srgbClr val="000000"/>
                </a:solidFill>
                <a:latin typeface="Arial"/>
                <a:ea typeface="Arial"/>
                <a:cs typeface="Arial"/>
                <a:sym typeface="Arial"/>
              </a:endParaRPr>
            </a:p>
          </p:txBody>
        </p:sp>
        <p:sp>
          <p:nvSpPr>
            <p:cNvPr id="322" name="Google Shape;322;p42"/>
            <p:cNvSpPr txBox="1"/>
            <p:nvPr/>
          </p:nvSpPr>
          <p:spPr>
            <a:xfrm>
              <a:off x="0" y="832695"/>
              <a:ext cx="6572700" cy="8078700"/>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Clr>
                  <a:srgbClr val="000000"/>
                </a:buClr>
                <a:buSzPts val="1200"/>
                <a:buFont typeface="Arial"/>
                <a:buNone/>
              </a:pPr>
              <a:r>
                <a:rPr lang="en" sz="1200" b="0" i="0" u="none" strike="noStrike" cap="none">
                  <a:solidFill>
                    <a:srgbClr val="FFFFFF"/>
                  </a:solidFill>
                  <a:latin typeface="Arial"/>
                  <a:ea typeface="Arial"/>
                  <a:cs typeface="Arial"/>
                  <a:sym typeface="Arial"/>
                </a:rPr>
                <a:t>C# ir Microsoft radīta objektu orientēta programmēšanas valoda.</a:t>
              </a:r>
              <a:endParaRPr sz="1200" b="0" i="0" u="none" strike="noStrike" cap="none">
                <a:solidFill>
                  <a:srgbClr val="FFFFFF"/>
                </a:solidFill>
                <a:latin typeface="Arial"/>
                <a:ea typeface="Arial"/>
                <a:cs typeface="Arial"/>
                <a:sym typeface="Arial"/>
              </a:endParaRPr>
            </a:p>
            <a:p>
              <a:pPr marL="0" marR="0" lvl="0" indent="0" algn="l" rtl="0">
                <a:lnSpc>
                  <a:spcPct val="140016"/>
                </a:lnSpc>
                <a:spcBef>
                  <a:spcPts val="0"/>
                </a:spcBef>
                <a:spcAft>
                  <a:spcPts val="0"/>
                </a:spcAft>
                <a:buClr>
                  <a:srgbClr val="000000"/>
                </a:buClr>
                <a:buSzPts val="1200"/>
                <a:buFont typeface="Arial"/>
                <a:buNone/>
              </a:pPr>
              <a:r>
                <a:rPr lang="en" sz="1200" b="0" i="0" u="none" strike="noStrike" cap="none">
                  <a:solidFill>
                    <a:srgbClr val="FFFFFF"/>
                  </a:solidFill>
                  <a:latin typeface="Arial"/>
                  <a:ea typeface="Arial"/>
                  <a:cs typeface="Arial"/>
                  <a:sym typeface="Arial"/>
                </a:rPr>
                <a:t> </a:t>
              </a:r>
              <a:endParaRPr sz="1200" b="0" i="0" u="none" strike="noStrike" cap="none">
                <a:solidFill>
                  <a:srgbClr val="FFFFFF"/>
                </a:solidFill>
                <a:latin typeface="Arial"/>
                <a:ea typeface="Arial"/>
                <a:cs typeface="Arial"/>
                <a:sym typeface="Arial"/>
              </a:endParaRPr>
            </a:p>
            <a:p>
              <a:pPr marL="0" marR="0" lvl="0" indent="0" algn="l" rtl="0">
                <a:lnSpc>
                  <a:spcPct val="140016"/>
                </a:lnSpc>
                <a:spcBef>
                  <a:spcPts val="0"/>
                </a:spcBef>
                <a:spcAft>
                  <a:spcPts val="0"/>
                </a:spcAft>
                <a:buClr>
                  <a:srgbClr val="000000"/>
                </a:buClr>
                <a:buSzPts val="1200"/>
                <a:buFont typeface="Arial"/>
                <a:buNone/>
              </a:pPr>
              <a:r>
                <a:rPr lang="en" sz="1200" b="0" i="0" u="none" strike="noStrike" cap="none">
                  <a:solidFill>
                    <a:srgbClr val="FFFFFF"/>
                  </a:solidFill>
                  <a:latin typeface="Arial"/>
                  <a:ea typeface="Arial"/>
                  <a:cs typeface="Arial"/>
                  <a:sym typeface="Arial"/>
                </a:rPr>
                <a:t>Sākotnējais valodas mērķis ir bijis savienot Microsoft C++ valodas spēku ar Java modernajiem programmēšanas principiem.</a:t>
              </a:r>
              <a:endParaRPr sz="1200" b="0" i="0" u="none" strike="noStrike" cap="none">
                <a:solidFill>
                  <a:srgbClr val="FFFFFF"/>
                </a:solidFill>
                <a:latin typeface="Arial"/>
                <a:ea typeface="Arial"/>
                <a:cs typeface="Arial"/>
                <a:sym typeface="Arial"/>
              </a:endParaRPr>
            </a:p>
            <a:p>
              <a:pPr marL="0" marR="0" lvl="0" indent="0" algn="l" rtl="0">
                <a:lnSpc>
                  <a:spcPct val="140016"/>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a:p>
              <a:pPr marL="0" marR="0" lvl="0" indent="0" algn="l" rtl="0">
                <a:lnSpc>
                  <a:spcPct val="140016"/>
                </a:lnSpc>
                <a:spcBef>
                  <a:spcPts val="0"/>
                </a:spcBef>
                <a:spcAft>
                  <a:spcPts val="0"/>
                </a:spcAft>
                <a:buClr>
                  <a:srgbClr val="000000"/>
                </a:buClr>
                <a:buSzPts val="1200"/>
                <a:buFont typeface="Arial"/>
                <a:buNone/>
              </a:pPr>
              <a:r>
                <a:rPr lang="en" sz="1200" b="0" i="0" u="none" strike="noStrike" cap="none">
                  <a:solidFill>
                    <a:srgbClr val="FFFFFF"/>
                  </a:solidFill>
                  <a:latin typeface="Arial"/>
                  <a:ea typeface="Arial"/>
                  <a:cs typeface="Arial"/>
                  <a:sym typeface="Arial"/>
                </a:rPr>
                <a:t>C# izstrādātās programmas var palaist uz visām populārākajām operētājsistēmām</a:t>
              </a:r>
              <a:endParaRPr sz="1200" b="0" i="0" u="none" strike="noStrike" cap="none">
                <a:solidFill>
                  <a:srgbClr val="FFFFFF"/>
                </a:solidFill>
                <a:latin typeface="Arial"/>
                <a:ea typeface="Arial"/>
                <a:cs typeface="Arial"/>
                <a:sym typeface="Arial"/>
              </a:endParaRPr>
            </a:p>
            <a:p>
              <a:pPr marL="0" marR="0" lvl="0" indent="0" algn="l" rtl="0">
                <a:lnSpc>
                  <a:spcPct val="140016"/>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p:txBody>
        </p:sp>
      </p:grpSp>
      <p:grpSp>
        <p:nvGrpSpPr>
          <p:cNvPr id="323" name="Google Shape;323;p42"/>
          <p:cNvGrpSpPr/>
          <p:nvPr/>
        </p:nvGrpSpPr>
        <p:grpSpPr>
          <a:xfrm>
            <a:off x="3370175" y="1518549"/>
            <a:ext cx="2287352" cy="3815772"/>
            <a:chOff x="-6" y="-574298"/>
            <a:chExt cx="6099606" cy="10175393"/>
          </a:xfrm>
        </p:grpSpPr>
        <p:sp>
          <p:nvSpPr>
            <p:cNvPr id="324" name="Google Shape;324;p42"/>
            <p:cNvSpPr txBox="1"/>
            <p:nvPr/>
          </p:nvSpPr>
          <p:spPr>
            <a:xfrm>
              <a:off x="-6" y="-574298"/>
              <a:ext cx="6099600" cy="112050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Clr>
                  <a:srgbClr val="000000"/>
                </a:buClr>
                <a:buSzPts val="1300"/>
                <a:buFont typeface="Arial"/>
                <a:buNone/>
              </a:pPr>
              <a:r>
                <a:rPr lang="en" sz="1300" b="0" i="0" u="none" strike="noStrike" cap="none">
                  <a:solidFill>
                    <a:srgbClr val="B75F28"/>
                  </a:solidFill>
                  <a:latin typeface="Arial"/>
                  <a:ea typeface="Arial"/>
                  <a:cs typeface="Arial"/>
                  <a:sym typeface="Arial"/>
                </a:rPr>
                <a:t>C# RAKSTURĪGĀKĀS IEZĪMES</a:t>
              </a:r>
              <a:endParaRPr sz="700" b="0" i="0" u="none" strike="noStrike" cap="none">
                <a:solidFill>
                  <a:srgbClr val="000000"/>
                </a:solidFill>
                <a:latin typeface="Arial"/>
                <a:ea typeface="Arial"/>
                <a:cs typeface="Arial"/>
                <a:sym typeface="Arial"/>
              </a:endParaRPr>
            </a:p>
          </p:txBody>
        </p:sp>
        <p:sp>
          <p:nvSpPr>
            <p:cNvPr id="325" name="Google Shape;325;p42"/>
            <p:cNvSpPr txBox="1"/>
            <p:nvPr/>
          </p:nvSpPr>
          <p:spPr>
            <a:xfrm>
              <a:off x="0" y="832695"/>
              <a:ext cx="6099600" cy="8768400"/>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Clr>
                  <a:srgbClr val="000000"/>
                </a:buClr>
                <a:buSzPts val="1200"/>
                <a:buFont typeface="Arial"/>
                <a:buNone/>
              </a:pPr>
              <a:r>
                <a:rPr lang="en" sz="1200" b="0" i="0" u="none" strike="noStrike" cap="none">
                  <a:solidFill>
                    <a:srgbClr val="FFFFFF"/>
                  </a:solidFill>
                  <a:latin typeface="Arial"/>
                  <a:ea typeface="Arial"/>
                  <a:cs typeface="Arial"/>
                  <a:sym typeface="Arial"/>
                </a:rPr>
                <a:t>C# ir stingri rakstīta objektu orientētās programēšanas valoda. </a:t>
              </a:r>
              <a:endParaRPr sz="1200" b="0" i="0" u="none" strike="noStrike" cap="none">
                <a:solidFill>
                  <a:srgbClr val="FFFFFF"/>
                </a:solidFill>
                <a:latin typeface="Arial"/>
                <a:ea typeface="Arial"/>
                <a:cs typeface="Arial"/>
                <a:sym typeface="Arial"/>
              </a:endParaRPr>
            </a:p>
            <a:p>
              <a:pPr marL="0" marR="0" lvl="0" indent="0" algn="l" rtl="0">
                <a:lnSpc>
                  <a:spcPct val="140016"/>
                </a:lnSpc>
                <a:spcBef>
                  <a:spcPts val="0"/>
                </a:spcBef>
                <a:spcAft>
                  <a:spcPts val="0"/>
                </a:spcAft>
                <a:buClr>
                  <a:srgbClr val="000000"/>
                </a:buClr>
                <a:buSzPts val="1200"/>
                <a:buFont typeface="Arial"/>
                <a:buNone/>
              </a:pPr>
              <a:r>
                <a:rPr lang="en" sz="1200" b="0" i="0" u="none" strike="noStrike" cap="none">
                  <a:solidFill>
                    <a:srgbClr val="FFFFFF"/>
                  </a:solidFill>
                  <a:latin typeface="Arial"/>
                  <a:ea typeface="Arial"/>
                  <a:cs typeface="Arial"/>
                  <a:sym typeface="Arial"/>
                </a:rPr>
                <a:t>“Stingri rakstīta” nozīmē to, ka katram mainīgajam/datiem ir savs noteikts datu tips (vienā rindiņā skaitlis nevar nākošajā rindiņā pārtapt par tekstu). </a:t>
              </a:r>
              <a:endParaRPr sz="1200" b="0" i="0" u="none" strike="noStrike" cap="none">
                <a:solidFill>
                  <a:srgbClr val="FFFFFF"/>
                </a:solidFill>
                <a:latin typeface="Arial"/>
                <a:ea typeface="Arial"/>
                <a:cs typeface="Arial"/>
                <a:sym typeface="Arial"/>
              </a:endParaRPr>
            </a:p>
            <a:p>
              <a:pPr marL="0" marR="0" lvl="0" indent="0" algn="l" rtl="0">
                <a:lnSpc>
                  <a:spcPct val="140016"/>
                </a:lnSpc>
                <a:spcBef>
                  <a:spcPts val="0"/>
                </a:spcBef>
                <a:spcAft>
                  <a:spcPts val="0"/>
                </a:spcAft>
                <a:buClr>
                  <a:srgbClr val="000000"/>
                </a:buClr>
                <a:buSzPts val="1200"/>
                <a:buFont typeface="Arial"/>
                <a:buNone/>
              </a:pPr>
              <a:r>
                <a:rPr lang="en" sz="1200" b="0" i="0" u="none" strike="noStrike" cap="none">
                  <a:solidFill>
                    <a:srgbClr val="FFFFFF"/>
                  </a:solidFill>
                  <a:latin typeface="Arial"/>
                  <a:ea typeface="Arial"/>
                  <a:cs typeface="Arial"/>
                  <a:sym typeface="Arial"/>
                </a:rPr>
                <a:t>Līdzīgas valodas, kas izmanto šo pašu principu: Java, Php, C++, Javascript u.c.</a:t>
              </a:r>
              <a:endParaRPr sz="1200" b="0" i="0" u="none" strike="noStrike" cap="none">
                <a:solidFill>
                  <a:srgbClr val="FFFFFF"/>
                </a:solidFill>
                <a:latin typeface="Arial"/>
                <a:ea typeface="Arial"/>
                <a:cs typeface="Arial"/>
                <a:sym typeface="Arial"/>
              </a:endParaRPr>
            </a:p>
            <a:p>
              <a:pPr marL="0" marR="0" lvl="0" indent="0" algn="l" rtl="0">
                <a:lnSpc>
                  <a:spcPct val="140016"/>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a:p>
              <a:pPr marL="0" marR="0" lvl="0" indent="0" algn="l" rtl="0">
                <a:lnSpc>
                  <a:spcPct val="140016"/>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p:txBody>
        </p:sp>
      </p:grpSp>
      <p:grpSp>
        <p:nvGrpSpPr>
          <p:cNvPr id="326" name="Google Shape;326;p42"/>
          <p:cNvGrpSpPr/>
          <p:nvPr/>
        </p:nvGrpSpPr>
        <p:grpSpPr>
          <a:xfrm>
            <a:off x="6342300" y="1080674"/>
            <a:ext cx="2628788" cy="3202971"/>
            <a:chOff x="0" y="-150046"/>
            <a:chExt cx="7010100" cy="8736964"/>
          </a:xfrm>
        </p:grpSpPr>
        <p:sp>
          <p:nvSpPr>
            <p:cNvPr id="327" name="Google Shape;327;p42"/>
            <p:cNvSpPr txBox="1"/>
            <p:nvPr/>
          </p:nvSpPr>
          <p:spPr>
            <a:xfrm>
              <a:off x="0" y="-150046"/>
              <a:ext cx="7010100" cy="114630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Clr>
                  <a:srgbClr val="000000"/>
                </a:buClr>
                <a:buSzPts val="1300"/>
                <a:buFont typeface="Arial"/>
                <a:buNone/>
              </a:pPr>
              <a:r>
                <a:rPr lang="en" sz="1300" b="0" i="0" u="none" strike="noStrike" cap="none">
                  <a:solidFill>
                    <a:srgbClr val="B75F28"/>
                  </a:solidFill>
                  <a:latin typeface="Arial"/>
                  <a:ea typeface="Arial"/>
                  <a:cs typeface="Arial"/>
                  <a:sym typeface="Arial"/>
                </a:rPr>
                <a:t>KĀPĒC KOMPĀNIJAS IZVĒLA S C#</a:t>
              </a:r>
              <a:endParaRPr sz="700" b="0" i="0" u="none" strike="noStrike" cap="none">
                <a:solidFill>
                  <a:srgbClr val="000000"/>
                </a:solidFill>
                <a:latin typeface="Arial"/>
                <a:ea typeface="Arial"/>
                <a:cs typeface="Arial"/>
                <a:sym typeface="Arial"/>
              </a:endParaRPr>
            </a:p>
          </p:txBody>
        </p:sp>
        <p:sp>
          <p:nvSpPr>
            <p:cNvPr id="328" name="Google Shape;328;p42"/>
            <p:cNvSpPr txBox="1"/>
            <p:nvPr/>
          </p:nvSpPr>
          <p:spPr>
            <a:xfrm>
              <a:off x="0" y="1163718"/>
              <a:ext cx="6099600" cy="74232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1300"/>
                <a:buFont typeface="Arial"/>
                <a:buNone/>
              </a:pPr>
              <a:r>
                <a:rPr lang="en" sz="1300" b="0" i="0" u="none" strike="noStrike" cap="none">
                  <a:solidFill>
                    <a:srgbClr val="FFFFFF"/>
                  </a:solidFill>
                  <a:latin typeface="Arial"/>
                  <a:ea typeface="Arial"/>
                  <a:cs typeface="Arial"/>
                  <a:sym typeface="Arial"/>
                </a:rPr>
                <a:t>Plašas izstrādes iespējas, kas ļauj vieglāk virzīt programmētājus pa komandām.</a:t>
              </a:r>
              <a:endParaRPr sz="1300" b="0" i="0" u="none" strike="noStrike" cap="none">
                <a:solidFill>
                  <a:srgbClr val="FFFFFF"/>
                </a:solidFill>
                <a:latin typeface="Arial"/>
                <a:ea typeface="Arial"/>
                <a:cs typeface="Arial"/>
                <a:sym typeface="Arial"/>
              </a:endParaRPr>
            </a:p>
            <a:p>
              <a:pPr marL="0" marR="0" lvl="0" indent="0" algn="l" rtl="0">
                <a:lnSpc>
                  <a:spcPct val="140000"/>
                </a:lnSpc>
                <a:spcBef>
                  <a:spcPts val="0"/>
                </a:spcBef>
                <a:spcAft>
                  <a:spcPts val="0"/>
                </a:spcAft>
                <a:buClr>
                  <a:srgbClr val="000000"/>
                </a:buClr>
                <a:buSzPts val="1300"/>
                <a:buFont typeface="Arial"/>
                <a:buNone/>
              </a:pPr>
              <a:r>
                <a:rPr lang="en" sz="1300" b="0" i="0" u="none" strike="noStrike" cap="none">
                  <a:solidFill>
                    <a:srgbClr val="FFFFFF"/>
                  </a:solidFill>
                  <a:latin typeface="Arial"/>
                  <a:ea typeface="Arial"/>
                  <a:cs typeface="Arial"/>
                  <a:sym typeface="Arial"/>
                </a:rPr>
                <a:t>  </a:t>
              </a:r>
              <a:endParaRPr sz="1300" b="0" i="0" u="none" strike="noStrike" cap="none">
                <a:solidFill>
                  <a:srgbClr val="FFFFFF"/>
                </a:solidFill>
                <a:latin typeface="Arial"/>
                <a:ea typeface="Arial"/>
                <a:cs typeface="Arial"/>
                <a:sym typeface="Arial"/>
              </a:endParaRPr>
            </a:p>
            <a:p>
              <a:pPr marL="0" marR="0" lvl="0" indent="0" algn="l" rtl="0">
                <a:lnSpc>
                  <a:spcPct val="140000"/>
                </a:lnSpc>
                <a:spcBef>
                  <a:spcPts val="0"/>
                </a:spcBef>
                <a:spcAft>
                  <a:spcPts val="0"/>
                </a:spcAft>
                <a:buClr>
                  <a:srgbClr val="000000"/>
                </a:buClr>
                <a:buSzPts val="1300"/>
                <a:buFont typeface="Arial"/>
                <a:buNone/>
              </a:pPr>
              <a:r>
                <a:rPr lang="en" sz="1300" b="0" i="0" u="none" strike="noStrike" cap="none">
                  <a:solidFill>
                    <a:srgbClr val="FFFFFF"/>
                  </a:solidFill>
                  <a:latin typeface="Arial"/>
                  <a:ea typeface="Arial"/>
                  <a:cs typeface="Arial"/>
                  <a:sym typeface="Arial"/>
                </a:rPr>
                <a:t>Salīdzinoši ātra izstrāde </a:t>
              </a:r>
              <a:endParaRPr sz="1300" b="0" i="0" u="none" strike="noStrike" cap="none">
                <a:solidFill>
                  <a:srgbClr val="FFFFFF"/>
                </a:solidFill>
                <a:latin typeface="Arial"/>
                <a:ea typeface="Arial"/>
                <a:cs typeface="Arial"/>
                <a:sym typeface="Arial"/>
              </a:endParaRPr>
            </a:p>
            <a:p>
              <a:pPr marL="0" marR="0" lvl="0" indent="0" algn="l" rtl="0">
                <a:lnSpc>
                  <a:spcPct val="140000"/>
                </a:lnSpc>
                <a:spcBef>
                  <a:spcPts val="0"/>
                </a:spcBef>
                <a:spcAft>
                  <a:spcPts val="0"/>
                </a:spcAft>
                <a:buClr>
                  <a:srgbClr val="000000"/>
                </a:buClr>
                <a:buSzPts val="1300"/>
                <a:buFont typeface="Arial"/>
                <a:buNone/>
              </a:pPr>
              <a:endParaRPr sz="1300" b="0" i="0" u="none" strike="noStrike" cap="none">
                <a:solidFill>
                  <a:srgbClr val="FFFFFF"/>
                </a:solidFill>
                <a:latin typeface="Arial"/>
                <a:ea typeface="Arial"/>
                <a:cs typeface="Arial"/>
                <a:sym typeface="Arial"/>
              </a:endParaRPr>
            </a:p>
            <a:p>
              <a:pPr marL="0" marR="0" lvl="0" indent="0" algn="l" rtl="0">
                <a:lnSpc>
                  <a:spcPct val="140000"/>
                </a:lnSpc>
                <a:spcBef>
                  <a:spcPts val="0"/>
                </a:spcBef>
                <a:spcAft>
                  <a:spcPts val="0"/>
                </a:spcAft>
                <a:buClr>
                  <a:srgbClr val="000000"/>
                </a:buClr>
                <a:buSzPts val="1300"/>
                <a:buFont typeface="Arial"/>
                <a:buNone/>
              </a:pPr>
              <a:r>
                <a:rPr lang="en" sz="1300" b="0" i="0" u="none" strike="noStrike" cap="none">
                  <a:solidFill>
                    <a:srgbClr val="FFFFFF"/>
                  </a:solidFill>
                  <a:latin typeface="Arial"/>
                  <a:ea typeface="Arial"/>
                  <a:cs typeface="Arial"/>
                  <a:sym typeface="Arial"/>
                </a:rPr>
                <a:t>Standartizēti izstrādes principi</a:t>
              </a:r>
              <a:endParaRPr sz="1300" b="0" i="0" u="none" strike="noStrike" cap="none">
                <a:solidFill>
                  <a:srgbClr val="FFFFFF"/>
                </a:solidFill>
                <a:latin typeface="Arial"/>
                <a:ea typeface="Arial"/>
                <a:cs typeface="Arial"/>
                <a:sym typeface="Arial"/>
              </a:endParaRPr>
            </a:p>
            <a:p>
              <a:pPr marL="0" marR="0" lvl="0" indent="0" algn="l" rtl="0">
                <a:lnSpc>
                  <a:spcPct val="140000"/>
                </a:lnSpc>
                <a:spcBef>
                  <a:spcPts val="0"/>
                </a:spcBef>
                <a:spcAft>
                  <a:spcPts val="0"/>
                </a:spcAft>
                <a:buClr>
                  <a:srgbClr val="000000"/>
                </a:buClr>
                <a:buSzPts val="1300"/>
                <a:buFont typeface="Arial"/>
                <a:buNone/>
              </a:pPr>
              <a:endParaRPr sz="1300" b="0" i="0" u="none" strike="noStrike" cap="none">
                <a:solidFill>
                  <a:srgbClr val="FFFFFF"/>
                </a:solidFill>
                <a:latin typeface="Arial"/>
                <a:ea typeface="Arial"/>
                <a:cs typeface="Arial"/>
                <a:sym typeface="Arial"/>
              </a:endParaRPr>
            </a:p>
            <a:p>
              <a:pPr marL="0" marR="0" lvl="0" indent="0" algn="l" rtl="0">
                <a:lnSpc>
                  <a:spcPct val="140000"/>
                </a:lnSpc>
                <a:spcBef>
                  <a:spcPts val="0"/>
                </a:spcBef>
                <a:spcAft>
                  <a:spcPts val="0"/>
                </a:spcAft>
                <a:buClr>
                  <a:srgbClr val="000000"/>
                </a:buClr>
                <a:buSzPts val="1300"/>
                <a:buFont typeface="Arial"/>
                <a:buNone/>
              </a:pPr>
              <a:endParaRPr sz="1300" b="0" i="0" u="none" strike="noStrike" cap="none">
                <a:solidFill>
                  <a:srgbClr val="FFFFFF"/>
                </a:solidFill>
                <a:latin typeface="Arial"/>
                <a:ea typeface="Arial"/>
                <a:cs typeface="Arial"/>
                <a:sym typeface="Arial"/>
              </a:endParaRPr>
            </a:p>
          </p:txBody>
        </p:sp>
      </p:grpSp>
      <p:sp>
        <p:nvSpPr>
          <p:cNvPr id="329" name="Google Shape;329;p42"/>
          <p:cNvSpPr txBox="1"/>
          <p:nvPr/>
        </p:nvSpPr>
        <p:spPr>
          <a:xfrm>
            <a:off x="6274870" y="776975"/>
            <a:ext cx="2598300" cy="295500"/>
          </a:xfrm>
          <a:prstGeom prst="rect">
            <a:avLst/>
          </a:prstGeom>
          <a:noFill/>
          <a:ln>
            <a:noFill/>
          </a:ln>
        </p:spPr>
        <p:txBody>
          <a:bodyPr spcFirstLastPara="1" wrap="square" lIns="0" tIns="0" rIns="0" bIns="0" anchor="t" anchorCtr="0">
            <a:spAutoFit/>
          </a:bodyPr>
          <a:lstStyle/>
          <a:p>
            <a:pPr marL="0" marR="0" lvl="0" indent="0" algn="r" rtl="0">
              <a:lnSpc>
                <a:spcPct val="139937"/>
              </a:lnSpc>
              <a:spcBef>
                <a:spcPts val="0"/>
              </a:spcBef>
              <a:spcAft>
                <a:spcPts val="0"/>
              </a:spcAft>
              <a:buClr>
                <a:schemeClr val="dk1"/>
              </a:buClr>
              <a:buSzPts val="800"/>
              <a:buFont typeface="Arial"/>
              <a:buNone/>
            </a:pPr>
            <a:r>
              <a:rPr lang="en" sz="800" b="0" i="0" u="none" strike="noStrike" cap="none">
                <a:solidFill>
                  <a:srgbClr val="DBDAD9"/>
                </a:solidFill>
                <a:latin typeface="Arial"/>
                <a:ea typeface="Arial"/>
                <a:cs typeface="Arial"/>
                <a:sym typeface="Arial"/>
              </a:rPr>
              <a:t>Ievads C# programmēšanā</a:t>
            </a:r>
            <a:endParaRPr sz="700" b="0" i="0" u="none" strike="noStrike" cap="none">
              <a:solidFill>
                <a:srgbClr val="000000"/>
              </a:solidFill>
              <a:latin typeface="Arial"/>
              <a:ea typeface="Arial"/>
              <a:cs typeface="Arial"/>
              <a:sym typeface="Arial"/>
            </a:endParaRPr>
          </a:p>
          <a:p>
            <a:pPr marL="0" marR="0" lvl="0" indent="0" algn="r" rtl="0">
              <a:lnSpc>
                <a:spcPct val="140087"/>
              </a:lnSpc>
              <a:spcBef>
                <a:spcPts val="0"/>
              </a:spcBef>
              <a:spcAft>
                <a:spcPts val="0"/>
              </a:spcAft>
              <a:buClr>
                <a:srgbClr val="000000"/>
              </a:buClr>
              <a:buSzPts val="800"/>
              <a:buFont typeface="Arial"/>
              <a:buNone/>
            </a:pPr>
            <a:r>
              <a:rPr lang="en" sz="800">
                <a:solidFill>
                  <a:srgbClr val="DBDAD9"/>
                </a:solidFill>
              </a:rPr>
              <a:t>2022</a:t>
            </a:r>
            <a:endParaRPr sz="7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3"/>
        <p:cNvGrpSpPr/>
        <p:nvPr/>
      </p:nvGrpSpPr>
      <p:grpSpPr>
        <a:xfrm>
          <a:off x="0" y="0"/>
          <a:ext cx="0" cy="0"/>
          <a:chOff x="0" y="0"/>
          <a:chExt cx="0" cy="0"/>
        </a:xfrm>
      </p:grpSpPr>
      <p:pic>
        <p:nvPicPr>
          <p:cNvPr id="334" name="Google Shape;334;p43"/>
          <p:cNvPicPr preferRelativeResize="0"/>
          <p:nvPr/>
        </p:nvPicPr>
        <p:blipFill rotWithShape="1">
          <a:blip r:embed="rId4">
            <a:alphaModFix amt="10000"/>
          </a:blip>
          <a:srcRect/>
          <a:stretch/>
        </p:blipFill>
        <p:spPr>
          <a:xfrm>
            <a:off x="7244405" y="206516"/>
            <a:ext cx="1628782" cy="496779"/>
          </a:xfrm>
          <a:prstGeom prst="rect">
            <a:avLst/>
          </a:prstGeom>
          <a:noFill/>
          <a:ln>
            <a:noFill/>
          </a:ln>
        </p:spPr>
      </p:pic>
      <p:cxnSp>
        <p:nvCxnSpPr>
          <p:cNvPr id="335" name="Google Shape;335;p43"/>
          <p:cNvCxnSpPr/>
          <p:nvPr/>
        </p:nvCxnSpPr>
        <p:spPr>
          <a:xfrm>
            <a:off x="4677336" y="1739988"/>
            <a:ext cx="3381600" cy="0"/>
          </a:xfrm>
          <a:prstGeom prst="straightConnector1">
            <a:avLst/>
          </a:prstGeom>
          <a:noFill/>
          <a:ln w="9525" cap="flat" cmpd="sng">
            <a:solidFill>
              <a:srgbClr val="BFBFBF"/>
            </a:solidFill>
            <a:prstDash val="solid"/>
            <a:round/>
            <a:headEnd type="none" w="sm" len="sm"/>
            <a:tailEnd type="none" w="sm" len="sm"/>
          </a:ln>
        </p:spPr>
      </p:cxnSp>
      <p:cxnSp>
        <p:nvCxnSpPr>
          <p:cNvPr id="336" name="Google Shape;336;p43"/>
          <p:cNvCxnSpPr/>
          <p:nvPr/>
        </p:nvCxnSpPr>
        <p:spPr>
          <a:xfrm>
            <a:off x="4677336" y="2301391"/>
            <a:ext cx="3381600" cy="0"/>
          </a:xfrm>
          <a:prstGeom prst="straightConnector1">
            <a:avLst/>
          </a:prstGeom>
          <a:noFill/>
          <a:ln w="9525" cap="flat" cmpd="sng">
            <a:solidFill>
              <a:srgbClr val="BFBFBF"/>
            </a:solidFill>
            <a:prstDash val="solid"/>
            <a:round/>
            <a:headEnd type="none" w="sm" len="sm"/>
            <a:tailEnd type="none" w="sm" len="sm"/>
          </a:ln>
        </p:spPr>
      </p:cxnSp>
      <p:cxnSp>
        <p:nvCxnSpPr>
          <p:cNvPr id="337" name="Google Shape;337;p43"/>
          <p:cNvCxnSpPr/>
          <p:nvPr/>
        </p:nvCxnSpPr>
        <p:spPr>
          <a:xfrm>
            <a:off x="4677336" y="2862796"/>
            <a:ext cx="3381600" cy="0"/>
          </a:xfrm>
          <a:prstGeom prst="straightConnector1">
            <a:avLst/>
          </a:prstGeom>
          <a:noFill/>
          <a:ln w="9525" cap="flat" cmpd="sng">
            <a:solidFill>
              <a:srgbClr val="BFBFBF"/>
            </a:solidFill>
            <a:prstDash val="solid"/>
            <a:round/>
            <a:headEnd type="none" w="sm" len="sm"/>
            <a:tailEnd type="none" w="sm" len="sm"/>
          </a:ln>
        </p:spPr>
      </p:cxnSp>
      <p:cxnSp>
        <p:nvCxnSpPr>
          <p:cNvPr id="338" name="Google Shape;338;p43"/>
          <p:cNvCxnSpPr/>
          <p:nvPr/>
        </p:nvCxnSpPr>
        <p:spPr>
          <a:xfrm>
            <a:off x="4677336" y="3424199"/>
            <a:ext cx="3381600" cy="0"/>
          </a:xfrm>
          <a:prstGeom prst="straightConnector1">
            <a:avLst/>
          </a:prstGeom>
          <a:noFill/>
          <a:ln w="9525" cap="flat" cmpd="sng">
            <a:solidFill>
              <a:srgbClr val="BFBFBF"/>
            </a:solidFill>
            <a:prstDash val="solid"/>
            <a:round/>
            <a:headEnd type="none" w="sm" len="sm"/>
            <a:tailEnd type="none" w="sm" len="sm"/>
          </a:ln>
        </p:spPr>
      </p:cxnSp>
      <p:grpSp>
        <p:nvGrpSpPr>
          <p:cNvPr id="339" name="Google Shape;339;p43"/>
          <p:cNvGrpSpPr/>
          <p:nvPr/>
        </p:nvGrpSpPr>
        <p:grpSpPr>
          <a:xfrm>
            <a:off x="4745246" y="1274937"/>
            <a:ext cx="3313528" cy="980550"/>
            <a:chOff x="0" y="-237485"/>
            <a:chExt cx="8836076" cy="2614800"/>
          </a:xfrm>
        </p:grpSpPr>
        <p:pic>
          <p:nvPicPr>
            <p:cNvPr id="340" name="Google Shape;340;p43"/>
            <p:cNvPicPr preferRelativeResize="0"/>
            <p:nvPr/>
          </p:nvPicPr>
          <p:blipFill rotWithShape="1">
            <a:blip r:embed="rId5">
              <a:alphaModFix/>
            </a:blip>
            <a:srcRect/>
            <a:stretch/>
          </p:blipFill>
          <p:spPr>
            <a:xfrm>
              <a:off x="0" y="0"/>
              <a:ext cx="520918" cy="520918"/>
            </a:xfrm>
            <a:prstGeom prst="rect">
              <a:avLst/>
            </a:prstGeom>
            <a:noFill/>
            <a:ln>
              <a:noFill/>
            </a:ln>
          </p:spPr>
        </p:pic>
        <p:sp>
          <p:nvSpPr>
            <p:cNvPr id="341" name="Google Shape;341;p43"/>
            <p:cNvSpPr txBox="1"/>
            <p:nvPr/>
          </p:nvSpPr>
          <p:spPr>
            <a:xfrm>
              <a:off x="775376" y="-237485"/>
              <a:ext cx="8060700" cy="26148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Clr>
                  <a:srgbClr val="000000"/>
                </a:buClr>
                <a:buSzPts val="1300"/>
                <a:buFont typeface="Arial"/>
                <a:buNone/>
              </a:pPr>
              <a:r>
                <a:rPr lang="en" sz="1300" b="0" i="0" u="none" strike="noStrike" cap="none">
                  <a:solidFill>
                    <a:srgbClr val="F6F6F6"/>
                  </a:solidFill>
                  <a:latin typeface="Arial"/>
                  <a:ea typeface="Arial"/>
                  <a:cs typeface="Arial"/>
                  <a:sym typeface="Arial"/>
                </a:rPr>
                <a:t>Vienas lapas Web aplikācijas, izmantojot Blazor bibliotēku (framework)</a:t>
              </a:r>
              <a:endParaRPr sz="1300" b="0" i="0" u="none" strike="noStrike" cap="none">
                <a:solidFill>
                  <a:srgbClr val="F6F6F6"/>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300"/>
                <a:buFont typeface="Arial"/>
                <a:buNone/>
              </a:pPr>
              <a:endParaRPr sz="1300" b="0" i="0" u="none" strike="noStrike" cap="none">
                <a:solidFill>
                  <a:srgbClr val="F6F6F6"/>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300"/>
                <a:buFont typeface="Arial"/>
                <a:buNone/>
              </a:pPr>
              <a:endParaRPr sz="1300" b="0" i="0" u="none" strike="noStrike" cap="none">
                <a:solidFill>
                  <a:srgbClr val="F6F6F6"/>
                </a:solidFill>
                <a:latin typeface="Arial"/>
                <a:ea typeface="Arial"/>
                <a:cs typeface="Arial"/>
                <a:sym typeface="Arial"/>
              </a:endParaRPr>
            </a:p>
          </p:txBody>
        </p:sp>
      </p:grpSp>
      <p:grpSp>
        <p:nvGrpSpPr>
          <p:cNvPr id="342" name="Google Shape;342;p43"/>
          <p:cNvGrpSpPr/>
          <p:nvPr/>
        </p:nvGrpSpPr>
        <p:grpSpPr>
          <a:xfrm>
            <a:off x="4745246" y="1784307"/>
            <a:ext cx="3702216" cy="1240650"/>
            <a:chOff x="0" y="-376246"/>
            <a:chExt cx="9872576" cy="3308400"/>
          </a:xfrm>
        </p:grpSpPr>
        <p:pic>
          <p:nvPicPr>
            <p:cNvPr id="343" name="Google Shape;343;p43"/>
            <p:cNvPicPr preferRelativeResize="0"/>
            <p:nvPr/>
          </p:nvPicPr>
          <p:blipFill rotWithShape="1">
            <a:blip r:embed="rId5">
              <a:alphaModFix/>
            </a:blip>
            <a:srcRect/>
            <a:stretch/>
          </p:blipFill>
          <p:spPr>
            <a:xfrm>
              <a:off x="0" y="0"/>
              <a:ext cx="520918" cy="520918"/>
            </a:xfrm>
            <a:prstGeom prst="rect">
              <a:avLst/>
            </a:prstGeom>
            <a:noFill/>
            <a:ln>
              <a:noFill/>
            </a:ln>
          </p:spPr>
        </p:pic>
        <p:sp>
          <p:nvSpPr>
            <p:cNvPr id="344" name="Google Shape;344;p43"/>
            <p:cNvSpPr txBox="1"/>
            <p:nvPr/>
          </p:nvSpPr>
          <p:spPr>
            <a:xfrm>
              <a:off x="775376" y="-376246"/>
              <a:ext cx="9097200" cy="33084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Clr>
                  <a:srgbClr val="000000"/>
                </a:buClr>
                <a:buSzPts val="1300"/>
                <a:buFont typeface="Arial"/>
                <a:buNone/>
              </a:pPr>
              <a:r>
                <a:rPr lang="en" sz="1300" b="0" i="0" u="none" strike="noStrike" cap="none">
                  <a:solidFill>
                    <a:srgbClr val="F6F6F6"/>
                  </a:solidFill>
                  <a:latin typeface="Arial"/>
                  <a:ea typeface="Arial"/>
                  <a:cs typeface="Arial"/>
                  <a:sym typeface="Arial"/>
                </a:rPr>
                <a:t>PLC (programmējamais loģiskais kontrolieris) aplikācijas (mikrokontrolieru programmēšana)</a:t>
              </a:r>
              <a:endParaRPr sz="1300" b="0" i="0" u="none" strike="noStrike" cap="none">
                <a:solidFill>
                  <a:srgbClr val="F6F6F6"/>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300"/>
                <a:buFont typeface="Arial"/>
                <a:buNone/>
              </a:pPr>
              <a:endParaRPr sz="1300" b="0" i="0" u="none" strike="noStrike" cap="none">
                <a:solidFill>
                  <a:srgbClr val="F6F6F6"/>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300"/>
                <a:buFont typeface="Arial"/>
                <a:buNone/>
              </a:pPr>
              <a:endParaRPr sz="1300" b="0" i="0" u="none" strike="noStrike" cap="none">
                <a:solidFill>
                  <a:srgbClr val="F6F6F6"/>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300"/>
                <a:buFont typeface="Arial"/>
                <a:buNone/>
              </a:pPr>
              <a:endParaRPr sz="1300" b="0" i="0" u="none" strike="noStrike" cap="none">
                <a:solidFill>
                  <a:srgbClr val="F6F6F6"/>
                </a:solidFill>
                <a:latin typeface="Arial"/>
                <a:ea typeface="Arial"/>
                <a:cs typeface="Arial"/>
                <a:sym typeface="Arial"/>
              </a:endParaRPr>
            </a:p>
          </p:txBody>
        </p:sp>
      </p:grpSp>
      <p:grpSp>
        <p:nvGrpSpPr>
          <p:cNvPr id="345" name="Google Shape;345;p43"/>
          <p:cNvGrpSpPr/>
          <p:nvPr/>
        </p:nvGrpSpPr>
        <p:grpSpPr>
          <a:xfrm>
            <a:off x="4745246" y="2486803"/>
            <a:ext cx="3313529" cy="985777"/>
            <a:chOff x="0" y="0"/>
            <a:chExt cx="8836077" cy="2628738"/>
          </a:xfrm>
        </p:grpSpPr>
        <p:pic>
          <p:nvPicPr>
            <p:cNvPr id="346" name="Google Shape;346;p43"/>
            <p:cNvPicPr preferRelativeResize="0"/>
            <p:nvPr/>
          </p:nvPicPr>
          <p:blipFill rotWithShape="1">
            <a:blip r:embed="rId5">
              <a:alphaModFix/>
            </a:blip>
            <a:srcRect/>
            <a:stretch/>
          </p:blipFill>
          <p:spPr>
            <a:xfrm>
              <a:off x="0" y="0"/>
              <a:ext cx="520918" cy="520918"/>
            </a:xfrm>
            <a:prstGeom prst="rect">
              <a:avLst/>
            </a:prstGeom>
            <a:noFill/>
            <a:ln>
              <a:noFill/>
            </a:ln>
          </p:spPr>
        </p:pic>
        <p:sp>
          <p:nvSpPr>
            <p:cNvPr id="347" name="Google Shape;347;p43"/>
            <p:cNvSpPr txBox="1"/>
            <p:nvPr/>
          </p:nvSpPr>
          <p:spPr>
            <a:xfrm>
              <a:off x="775377" y="13938"/>
              <a:ext cx="8060700" cy="26148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Clr>
                  <a:srgbClr val="000000"/>
                </a:buClr>
                <a:buSzPts val="1300"/>
                <a:buFont typeface="Arial"/>
                <a:buNone/>
              </a:pPr>
              <a:r>
                <a:rPr lang="en" sz="1300" b="0" i="0" u="none" strike="noStrike" cap="none">
                  <a:solidFill>
                    <a:srgbClr val="F6F6F6"/>
                  </a:solidFill>
                  <a:latin typeface="Arial"/>
                  <a:ea typeface="Arial"/>
                  <a:cs typeface="Arial"/>
                  <a:sym typeface="Arial"/>
                </a:rPr>
                <a:t>AI (mākslīgā intelekta) aplikācijas</a:t>
              </a:r>
              <a:endParaRPr sz="1300" b="0" i="0" u="none" strike="noStrike" cap="none">
                <a:solidFill>
                  <a:srgbClr val="F6F6F6"/>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300"/>
                <a:buFont typeface="Arial"/>
                <a:buNone/>
              </a:pPr>
              <a:endParaRPr sz="1300" b="0" i="0" u="none" strike="noStrike" cap="none">
                <a:solidFill>
                  <a:srgbClr val="F6F6F6"/>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300"/>
                <a:buFont typeface="Arial"/>
                <a:buNone/>
              </a:pPr>
              <a:endParaRPr sz="1300" b="0" i="0" u="none" strike="noStrike" cap="none">
                <a:solidFill>
                  <a:srgbClr val="F6F6F6"/>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300"/>
                <a:buFont typeface="Arial"/>
                <a:buNone/>
              </a:pPr>
              <a:endParaRPr sz="1300" b="0" i="0" u="none" strike="noStrike" cap="none">
                <a:solidFill>
                  <a:srgbClr val="F6F6F6"/>
                </a:solidFill>
                <a:latin typeface="Arial"/>
                <a:ea typeface="Arial"/>
                <a:cs typeface="Arial"/>
                <a:sym typeface="Arial"/>
              </a:endParaRPr>
            </a:p>
          </p:txBody>
        </p:sp>
      </p:grpSp>
      <p:grpSp>
        <p:nvGrpSpPr>
          <p:cNvPr id="348" name="Google Shape;348;p43"/>
          <p:cNvGrpSpPr/>
          <p:nvPr/>
        </p:nvGrpSpPr>
        <p:grpSpPr>
          <a:xfrm>
            <a:off x="4745246" y="2914900"/>
            <a:ext cx="3542678" cy="1240650"/>
            <a:chOff x="0" y="-355484"/>
            <a:chExt cx="9447140" cy="3308400"/>
          </a:xfrm>
        </p:grpSpPr>
        <p:pic>
          <p:nvPicPr>
            <p:cNvPr id="349" name="Google Shape;349;p43"/>
            <p:cNvPicPr preferRelativeResize="0"/>
            <p:nvPr/>
          </p:nvPicPr>
          <p:blipFill rotWithShape="1">
            <a:blip r:embed="rId5">
              <a:alphaModFix/>
            </a:blip>
            <a:srcRect/>
            <a:stretch/>
          </p:blipFill>
          <p:spPr>
            <a:xfrm>
              <a:off x="0" y="0"/>
              <a:ext cx="520918" cy="520918"/>
            </a:xfrm>
            <a:prstGeom prst="rect">
              <a:avLst/>
            </a:prstGeom>
            <a:noFill/>
            <a:ln>
              <a:noFill/>
            </a:ln>
          </p:spPr>
        </p:pic>
        <p:sp>
          <p:nvSpPr>
            <p:cNvPr id="350" name="Google Shape;350;p43"/>
            <p:cNvSpPr txBox="1"/>
            <p:nvPr/>
          </p:nvSpPr>
          <p:spPr>
            <a:xfrm>
              <a:off x="775340" y="-355484"/>
              <a:ext cx="8671800" cy="33084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Clr>
                  <a:srgbClr val="000000"/>
                </a:buClr>
                <a:buSzPts val="1300"/>
                <a:buFont typeface="Arial"/>
                <a:buNone/>
              </a:pPr>
              <a:r>
                <a:rPr lang="en" sz="1300" b="0" i="0" u="none" strike="noStrike" cap="none">
                  <a:solidFill>
                    <a:srgbClr val="F6F6F6"/>
                  </a:solidFill>
                  <a:latin typeface="Arial"/>
                  <a:ea typeface="Arial"/>
                  <a:cs typeface="Arial"/>
                  <a:sym typeface="Arial"/>
                </a:rPr>
                <a:t>Lietotāja aplikāciju testus (veikt automatizētu lietotāja interfeisa testēšanu)</a:t>
              </a:r>
              <a:endParaRPr sz="1300" b="0" i="0" u="none" strike="noStrike" cap="none">
                <a:solidFill>
                  <a:srgbClr val="F6F6F6"/>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300"/>
                <a:buFont typeface="Arial"/>
                <a:buNone/>
              </a:pPr>
              <a:endParaRPr sz="1300" b="0" i="0" u="none" strike="noStrike" cap="none">
                <a:solidFill>
                  <a:srgbClr val="F6F6F6"/>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300"/>
                <a:buFont typeface="Arial"/>
                <a:buNone/>
              </a:pPr>
              <a:endParaRPr sz="1300" b="0" i="0" u="none" strike="noStrike" cap="none">
                <a:solidFill>
                  <a:srgbClr val="F6F6F6"/>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300"/>
                <a:buFont typeface="Arial"/>
                <a:buNone/>
              </a:pPr>
              <a:endParaRPr sz="1300" b="0" i="0" u="none" strike="noStrike" cap="none">
                <a:solidFill>
                  <a:srgbClr val="F6F6F6"/>
                </a:solidFill>
                <a:latin typeface="Arial"/>
                <a:ea typeface="Arial"/>
                <a:cs typeface="Arial"/>
                <a:sym typeface="Arial"/>
              </a:endParaRPr>
            </a:p>
          </p:txBody>
        </p:sp>
      </p:grpSp>
      <p:sp>
        <p:nvSpPr>
          <p:cNvPr id="351" name="Google Shape;351;p43"/>
          <p:cNvSpPr txBox="1"/>
          <p:nvPr/>
        </p:nvSpPr>
        <p:spPr>
          <a:xfrm>
            <a:off x="5036013" y="3614837"/>
            <a:ext cx="3022800" cy="4602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Clr>
                <a:srgbClr val="000000"/>
              </a:buClr>
              <a:buSzPts val="1300"/>
              <a:buFont typeface="Arial"/>
              <a:buNone/>
            </a:pPr>
            <a:endParaRPr sz="1300" b="0" i="0" u="none" strike="noStrike" cap="none">
              <a:solidFill>
                <a:srgbClr val="F6F6F6"/>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300"/>
              <a:buFont typeface="Arial"/>
              <a:buNone/>
            </a:pPr>
            <a:endParaRPr sz="1300" b="0" i="0" u="none" strike="noStrike" cap="none">
              <a:solidFill>
                <a:srgbClr val="F6F6F6"/>
              </a:solidFill>
              <a:latin typeface="Arial"/>
              <a:ea typeface="Arial"/>
              <a:cs typeface="Arial"/>
              <a:sym typeface="Arial"/>
            </a:endParaRPr>
          </a:p>
        </p:txBody>
      </p:sp>
      <p:sp>
        <p:nvSpPr>
          <p:cNvPr id="352" name="Google Shape;352;p43"/>
          <p:cNvSpPr txBox="1"/>
          <p:nvPr/>
        </p:nvSpPr>
        <p:spPr>
          <a:xfrm>
            <a:off x="6275095" y="827845"/>
            <a:ext cx="2598300" cy="295500"/>
          </a:xfrm>
          <a:prstGeom prst="rect">
            <a:avLst/>
          </a:prstGeom>
          <a:noFill/>
          <a:ln>
            <a:noFill/>
          </a:ln>
        </p:spPr>
        <p:txBody>
          <a:bodyPr spcFirstLastPara="1" wrap="square" lIns="0" tIns="0" rIns="0" bIns="0" anchor="t" anchorCtr="0">
            <a:spAutoFit/>
          </a:bodyPr>
          <a:lstStyle/>
          <a:p>
            <a:pPr marL="0" marR="0" lvl="0" indent="0" algn="r" rtl="0">
              <a:lnSpc>
                <a:spcPct val="139937"/>
              </a:lnSpc>
              <a:spcBef>
                <a:spcPts val="0"/>
              </a:spcBef>
              <a:spcAft>
                <a:spcPts val="0"/>
              </a:spcAft>
              <a:buClr>
                <a:schemeClr val="dk1"/>
              </a:buClr>
              <a:buSzPts val="800"/>
              <a:buFont typeface="Arial"/>
              <a:buNone/>
            </a:pPr>
            <a:r>
              <a:rPr lang="en" sz="800" b="0" i="0" u="none" strike="noStrike" cap="none">
                <a:solidFill>
                  <a:srgbClr val="DBDAD9"/>
                </a:solidFill>
                <a:latin typeface="Arial"/>
                <a:ea typeface="Arial"/>
                <a:cs typeface="Arial"/>
                <a:sym typeface="Arial"/>
              </a:rPr>
              <a:t>Ievads C# programmēšanā</a:t>
            </a:r>
            <a:endParaRPr sz="700" b="0" i="0" u="none" strike="noStrike" cap="none">
              <a:solidFill>
                <a:srgbClr val="000000"/>
              </a:solidFill>
              <a:latin typeface="Arial"/>
              <a:ea typeface="Arial"/>
              <a:cs typeface="Arial"/>
              <a:sym typeface="Arial"/>
            </a:endParaRPr>
          </a:p>
          <a:p>
            <a:pPr marL="0" marR="0" lvl="0" indent="0" algn="r" rtl="0">
              <a:lnSpc>
                <a:spcPct val="140087"/>
              </a:lnSpc>
              <a:spcBef>
                <a:spcPts val="0"/>
              </a:spcBef>
              <a:spcAft>
                <a:spcPts val="0"/>
              </a:spcAft>
              <a:buClr>
                <a:srgbClr val="000000"/>
              </a:buClr>
              <a:buSzPts val="800"/>
              <a:buFont typeface="Arial"/>
              <a:buNone/>
            </a:pPr>
            <a:r>
              <a:rPr lang="en" sz="800">
                <a:solidFill>
                  <a:srgbClr val="DBDAD9"/>
                </a:solidFill>
              </a:rPr>
              <a:t>2022</a:t>
            </a:r>
            <a:endParaRPr sz="700" b="0" i="0" u="none" strike="noStrike" cap="none">
              <a:solidFill>
                <a:srgbClr val="000000"/>
              </a:solidFill>
              <a:latin typeface="Arial"/>
              <a:ea typeface="Arial"/>
              <a:cs typeface="Arial"/>
              <a:sym typeface="Arial"/>
            </a:endParaRPr>
          </a:p>
        </p:txBody>
      </p:sp>
      <p:sp>
        <p:nvSpPr>
          <p:cNvPr id="353" name="Google Shape;353;p43"/>
          <p:cNvSpPr txBox="1"/>
          <p:nvPr/>
        </p:nvSpPr>
        <p:spPr>
          <a:xfrm>
            <a:off x="505744" y="1205458"/>
            <a:ext cx="4066200" cy="3849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rgbClr val="000000"/>
              </a:buClr>
              <a:buSzPts val="2500"/>
              <a:buFont typeface="Arial"/>
              <a:buNone/>
            </a:pPr>
            <a:r>
              <a:rPr lang="en" sz="2500" b="0" i="0" u="none" strike="noStrike" cap="none">
                <a:solidFill>
                  <a:srgbClr val="F6F6F6"/>
                </a:solidFill>
                <a:latin typeface="Arial"/>
                <a:ea typeface="Arial"/>
                <a:cs typeface="Arial"/>
                <a:sym typeface="Arial"/>
              </a:rPr>
              <a:t>Ko var izstrādāt?</a:t>
            </a:r>
            <a:endParaRPr sz="700" b="0" i="0" u="none" strike="noStrike" cap="none">
              <a:solidFill>
                <a:srgbClr val="000000"/>
              </a:solidFill>
              <a:latin typeface="Arial"/>
              <a:ea typeface="Arial"/>
              <a:cs typeface="Arial"/>
              <a:sym typeface="Arial"/>
            </a:endParaRPr>
          </a:p>
        </p:txBody>
      </p:sp>
      <p:cxnSp>
        <p:nvCxnSpPr>
          <p:cNvPr id="354" name="Google Shape;354;p43"/>
          <p:cNvCxnSpPr/>
          <p:nvPr/>
        </p:nvCxnSpPr>
        <p:spPr>
          <a:xfrm>
            <a:off x="505749" y="2115981"/>
            <a:ext cx="3381600" cy="0"/>
          </a:xfrm>
          <a:prstGeom prst="straightConnector1">
            <a:avLst/>
          </a:prstGeom>
          <a:noFill/>
          <a:ln w="9525" cap="flat" cmpd="sng">
            <a:solidFill>
              <a:srgbClr val="BFBFBF"/>
            </a:solidFill>
            <a:prstDash val="solid"/>
            <a:round/>
            <a:headEnd type="none" w="sm" len="sm"/>
            <a:tailEnd type="none" w="sm" len="sm"/>
          </a:ln>
        </p:spPr>
      </p:cxnSp>
      <p:cxnSp>
        <p:nvCxnSpPr>
          <p:cNvPr id="355" name="Google Shape;355;p43"/>
          <p:cNvCxnSpPr/>
          <p:nvPr/>
        </p:nvCxnSpPr>
        <p:spPr>
          <a:xfrm>
            <a:off x="505749" y="2677385"/>
            <a:ext cx="3381600" cy="0"/>
          </a:xfrm>
          <a:prstGeom prst="straightConnector1">
            <a:avLst/>
          </a:prstGeom>
          <a:noFill/>
          <a:ln w="9525" cap="flat" cmpd="sng">
            <a:solidFill>
              <a:srgbClr val="BFBFBF"/>
            </a:solidFill>
            <a:prstDash val="solid"/>
            <a:round/>
            <a:headEnd type="none" w="sm" len="sm"/>
            <a:tailEnd type="none" w="sm" len="sm"/>
          </a:ln>
        </p:spPr>
      </p:cxnSp>
      <p:cxnSp>
        <p:nvCxnSpPr>
          <p:cNvPr id="356" name="Google Shape;356;p43"/>
          <p:cNvCxnSpPr/>
          <p:nvPr/>
        </p:nvCxnSpPr>
        <p:spPr>
          <a:xfrm>
            <a:off x="505749" y="3238789"/>
            <a:ext cx="3381600" cy="0"/>
          </a:xfrm>
          <a:prstGeom prst="straightConnector1">
            <a:avLst/>
          </a:prstGeom>
          <a:noFill/>
          <a:ln w="9525" cap="flat" cmpd="sng">
            <a:solidFill>
              <a:srgbClr val="BFBFBF"/>
            </a:solidFill>
            <a:prstDash val="solid"/>
            <a:round/>
            <a:headEnd type="none" w="sm" len="sm"/>
            <a:tailEnd type="none" w="sm" len="sm"/>
          </a:ln>
        </p:spPr>
      </p:cxnSp>
      <p:cxnSp>
        <p:nvCxnSpPr>
          <p:cNvPr id="357" name="Google Shape;357;p43"/>
          <p:cNvCxnSpPr/>
          <p:nvPr/>
        </p:nvCxnSpPr>
        <p:spPr>
          <a:xfrm>
            <a:off x="505749" y="3800193"/>
            <a:ext cx="3381600" cy="0"/>
          </a:xfrm>
          <a:prstGeom prst="straightConnector1">
            <a:avLst/>
          </a:prstGeom>
          <a:noFill/>
          <a:ln w="9525" cap="flat" cmpd="sng">
            <a:solidFill>
              <a:srgbClr val="BFBFBF"/>
            </a:solidFill>
            <a:prstDash val="solid"/>
            <a:round/>
            <a:headEnd type="none" w="sm" len="sm"/>
            <a:tailEnd type="none" w="sm" len="sm"/>
          </a:ln>
        </p:spPr>
      </p:cxnSp>
      <p:grpSp>
        <p:nvGrpSpPr>
          <p:cNvPr id="358" name="Google Shape;358;p43"/>
          <p:cNvGrpSpPr/>
          <p:nvPr/>
        </p:nvGrpSpPr>
        <p:grpSpPr>
          <a:xfrm>
            <a:off x="573659" y="1739988"/>
            <a:ext cx="3313529" cy="465464"/>
            <a:chOff x="0" y="0"/>
            <a:chExt cx="8836077" cy="1241238"/>
          </a:xfrm>
        </p:grpSpPr>
        <p:pic>
          <p:nvPicPr>
            <p:cNvPr id="359" name="Google Shape;359;p43"/>
            <p:cNvPicPr preferRelativeResize="0"/>
            <p:nvPr/>
          </p:nvPicPr>
          <p:blipFill rotWithShape="1">
            <a:blip r:embed="rId5">
              <a:alphaModFix/>
            </a:blip>
            <a:srcRect/>
            <a:stretch/>
          </p:blipFill>
          <p:spPr>
            <a:xfrm>
              <a:off x="0" y="0"/>
              <a:ext cx="520918" cy="520918"/>
            </a:xfrm>
            <a:prstGeom prst="rect">
              <a:avLst/>
            </a:prstGeom>
            <a:noFill/>
            <a:ln>
              <a:noFill/>
            </a:ln>
          </p:spPr>
        </p:pic>
        <p:sp>
          <p:nvSpPr>
            <p:cNvPr id="360" name="Google Shape;360;p43"/>
            <p:cNvSpPr txBox="1"/>
            <p:nvPr/>
          </p:nvSpPr>
          <p:spPr>
            <a:xfrm>
              <a:off x="775377" y="13938"/>
              <a:ext cx="8060700" cy="12273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Clr>
                  <a:srgbClr val="000000"/>
                </a:buClr>
                <a:buSzPts val="1300"/>
                <a:buFont typeface="Arial"/>
                <a:buNone/>
              </a:pPr>
              <a:r>
                <a:rPr lang="en" sz="1300" b="0" i="0" u="none" strike="noStrike" cap="none">
                  <a:solidFill>
                    <a:srgbClr val="F6F6F6"/>
                  </a:solidFill>
                  <a:latin typeface="Arial"/>
                  <a:ea typeface="Arial"/>
                  <a:cs typeface="Arial"/>
                  <a:sym typeface="Arial"/>
                </a:rPr>
                <a:t>Konsoles aplikācijas</a:t>
              </a:r>
              <a:endParaRPr sz="1300" b="0" i="0" u="none" strike="noStrike" cap="none">
                <a:solidFill>
                  <a:srgbClr val="F6F6F6"/>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300"/>
                <a:buFont typeface="Arial"/>
                <a:buNone/>
              </a:pPr>
              <a:endParaRPr sz="1300" b="0" i="0" u="none" strike="noStrike" cap="none">
                <a:solidFill>
                  <a:srgbClr val="F6F6F6"/>
                </a:solidFill>
                <a:latin typeface="Arial"/>
                <a:ea typeface="Arial"/>
                <a:cs typeface="Arial"/>
                <a:sym typeface="Arial"/>
              </a:endParaRPr>
            </a:p>
          </p:txBody>
        </p:sp>
      </p:grpSp>
      <p:grpSp>
        <p:nvGrpSpPr>
          <p:cNvPr id="361" name="Google Shape;361;p43"/>
          <p:cNvGrpSpPr/>
          <p:nvPr/>
        </p:nvGrpSpPr>
        <p:grpSpPr>
          <a:xfrm>
            <a:off x="573659" y="2301392"/>
            <a:ext cx="3313529" cy="725564"/>
            <a:chOff x="0" y="0"/>
            <a:chExt cx="8836077" cy="1934838"/>
          </a:xfrm>
        </p:grpSpPr>
        <p:pic>
          <p:nvPicPr>
            <p:cNvPr id="362" name="Google Shape;362;p43"/>
            <p:cNvPicPr preferRelativeResize="0"/>
            <p:nvPr/>
          </p:nvPicPr>
          <p:blipFill rotWithShape="1">
            <a:blip r:embed="rId5">
              <a:alphaModFix/>
            </a:blip>
            <a:srcRect/>
            <a:stretch/>
          </p:blipFill>
          <p:spPr>
            <a:xfrm>
              <a:off x="0" y="0"/>
              <a:ext cx="520918" cy="520918"/>
            </a:xfrm>
            <a:prstGeom prst="rect">
              <a:avLst/>
            </a:prstGeom>
            <a:noFill/>
            <a:ln>
              <a:noFill/>
            </a:ln>
          </p:spPr>
        </p:pic>
        <p:sp>
          <p:nvSpPr>
            <p:cNvPr id="363" name="Google Shape;363;p43"/>
            <p:cNvSpPr txBox="1"/>
            <p:nvPr/>
          </p:nvSpPr>
          <p:spPr>
            <a:xfrm>
              <a:off x="775377" y="13938"/>
              <a:ext cx="8060700" cy="19209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Clr>
                  <a:srgbClr val="000000"/>
                </a:buClr>
                <a:buSzPts val="1300"/>
                <a:buFont typeface="Arial"/>
                <a:buNone/>
              </a:pPr>
              <a:r>
                <a:rPr lang="en" sz="1300" b="0" i="0" u="none" strike="noStrike" cap="none">
                  <a:solidFill>
                    <a:srgbClr val="F6F6F6"/>
                  </a:solidFill>
                  <a:latin typeface="Arial"/>
                  <a:ea typeface="Arial"/>
                  <a:cs typeface="Arial"/>
                  <a:sym typeface="Arial"/>
                </a:rPr>
                <a:t>Desktop aplikācijas</a:t>
              </a:r>
              <a:endParaRPr sz="1300" b="0" i="0" u="none" strike="noStrike" cap="none">
                <a:solidFill>
                  <a:srgbClr val="F6F6F6"/>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300"/>
                <a:buFont typeface="Arial"/>
                <a:buNone/>
              </a:pPr>
              <a:endParaRPr sz="1300" b="0" i="0" u="none" strike="noStrike" cap="none">
                <a:solidFill>
                  <a:srgbClr val="F6F6F6"/>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300"/>
                <a:buFont typeface="Arial"/>
                <a:buNone/>
              </a:pPr>
              <a:endParaRPr sz="1300" b="0" i="0" u="none" strike="noStrike" cap="none">
                <a:solidFill>
                  <a:srgbClr val="F6F6F6"/>
                </a:solidFill>
                <a:latin typeface="Arial"/>
                <a:ea typeface="Arial"/>
                <a:cs typeface="Arial"/>
                <a:sym typeface="Arial"/>
              </a:endParaRPr>
            </a:p>
          </p:txBody>
        </p:sp>
      </p:grpSp>
      <p:grpSp>
        <p:nvGrpSpPr>
          <p:cNvPr id="364" name="Google Shape;364;p43"/>
          <p:cNvGrpSpPr/>
          <p:nvPr/>
        </p:nvGrpSpPr>
        <p:grpSpPr>
          <a:xfrm>
            <a:off x="573659" y="2862796"/>
            <a:ext cx="3313529" cy="725564"/>
            <a:chOff x="0" y="0"/>
            <a:chExt cx="8836077" cy="1934838"/>
          </a:xfrm>
        </p:grpSpPr>
        <p:pic>
          <p:nvPicPr>
            <p:cNvPr id="365" name="Google Shape;365;p43"/>
            <p:cNvPicPr preferRelativeResize="0"/>
            <p:nvPr/>
          </p:nvPicPr>
          <p:blipFill rotWithShape="1">
            <a:blip r:embed="rId5">
              <a:alphaModFix/>
            </a:blip>
            <a:srcRect/>
            <a:stretch/>
          </p:blipFill>
          <p:spPr>
            <a:xfrm>
              <a:off x="0" y="0"/>
              <a:ext cx="520918" cy="520918"/>
            </a:xfrm>
            <a:prstGeom prst="rect">
              <a:avLst/>
            </a:prstGeom>
            <a:noFill/>
            <a:ln>
              <a:noFill/>
            </a:ln>
          </p:spPr>
        </p:pic>
        <p:sp>
          <p:nvSpPr>
            <p:cNvPr id="366" name="Google Shape;366;p43"/>
            <p:cNvSpPr txBox="1"/>
            <p:nvPr/>
          </p:nvSpPr>
          <p:spPr>
            <a:xfrm>
              <a:off x="775377" y="13938"/>
              <a:ext cx="8060700" cy="19209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Clr>
                  <a:srgbClr val="000000"/>
                </a:buClr>
                <a:buSzPts val="1300"/>
                <a:buFont typeface="Arial"/>
                <a:buNone/>
              </a:pPr>
              <a:r>
                <a:rPr lang="en" sz="1300" b="0" i="0" u="none" strike="noStrike" cap="none">
                  <a:solidFill>
                    <a:srgbClr val="F6F6F6"/>
                  </a:solidFill>
                  <a:latin typeface="Arial"/>
                  <a:ea typeface="Arial"/>
                  <a:cs typeface="Arial"/>
                  <a:sym typeface="Arial"/>
                </a:rPr>
                <a:t>Telefonu aplikācijas</a:t>
              </a:r>
              <a:endParaRPr sz="1300" b="0" i="0" u="none" strike="noStrike" cap="none">
                <a:solidFill>
                  <a:srgbClr val="F6F6F6"/>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300"/>
                <a:buFont typeface="Arial"/>
                <a:buNone/>
              </a:pPr>
              <a:endParaRPr sz="1300" b="0" i="0" u="none" strike="noStrike" cap="none">
                <a:solidFill>
                  <a:srgbClr val="F6F6F6"/>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300"/>
                <a:buFont typeface="Arial"/>
                <a:buNone/>
              </a:pPr>
              <a:endParaRPr sz="1300" b="0" i="0" u="none" strike="noStrike" cap="none">
                <a:solidFill>
                  <a:srgbClr val="F6F6F6"/>
                </a:solidFill>
                <a:latin typeface="Arial"/>
                <a:ea typeface="Arial"/>
                <a:cs typeface="Arial"/>
                <a:sym typeface="Arial"/>
              </a:endParaRPr>
            </a:p>
          </p:txBody>
        </p:sp>
      </p:grpSp>
      <p:grpSp>
        <p:nvGrpSpPr>
          <p:cNvPr id="367" name="Google Shape;367;p43"/>
          <p:cNvGrpSpPr/>
          <p:nvPr/>
        </p:nvGrpSpPr>
        <p:grpSpPr>
          <a:xfrm>
            <a:off x="573659" y="3282787"/>
            <a:ext cx="3313528" cy="980550"/>
            <a:chOff x="0" y="-377101"/>
            <a:chExt cx="8836076" cy="2614800"/>
          </a:xfrm>
        </p:grpSpPr>
        <p:pic>
          <p:nvPicPr>
            <p:cNvPr id="368" name="Google Shape;368;p43"/>
            <p:cNvPicPr preferRelativeResize="0"/>
            <p:nvPr/>
          </p:nvPicPr>
          <p:blipFill rotWithShape="1">
            <a:blip r:embed="rId5">
              <a:alphaModFix/>
            </a:blip>
            <a:srcRect/>
            <a:stretch/>
          </p:blipFill>
          <p:spPr>
            <a:xfrm>
              <a:off x="0" y="0"/>
              <a:ext cx="520918" cy="520918"/>
            </a:xfrm>
            <a:prstGeom prst="rect">
              <a:avLst/>
            </a:prstGeom>
            <a:noFill/>
            <a:ln>
              <a:noFill/>
            </a:ln>
          </p:spPr>
        </p:pic>
        <p:sp>
          <p:nvSpPr>
            <p:cNvPr id="369" name="Google Shape;369;p43"/>
            <p:cNvSpPr txBox="1"/>
            <p:nvPr/>
          </p:nvSpPr>
          <p:spPr>
            <a:xfrm>
              <a:off x="775376" y="-377101"/>
              <a:ext cx="8060700" cy="26148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Clr>
                  <a:srgbClr val="000000"/>
                </a:buClr>
                <a:buSzPts val="1300"/>
                <a:buFont typeface="Arial"/>
                <a:buNone/>
              </a:pPr>
              <a:r>
                <a:rPr lang="en" sz="1300" b="0" i="0" u="none" strike="noStrike" cap="none">
                  <a:solidFill>
                    <a:srgbClr val="F6F6F6"/>
                  </a:solidFill>
                  <a:latin typeface="Arial"/>
                  <a:ea typeface="Arial"/>
                  <a:cs typeface="Arial"/>
                  <a:sym typeface="Arial"/>
                </a:rPr>
                <a:t>Web aplikācijas (MVC paternā kā servera puses valodu)</a:t>
              </a:r>
              <a:endParaRPr sz="1300" b="0" i="0" u="none" strike="noStrike" cap="none">
                <a:solidFill>
                  <a:srgbClr val="F6F6F6"/>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300"/>
                <a:buFont typeface="Arial"/>
                <a:buNone/>
              </a:pPr>
              <a:endParaRPr sz="1300" b="0" i="0" u="none" strike="noStrike" cap="none">
                <a:solidFill>
                  <a:srgbClr val="F6F6F6"/>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300"/>
                <a:buFont typeface="Arial"/>
                <a:buNone/>
              </a:pPr>
              <a:endParaRPr sz="1300" b="0" i="0" u="none" strike="noStrike" cap="none">
                <a:solidFill>
                  <a:srgbClr val="F6F6F6"/>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pic>
        <p:nvPicPr>
          <p:cNvPr id="374" name="Google Shape;374;p44"/>
          <p:cNvPicPr preferRelativeResize="0"/>
          <p:nvPr/>
        </p:nvPicPr>
        <p:blipFill rotWithShape="1">
          <a:blip r:embed="rId3">
            <a:alphaModFix amt="10000"/>
          </a:blip>
          <a:srcRect/>
          <a:stretch/>
        </p:blipFill>
        <p:spPr>
          <a:xfrm>
            <a:off x="7299519" y="214782"/>
            <a:ext cx="1573670" cy="479969"/>
          </a:xfrm>
          <a:prstGeom prst="rect">
            <a:avLst/>
          </a:prstGeom>
          <a:noFill/>
          <a:ln>
            <a:noFill/>
          </a:ln>
        </p:spPr>
      </p:pic>
      <p:sp>
        <p:nvSpPr>
          <p:cNvPr id="375" name="Google Shape;375;p44"/>
          <p:cNvSpPr txBox="1"/>
          <p:nvPr/>
        </p:nvSpPr>
        <p:spPr>
          <a:xfrm>
            <a:off x="6275095" y="800300"/>
            <a:ext cx="2598300" cy="295500"/>
          </a:xfrm>
          <a:prstGeom prst="rect">
            <a:avLst/>
          </a:prstGeom>
          <a:noFill/>
          <a:ln>
            <a:noFill/>
          </a:ln>
        </p:spPr>
        <p:txBody>
          <a:bodyPr spcFirstLastPara="1" wrap="square" lIns="0" tIns="0" rIns="0" bIns="0" anchor="t" anchorCtr="0">
            <a:spAutoFit/>
          </a:bodyPr>
          <a:lstStyle/>
          <a:p>
            <a:pPr marL="0" marR="0" lvl="0" indent="0" algn="r" rtl="0">
              <a:lnSpc>
                <a:spcPct val="139937"/>
              </a:lnSpc>
              <a:spcBef>
                <a:spcPts val="0"/>
              </a:spcBef>
              <a:spcAft>
                <a:spcPts val="0"/>
              </a:spcAft>
              <a:buClr>
                <a:schemeClr val="dk1"/>
              </a:buClr>
              <a:buSzPts val="800"/>
              <a:buFont typeface="Arial"/>
              <a:buNone/>
            </a:pPr>
            <a:r>
              <a:rPr lang="en" sz="800" b="0" i="0" u="none" strike="noStrike" cap="none">
                <a:solidFill>
                  <a:srgbClr val="595959"/>
                </a:solidFill>
                <a:latin typeface="Arial"/>
                <a:ea typeface="Arial"/>
                <a:cs typeface="Arial"/>
                <a:sym typeface="Arial"/>
              </a:rPr>
              <a:t>Ievads C# programmēšanā</a:t>
            </a:r>
            <a:endParaRPr sz="700" b="0" i="0" u="none" strike="noStrike" cap="none">
              <a:solidFill>
                <a:srgbClr val="595959"/>
              </a:solidFill>
              <a:latin typeface="Arial"/>
              <a:ea typeface="Arial"/>
              <a:cs typeface="Arial"/>
              <a:sym typeface="Arial"/>
            </a:endParaRPr>
          </a:p>
          <a:p>
            <a:pPr marL="0" marR="0" lvl="0" indent="0" algn="r" rtl="0">
              <a:lnSpc>
                <a:spcPct val="140087"/>
              </a:lnSpc>
              <a:spcBef>
                <a:spcPts val="0"/>
              </a:spcBef>
              <a:spcAft>
                <a:spcPts val="0"/>
              </a:spcAft>
              <a:buClr>
                <a:srgbClr val="000000"/>
              </a:buClr>
              <a:buSzPts val="800"/>
              <a:buFont typeface="Arial"/>
              <a:buNone/>
            </a:pPr>
            <a:r>
              <a:rPr lang="en" sz="800">
                <a:solidFill>
                  <a:srgbClr val="3E3E3D"/>
                </a:solidFill>
              </a:rPr>
              <a:t>2022</a:t>
            </a:r>
            <a:endParaRPr sz="700" b="0" i="0" u="none" strike="noStrike" cap="none">
              <a:solidFill>
                <a:srgbClr val="000000"/>
              </a:solidFill>
              <a:latin typeface="Arial"/>
              <a:ea typeface="Arial"/>
              <a:cs typeface="Arial"/>
              <a:sym typeface="Arial"/>
            </a:endParaRPr>
          </a:p>
        </p:txBody>
      </p:sp>
      <p:grpSp>
        <p:nvGrpSpPr>
          <p:cNvPr id="376" name="Google Shape;376;p44"/>
          <p:cNvGrpSpPr/>
          <p:nvPr/>
        </p:nvGrpSpPr>
        <p:grpSpPr>
          <a:xfrm>
            <a:off x="795338" y="1162138"/>
            <a:ext cx="2989645" cy="888825"/>
            <a:chOff x="0" y="-9525"/>
            <a:chExt cx="7205700" cy="2370200"/>
          </a:xfrm>
        </p:grpSpPr>
        <p:sp>
          <p:nvSpPr>
            <p:cNvPr id="377" name="Google Shape;377;p44"/>
            <p:cNvSpPr txBox="1"/>
            <p:nvPr/>
          </p:nvSpPr>
          <p:spPr>
            <a:xfrm>
              <a:off x="0" y="-9525"/>
              <a:ext cx="7205700" cy="14367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rgbClr val="000000"/>
                </a:buClr>
                <a:buSzPts val="3500"/>
                <a:buFont typeface="Arial"/>
                <a:buNone/>
              </a:pPr>
              <a:r>
                <a:rPr lang="en" sz="3500" b="0" i="0" u="none" strike="noStrike" cap="none">
                  <a:solidFill>
                    <a:srgbClr val="E28D35"/>
                  </a:solidFill>
                  <a:latin typeface="Arial"/>
                  <a:ea typeface="Arial"/>
                  <a:cs typeface="Arial"/>
                  <a:sym typeface="Arial"/>
                </a:rPr>
                <a:t>Darba iespējas </a:t>
              </a:r>
              <a:endParaRPr sz="700" b="0" i="0" u="none" strike="noStrike" cap="none">
                <a:solidFill>
                  <a:srgbClr val="000000"/>
                </a:solidFill>
                <a:latin typeface="Arial"/>
                <a:ea typeface="Arial"/>
                <a:cs typeface="Arial"/>
                <a:sym typeface="Arial"/>
              </a:endParaRPr>
            </a:p>
          </p:txBody>
        </p:sp>
        <p:sp>
          <p:nvSpPr>
            <p:cNvPr id="378" name="Google Shape;378;p44"/>
            <p:cNvSpPr txBox="1"/>
            <p:nvPr/>
          </p:nvSpPr>
          <p:spPr>
            <a:xfrm>
              <a:off x="0" y="2073275"/>
              <a:ext cx="7205700" cy="2874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grpSp>
      <p:grpSp>
        <p:nvGrpSpPr>
          <p:cNvPr id="379" name="Google Shape;379;p44"/>
          <p:cNvGrpSpPr/>
          <p:nvPr/>
        </p:nvGrpSpPr>
        <p:grpSpPr>
          <a:xfrm>
            <a:off x="5224463" y="1162132"/>
            <a:ext cx="3186113" cy="1029831"/>
            <a:chOff x="0" y="-9525"/>
            <a:chExt cx="8496300" cy="2746217"/>
          </a:xfrm>
        </p:grpSpPr>
        <p:sp>
          <p:nvSpPr>
            <p:cNvPr id="380" name="Google Shape;380;p44"/>
            <p:cNvSpPr txBox="1"/>
            <p:nvPr/>
          </p:nvSpPr>
          <p:spPr>
            <a:xfrm>
              <a:off x="0" y="1021292"/>
              <a:ext cx="8496300" cy="1715400"/>
            </a:xfrm>
            <a:prstGeom prst="rect">
              <a:avLst/>
            </a:prstGeom>
            <a:noFill/>
            <a:ln>
              <a:noFill/>
            </a:ln>
          </p:spPr>
          <p:txBody>
            <a:bodyPr spcFirstLastPara="1" wrap="square" lIns="0" tIns="0" rIns="0" bIns="0" anchor="t" anchorCtr="0">
              <a:spAutoFit/>
            </a:bodyPr>
            <a:lstStyle/>
            <a:p>
              <a:pPr marL="0" marR="0" lvl="0" indent="0" algn="l" rtl="0">
                <a:lnSpc>
                  <a:spcPct val="139954"/>
                </a:lnSpc>
                <a:spcBef>
                  <a:spcPts val="0"/>
                </a:spcBef>
                <a:spcAft>
                  <a:spcPts val="0"/>
                </a:spcAft>
                <a:buClr>
                  <a:srgbClr val="000000"/>
                </a:buClr>
                <a:buSzPts val="1100"/>
                <a:buFont typeface="Arial"/>
                <a:buNone/>
              </a:pPr>
              <a:r>
                <a:rPr lang="en" sz="1100" b="0" i="0" u="none" strike="noStrike" cap="none">
                  <a:solidFill>
                    <a:srgbClr val="3E3E3D"/>
                  </a:solidFill>
                  <a:latin typeface="Arial"/>
                  <a:ea typeface="Arial"/>
                  <a:cs typeface="Arial"/>
                  <a:sym typeface="Arial"/>
                </a:rPr>
                <a:t>Šobrīd C# kā programēšanas valoda kļūst arvien populārāka. C# nav pieejams tik ilgi, kā liela daļa pārējo populāro valodu, taču tai raksturīga:</a:t>
              </a:r>
              <a:endParaRPr sz="700" b="0" i="0" u="none" strike="noStrike" cap="none">
                <a:solidFill>
                  <a:srgbClr val="000000"/>
                </a:solidFill>
                <a:latin typeface="Arial"/>
                <a:ea typeface="Arial"/>
                <a:cs typeface="Arial"/>
                <a:sym typeface="Arial"/>
              </a:endParaRPr>
            </a:p>
          </p:txBody>
        </p:sp>
        <p:sp>
          <p:nvSpPr>
            <p:cNvPr id="381" name="Google Shape;381;p44"/>
            <p:cNvSpPr txBox="1"/>
            <p:nvPr/>
          </p:nvSpPr>
          <p:spPr>
            <a:xfrm>
              <a:off x="0" y="-9525"/>
              <a:ext cx="8496300" cy="2874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grpSp>
      <p:pic>
        <p:nvPicPr>
          <p:cNvPr id="382" name="Google Shape;382;p44"/>
          <p:cNvPicPr preferRelativeResize="0"/>
          <p:nvPr/>
        </p:nvPicPr>
        <p:blipFill rotWithShape="1">
          <a:blip r:embed="rId4">
            <a:alphaModFix/>
          </a:blip>
          <a:srcRect/>
          <a:stretch/>
        </p:blipFill>
        <p:spPr>
          <a:xfrm>
            <a:off x="4639614" y="2629149"/>
            <a:ext cx="234683" cy="180920"/>
          </a:xfrm>
          <a:prstGeom prst="rect">
            <a:avLst/>
          </a:prstGeom>
          <a:noFill/>
          <a:ln>
            <a:noFill/>
          </a:ln>
        </p:spPr>
      </p:pic>
      <p:grpSp>
        <p:nvGrpSpPr>
          <p:cNvPr id="383" name="Google Shape;383;p44"/>
          <p:cNvGrpSpPr/>
          <p:nvPr/>
        </p:nvGrpSpPr>
        <p:grpSpPr>
          <a:xfrm>
            <a:off x="5224463" y="2582687"/>
            <a:ext cx="3186113" cy="494331"/>
            <a:chOff x="0" y="-9525"/>
            <a:chExt cx="8496300" cy="1318217"/>
          </a:xfrm>
        </p:grpSpPr>
        <p:sp>
          <p:nvSpPr>
            <p:cNvPr id="384" name="Google Shape;384;p44"/>
            <p:cNvSpPr txBox="1"/>
            <p:nvPr/>
          </p:nvSpPr>
          <p:spPr>
            <a:xfrm>
              <a:off x="0" y="1021292"/>
              <a:ext cx="8496300" cy="287400"/>
            </a:xfrm>
            <a:prstGeom prst="rect">
              <a:avLst/>
            </a:prstGeom>
            <a:noFill/>
            <a:ln>
              <a:noFill/>
            </a:ln>
          </p:spPr>
          <p:txBody>
            <a:bodyPr spcFirstLastPara="1" wrap="square" lIns="0" tIns="0" rIns="0" bIns="0" anchor="t" anchorCtr="0">
              <a:spAutoFit/>
            </a:bodyPr>
            <a:lstStyle/>
            <a:p>
              <a:pPr marL="0" marR="0" lvl="0" indent="0" algn="l" rtl="0">
                <a:lnSpc>
                  <a:spcPct val="139954"/>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385" name="Google Shape;385;p44"/>
            <p:cNvSpPr txBox="1"/>
            <p:nvPr/>
          </p:nvSpPr>
          <p:spPr>
            <a:xfrm>
              <a:off x="0" y="-9525"/>
              <a:ext cx="8496300" cy="7389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rgbClr val="000000"/>
                </a:buClr>
                <a:buSzPts val="1800"/>
                <a:buFont typeface="Arial"/>
                <a:buNone/>
              </a:pPr>
              <a:r>
                <a:rPr lang="en" sz="1800" b="0" i="0" u="none" strike="noStrike" cap="none">
                  <a:solidFill>
                    <a:srgbClr val="E28D35"/>
                  </a:solidFill>
                  <a:latin typeface="Arial"/>
                  <a:ea typeface="Arial"/>
                  <a:cs typeface="Arial"/>
                  <a:sym typeface="Arial"/>
                </a:rPr>
                <a:t>Strauja izplatība</a:t>
              </a:r>
              <a:endParaRPr sz="700" b="0" i="0" u="none" strike="noStrike" cap="none">
                <a:solidFill>
                  <a:srgbClr val="000000"/>
                </a:solidFill>
                <a:latin typeface="Arial"/>
                <a:ea typeface="Arial"/>
                <a:cs typeface="Arial"/>
                <a:sym typeface="Arial"/>
              </a:endParaRPr>
            </a:p>
          </p:txBody>
        </p:sp>
      </p:grpSp>
      <p:pic>
        <p:nvPicPr>
          <p:cNvPr id="386" name="Google Shape;386;p44"/>
          <p:cNvPicPr preferRelativeResize="0"/>
          <p:nvPr/>
        </p:nvPicPr>
        <p:blipFill rotWithShape="1">
          <a:blip r:embed="rId4">
            <a:alphaModFix/>
          </a:blip>
          <a:srcRect/>
          <a:stretch/>
        </p:blipFill>
        <p:spPr>
          <a:xfrm>
            <a:off x="4639614" y="2943654"/>
            <a:ext cx="234683" cy="180920"/>
          </a:xfrm>
          <a:prstGeom prst="rect">
            <a:avLst/>
          </a:prstGeom>
          <a:noFill/>
          <a:ln>
            <a:noFill/>
          </a:ln>
        </p:spPr>
      </p:pic>
      <p:grpSp>
        <p:nvGrpSpPr>
          <p:cNvPr id="387" name="Google Shape;387;p44"/>
          <p:cNvGrpSpPr/>
          <p:nvPr/>
        </p:nvGrpSpPr>
        <p:grpSpPr>
          <a:xfrm>
            <a:off x="5224463" y="2892479"/>
            <a:ext cx="3186113" cy="1605094"/>
            <a:chOff x="0" y="-2971558"/>
            <a:chExt cx="8496300" cy="4280250"/>
          </a:xfrm>
        </p:grpSpPr>
        <p:sp>
          <p:nvSpPr>
            <p:cNvPr id="388" name="Google Shape;388;p44"/>
            <p:cNvSpPr txBox="1"/>
            <p:nvPr/>
          </p:nvSpPr>
          <p:spPr>
            <a:xfrm>
              <a:off x="0" y="1021292"/>
              <a:ext cx="8496300" cy="287400"/>
            </a:xfrm>
            <a:prstGeom prst="rect">
              <a:avLst/>
            </a:prstGeom>
            <a:noFill/>
            <a:ln>
              <a:noFill/>
            </a:ln>
          </p:spPr>
          <p:txBody>
            <a:bodyPr spcFirstLastPara="1" wrap="square" lIns="0" tIns="0" rIns="0" bIns="0" anchor="t" anchorCtr="0">
              <a:spAutoFit/>
            </a:bodyPr>
            <a:lstStyle/>
            <a:p>
              <a:pPr marL="0" marR="0" lvl="0" indent="0" algn="l" rtl="0">
                <a:lnSpc>
                  <a:spcPct val="139954"/>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389" name="Google Shape;389;p44"/>
            <p:cNvSpPr txBox="1"/>
            <p:nvPr/>
          </p:nvSpPr>
          <p:spPr>
            <a:xfrm>
              <a:off x="0" y="-2971558"/>
              <a:ext cx="8496300" cy="16254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rgbClr val="000000"/>
                </a:buClr>
                <a:buSzPts val="1800"/>
                <a:buFont typeface="Arial"/>
                <a:buNone/>
              </a:pPr>
              <a:r>
                <a:rPr lang="en" sz="1800" b="0" i="0" u="none" strike="noStrike" cap="none">
                  <a:solidFill>
                    <a:srgbClr val="E28D35"/>
                  </a:solidFill>
                  <a:latin typeface="Arial"/>
                  <a:ea typeface="Arial"/>
                  <a:cs typeface="Arial"/>
                  <a:sym typeface="Arial"/>
                </a:rPr>
                <a:t>Liels skaits jauno projektu</a:t>
              </a:r>
              <a:endParaRPr sz="1800" b="0" i="0" u="none" strike="noStrike" cap="none">
                <a:solidFill>
                  <a:srgbClr val="E28D35"/>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800"/>
                <a:buFont typeface="Arial"/>
                <a:buNone/>
              </a:pPr>
              <a:endParaRPr sz="1800" b="0" i="0" u="none" strike="noStrike" cap="none">
                <a:solidFill>
                  <a:srgbClr val="E28D35"/>
                </a:solidFill>
                <a:latin typeface="Arial"/>
                <a:ea typeface="Arial"/>
                <a:cs typeface="Arial"/>
                <a:sym typeface="Arial"/>
              </a:endParaRPr>
            </a:p>
          </p:txBody>
        </p:sp>
      </p:grpSp>
      <p:pic>
        <p:nvPicPr>
          <p:cNvPr id="390" name="Google Shape;390;p44" descr="Learn python with this quick and easy to follow series by my friend @E.Z Ed  == https://www.youtube.com/playlist?list=PL9w1mAodz388Onn8_f0U65kGkocH2xjUk&#10; &#10;Check out my Python Programming Course ==  https://www.udemy.com/course/python-programming-tutorial-for-the-absolute-beginner-code-included/&#10;&#10;Visit my blog https://astateofdata.com&#10;&#10;Timeline of the most popular And Widely Used programming languages since 1965 to 2020. So far the most intense ranking. Statistics of the most popular And Widely Used programming languages since 1965 to 2020 are done using multiple programming languages popularity indexes with adjustments thanks to the data from public repositories access frequency." title="Most Popular Programming Languages 1965 - 2020">
            <a:hlinkClick r:id="rId5"/>
          </p:cNvPr>
          <p:cNvPicPr preferRelativeResize="0"/>
          <p:nvPr/>
        </p:nvPicPr>
        <p:blipFill rotWithShape="1">
          <a:blip r:embed="rId6">
            <a:alphaModFix/>
          </a:blip>
          <a:srcRect/>
          <a:stretch/>
        </p:blipFill>
        <p:spPr>
          <a:xfrm>
            <a:off x="236413" y="1862350"/>
            <a:ext cx="4242038" cy="31815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0"/>
                                        </p:tgtEl>
                                        <p:attrNameLst>
                                          <p:attrName>style.visibility</p:attrName>
                                        </p:attrNameLst>
                                      </p:cBhvr>
                                      <p:to>
                                        <p:strVal val="visible"/>
                                      </p:to>
                                    </p:set>
                                    <p:animEffect transition="in" filter="fade">
                                      <p:cBhvr>
                                        <p:cTn id="7" dur="1000"/>
                                        <p:tgtEl>
                                          <p:spTgt spid="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pic>
        <p:nvPicPr>
          <p:cNvPr id="395" name="Google Shape;395;p45"/>
          <p:cNvPicPr preferRelativeResize="0"/>
          <p:nvPr/>
        </p:nvPicPr>
        <p:blipFill rotWithShape="1">
          <a:blip r:embed="rId3">
            <a:alphaModFix amt="10000"/>
          </a:blip>
          <a:srcRect/>
          <a:stretch/>
        </p:blipFill>
        <p:spPr>
          <a:xfrm>
            <a:off x="7299519" y="214782"/>
            <a:ext cx="1573670" cy="479969"/>
          </a:xfrm>
          <a:prstGeom prst="rect">
            <a:avLst/>
          </a:prstGeom>
          <a:noFill/>
          <a:ln>
            <a:noFill/>
          </a:ln>
        </p:spPr>
      </p:pic>
      <p:sp>
        <p:nvSpPr>
          <p:cNvPr id="396" name="Google Shape;396;p45"/>
          <p:cNvSpPr txBox="1"/>
          <p:nvPr/>
        </p:nvSpPr>
        <p:spPr>
          <a:xfrm>
            <a:off x="6275095" y="800300"/>
            <a:ext cx="2598300" cy="295500"/>
          </a:xfrm>
          <a:prstGeom prst="rect">
            <a:avLst/>
          </a:prstGeom>
          <a:noFill/>
          <a:ln>
            <a:noFill/>
          </a:ln>
        </p:spPr>
        <p:txBody>
          <a:bodyPr spcFirstLastPara="1" wrap="square" lIns="0" tIns="0" rIns="0" bIns="0" anchor="t" anchorCtr="0">
            <a:spAutoFit/>
          </a:bodyPr>
          <a:lstStyle/>
          <a:p>
            <a:pPr marL="0" marR="0" lvl="0" indent="0" algn="r" rtl="0">
              <a:lnSpc>
                <a:spcPct val="139937"/>
              </a:lnSpc>
              <a:spcBef>
                <a:spcPts val="0"/>
              </a:spcBef>
              <a:spcAft>
                <a:spcPts val="0"/>
              </a:spcAft>
              <a:buClr>
                <a:srgbClr val="000000"/>
              </a:buClr>
              <a:buSzPts val="800"/>
              <a:buFont typeface="Arial"/>
              <a:buNone/>
            </a:pPr>
            <a:r>
              <a:rPr lang="en" sz="800" b="0" i="0" u="none" strike="noStrike" cap="none">
                <a:solidFill>
                  <a:srgbClr val="3E3E3D"/>
                </a:solidFill>
                <a:latin typeface="Arial"/>
                <a:ea typeface="Arial"/>
                <a:cs typeface="Arial"/>
                <a:sym typeface="Arial"/>
              </a:rPr>
              <a:t>Ievads C# programmēšanā</a:t>
            </a:r>
            <a:endParaRPr sz="700" b="0" i="0" u="none" strike="noStrike" cap="none">
              <a:solidFill>
                <a:srgbClr val="000000"/>
              </a:solidFill>
              <a:latin typeface="Arial"/>
              <a:ea typeface="Arial"/>
              <a:cs typeface="Arial"/>
              <a:sym typeface="Arial"/>
            </a:endParaRPr>
          </a:p>
          <a:p>
            <a:pPr marL="0" marR="0" lvl="0" indent="0" algn="r" rtl="0">
              <a:lnSpc>
                <a:spcPct val="140087"/>
              </a:lnSpc>
              <a:spcBef>
                <a:spcPts val="0"/>
              </a:spcBef>
              <a:spcAft>
                <a:spcPts val="0"/>
              </a:spcAft>
              <a:buClr>
                <a:srgbClr val="000000"/>
              </a:buClr>
              <a:buSzPts val="800"/>
              <a:buFont typeface="Arial"/>
              <a:buNone/>
            </a:pPr>
            <a:r>
              <a:rPr lang="en" sz="800">
                <a:solidFill>
                  <a:srgbClr val="3E3E3D"/>
                </a:solidFill>
              </a:rPr>
              <a:t>2022</a:t>
            </a:r>
            <a:endParaRPr sz="700" b="0" i="0" u="none" strike="noStrike" cap="none">
              <a:solidFill>
                <a:srgbClr val="000000"/>
              </a:solidFill>
              <a:latin typeface="Arial"/>
              <a:ea typeface="Arial"/>
              <a:cs typeface="Arial"/>
              <a:sym typeface="Arial"/>
            </a:endParaRPr>
          </a:p>
        </p:txBody>
      </p:sp>
      <p:sp>
        <p:nvSpPr>
          <p:cNvPr id="397" name="Google Shape;397;p45"/>
          <p:cNvSpPr txBox="1"/>
          <p:nvPr/>
        </p:nvSpPr>
        <p:spPr>
          <a:xfrm>
            <a:off x="690038" y="1169038"/>
            <a:ext cx="3802500" cy="11853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rgbClr val="000000"/>
              </a:buClr>
              <a:buSzPts val="3500"/>
              <a:buFont typeface="Arial"/>
              <a:buNone/>
            </a:pPr>
            <a:r>
              <a:rPr lang="en" sz="3500" b="0" i="0" u="none" strike="noStrike" cap="none">
                <a:solidFill>
                  <a:srgbClr val="E28D35"/>
                </a:solidFill>
                <a:latin typeface="Arial"/>
                <a:ea typeface="Arial"/>
                <a:cs typeface="Arial"/>
                <a:sym typeface="Arial"/>
              </a:rPr>
              <a:t>C# programmētāja atalgojums</a:t>
            </a:r>
            <a:endParaRPr sz="700" b="0" i="0" u="none" strike="noStrike" cap="none">
              <a:solidFill>
                <a:srgbClr val="000000"/>
              </a:solidFill>
              <a:latin typeface="Arial"/>
              <a:ea typeface="Arial"/>
              <a:cs typeface="Arial"/>
              <a:sym typeface="Arial"/>
            </a:endParaRPr>
          </a:p>
        </p:txBody>
      </p:sp>
      <p:sp>
        <p:nvSpPr>
          <p:cNvPr id="398" name="Google Shape;398;p45"/>
          <p:cNvSpPr txBox="1"/>
          <p:nvPr/>
        </p:nvSpPr>
        <p:spPr>
          <a:xfrm>
            <a:off x="4712578" y="1223017"/>
            <a:ext cx="3531000" cy="107700"/>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grpSp>
        <p:nvGrpSpPr>
          <p:cNvPr id="399" name="Google Shape;399;p45"/>
          <p:cNvGrpSpPr/>
          <p:nvPr/>
        </p:nvGrpSpPr>
        <p:grpSpPr>
          <a:xfrm>
            <a:off x="690036" y="2777179"/>
            <a:ext cx="2564439" cy="1682394"/>
            <a:chOff x="0" y="0"/>
            <a:chExt cx="6838504" cy="4486385"/>
          </a:xfrm>
        </p:grpSpPr>
        <p:sp>
          <p:nvSpPr>
            <p:cNvPr id="400" name="Google Shape;400;p45"/>
            <p:cNvSpPr txBox="1"/>
            <p:nvPr/>
          </p:nvSpPr>
          <p:spPr>
            <a:xfrm>
              <a:off x="4" y="2819885"/>
              <a:ext cx="5263500" cy="16665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1200"/>
                <a:buFont typeface="Arial"/>
                <a:buNone/>
              </a:pPr>
              <a:r>
                <a:rPr lang="en" sz="1200" b="0" i="0" u="none" strike="noStrike" cap="none">
                  <a:solidFill>
                    <a:srgbClr val="3E3E3D"/>
                  </a:solidFill>
                  <a:latin typeface="Arial"/>
                  <a:ea typeface="Arial"/>
                  <a:cs typeface="Arial"/>
                  <a:sym typeface="Arial"/>
                </a:rPr>
                <a:t>Darba pieredze: 0-2 gadi</a:t>
              </a:r>
              <a:endParaRPr sz="1200" b="0" i="0" u="none" strike="noStrike" cap="none">
                <a:solidFill>
                  <a:srgbClr val="3E3E3D"/>
                </a:solidFill>
                <a:latin typeface="Arial"/>
                <a:ea typeface="Arial"/>
                <a:cs typeface="Arial"/>
                <a:sym typeface="Arial"/>
              </a:endParaRPr>
            </a:p>
            <a:p>
              <a:pPr marL="0" marR="0" lvl="0" indent="0" algn="l" rtl="0">
                <a:lnSpc>
                  <a:spcPct val="140000"/>
                </a:lnSpc>
                <a:spcBef>
                  <a:spcPts val="0"/>
                </a:spcBef>
                <a:spcAft>
                  <a:spcPts val="0"/>
                </a:spcAft>
                <a:buClr>
                  <a:srgbClr val="000000"/>
                </a:buClr>
                <a:buSzPts val="1200"/>
                <a:buFont typeface="Arial"/>
                <a:buNone/>
              </a:pPr>
              <a:r>
                <a:rPr lang="en" sz="1200" b="0" i="0" u="none" strike="noStrike" cap="none">
                  <a:solidFill>
                    <a:srgbClr val="3E3E3D"/>
                  </a:solidFill>
                  <a:latin typeface="Arial"/>
                  <a:ea typeface="Arial"/>
                  <a:cs typeface="Arial"/>
                  <a:sym typeface="Arial"/>
                </a:rPr>
                <a:t>Atalgojums: līdz 1300 (bruto)</a:t>
              </a:r>
              <a:endParaRPr sz="1200" b="0" i="0" u="none" strike="noStrike" cap="none">
                <a:solidFill>
                  <a:srgbClr val="3E3E3D"/>
                </a:solidFill>
                <a:latin typeface="Arial"/>
                <a:ea typeface="Arial"/>
                <a:cs typeface="Arial"/>
                <a:sym typeface="Arial"/>
              </a:endParaRPr>
            </a:p>
            <a:p>
              <a:pPr marL="0" marR="0" lvl="0" indent="0" algn="l" rtl="0">
                <a:lnSpc>
                  <a:spcPct val="139956"/>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401" name="Google Shape;401;p45"/>
            <p:cNvSpPr txBox="1"/>
            <p:nvPr/>
          </p:nvSpPr>
          <p:spPr>
            <a:xfrm>
              <a:off x="4" y="1114288"/>
              <a:ext cx="6838500" cy="16254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rgbClr val="000000"/>
                </a:buClr>
                <a:buSzPts val="1800"/>
                <a:buFont typeface="Arial"/>
                <a:buNone/>
              </a:pPr>
              <a:r>
                <a:rPr lang="en" sz="1800" b="0" i="0" u="none" strike="noStrike" cap="none">
                  <a:solidFill>
                    <a:srgbClr val="E28D35"/>
                  </a:solidFill>
                  <a:latin typeface="Arial"/>
                  <a:ea typeface="Arial"/>
                  <a:cs typeface="Arial"/>
                  <a:sym typeface="Arial"/>
                </a:rPr>
                <a:t>Jaunākais </a:t>
              </a:r>
              <a:endParaRPr sz="1800" b="0" i="0" u="none" strike="noStrike" cap="none">
                <a:solidFill>
                  <a:srgbClr val="E28D35"/>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800"/>
                <a:buFont typeface="Arial"/>
                <a:buNone/>
              </a:pPr>
              <a:r>
                <a:rPr lang="en" sz="1800" b="0" i="0" u="none" strike="noStrike" cap="none">
                  <a:solidFill>
                    <a:srgbClr val="E28D35"/>
                  </a:solidFill>
                  <a:latin typeface="Arial"/>
                  <a:ea typeface="Arial"/>
                  <a:cs typeface="Arial"/>
                  <a:sym typeface="Arial"/>
                </a:rPr>
                <a:t>programmētājs</a:t>
              </a:r>
              <a:endParaRPr sz="700" b="0" i="0" u="none" strike="noStrike" cap="none">
                <a:solidFill>
                  <a:srgbClr val="000000"/>
                </a:solidFill>
                <a:latin typeface="Arial"/>
                <a:ea typeface="Arial"/>
                <a:cs typeface="Arial"/>
                <a:sym typeface="Arial"/>
              </a:endParaRPr>
            </a:p>
          </p:txBody>
        </p:sp>
        <p:pic>
          <p:nvPicPr>
            <p:cNvPr id="402" name="Google Shape;402;p45"/>
            <p:cNvPicPr preferRelativeResize="0"/>
            <p:nvPr/>
          </p:nvPicPr>
          <p:blipFill rotWithShape="1">
            <a:blip r:embed="rId4">
              <a:alphaModFix/>
            </a:blip>
            <a:srcRect/>
            <a:stretch/>
          </p:blipFill>
          <p:spPr>
            <a:xfrm>
              <a:off x="0" y="0"/>
              <a:ext cx="665561" cy="648620"/>
            </a:xfrm>
            <a:prstGeom prst="rect">
              <a:avLst/>
            </a:prstGeom>
            <a:noFill/>
            <a:ln>
              <a:noFill/>
            </a:ln>
          </p:spPr>
        </p:pic>
      </p:grpSp>
      <p:grpSp>
        <p:nvGrpSpPr>
          <p:cNvPr id="403" name="Google Shape;403;p45"/>
          <p:cNvGrpSpPr/>
          <p:nvPr/>
        </p:nvGrpSpPr>
        <p:grpSpPr>
          <a:xfrm>
            <a:off x="3479798" y="2812831"/>
            <a:ext cx="2696627" cy="2210144"/>
            <a:chOff x="0" y="0"/>
            <a:chExt cx="7191005" cy="5893716"/>
          </a:xfrm>
        </p:grpSpPr>
        <p:sp>
          <p:nvSpPr>
            <p:cNvPr id="404" name="Google Shape;404;p45"/>
            <p:cNvSpPr txBox="1"/>
            <p:nvPr/>
          </p:nvSpPr>
          <p:spPr>
            <a:xfrm>
              <a:off x="5" y="2724816"/>
              <a:ext cx="5964600" cy="31689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chemeClr val="dk1"/>
                </a:buClr>
                <a:buSzPts val="1200"/>
                <a:buFont typeface="Arial"/>
                <a:buNone/>
              </a:pPr>
              <a:r>
                <a:rPr lang="en" sz="1200" b="0" i="0" u="none" strike="noStrike" cap="none">
                  <a:solidFill>
                    <a:srgbClr val="3E3E3D"/>
                  </a:solidFill>
                  <a:latin typeface="Arial"/>
                  <a:ea typeface="Arial"/>
                  <a:cs typeface="Arial"/>
                  <a:sym typeface="Arial"/>
                </a:rPr>
                <a:t>Darba pieredze: 2-8 gadi</a:t>
              </a:r>
              <a:endParaRPr sz="1200" b="0" i="0" u="none" strike="noStrike" cap="none">
                <a:solidFill>
                  <a:srgbClr val="3E3E3D"/>
                </a:solidFill>
                <a:latin typeface="Arial"/>
                <a:ea typeface="Arial"/>
                <a:cs typeface="Arial"/>
                <a:sym typeface="Arial"/>
              </a:endParaRPr>
            </a:p>
            <a:p>
              <a:pPr marL="0" marR="0" lvl="0" indent="0" algn="l" rtl="0">
                <a:lnSpc>
                  <a:spcPct val="140000"/>
                </a:lnSpc>
                <a:spcBef>
                  <a:spcPts val="0"/>
                </a:spcBef>
                <a:spcAft>
                  <a:spcPts val="0"/>
                </a:spcAft>
                <a:buClr>
                  <a:srgbClr val="000000"/>
                </a:buClr>
                <a:buSzPts val="1200"/>
                <a:buFont typeface="Arial"/>
                <a:buNone/>
              </a:pPr>
              <a:r>
                <a:rPr lang="en" sz="1200" b="0" i="0" u="none" strike="noStrike" cap="none">
                  <a:solidFill>
                    <a:srgbClr val="3E3E3D"/>
                  </a:solidFill>
                  <a:latin typeface="Arial"/>
                  <a:ea typeface="Arial"/>
                  <a:cs typeface="Arial"/>
                  <a:sym typeface="Arial"/>
                </a:rPr>
                <a:t>Atalgojums: 1300 līdz 1800 (bruto)</a:t>
              </a:r>
              <a:endParaRPr sz="1200" b="0" i="0" u="none" strike="noStrike" cap="none">
                <a:solidFill>
                  <a:srgbClr val="3E3E3D"/>
                </a:solidFill>
                <a:latin typeface="Arial"/>
                <a:ea typeface="Arial"/>
                <a:cs typeface="Arial"/>
                <a:sym typeface="Arial"/>
              </a:endParaRPr>
            </a:p>
            <a:p>
              <a:pPr marL="0" marR="0" lvl="0" indent="0" algn="l" rtl="0">
                <a:lnSpc>
                  <a:spcPct val="140000"/>
                </a:lnSpc>
                <a:spcBef>
                  <a:spcPts val="0"/>
                </a:spcBef>
                <a:spcAft>
                  <a:spcPts val="0"/>
                </a:spcAft>
                <a:buClr>
                  <a:schemeClr val="dk1"/>
                </a:buClr>
                <a:buSzPts val="1200"/>
                <a:buFont typeface="Arial"/>
                <a:buNone/>
              </a:pPr>
              <a:endParaRPr sz="1200" b="0" i="0" u="none" strike="noStrike" cap="none">
                <a:solidFill>
                  <a:srgbClr val="3E3E3D"/>
                </a:solidFill>
                <a:latin typeface="Arial"/>
                <a:ea typeface="Arial"/>
                <a:cs typeface="Arial"/>
                <a:sym typeface="Arial"/>
              </a:endParaRPr>
            </a:p>
            <a:p>
              <a:pPr marL="0" marR="0" lvl="0" indent="0" algn="l" rtl="0">
                <a:lnSpc>
                  <a:spcPct val="140000"/>
                </a:lnSpc>
                <a:spcBef>
                  <a:spcPts val="0"/>
                </a:spcBef>
                <a:spcAft>
                  <a:spcPts val="0"/>
                </a:spcAft>
                <a:buClr>
                  <a:srgbClr val="000000"/>
                </a:buClr>
                <a:buSzPts val="1000"/>
                <a:buFont typeface="Arial"/>
                <a:buNone/>
              </a:pPr>
              <a:endParaRPr sz="1000" b="0" i="0" u="none" strike="noStrike" cap="none">
                <a:solidFill>
                  <a:srgbClr val="3E3E3D"/>
                </a:solidFill>
                <a:latin typeface="Arial"/>
                <a:ea typeface="Arial"/>
                <a:cs typeface="Arial"/>
                <a:sym typeface="Arial"/>
              </a:endParaRPr>
            </a:p>
          </p:txBody>
        </p:sp>
        <p:sp>
          <p:nvSpPr>
            <p:cNvPr id="405" name="Google Shape;405;p45"/>
            <p:cNvSpPr txBox="1"/>
            <p:nvPr/>
          </p:nvSpPr>
          <p:spPr>
            <a:xfrm>
              <a:off x="5" y="1019216"/>
              <a:ext cx="7191000" cy="25119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rgbClr val="000000"/>
                </a:buClr>
                <a:buSzPts val="1800"/>
                <a:buFont typeface="Arial"/>
                <a:buNone/>
              </a:pPr>
              <a:r>
                <a:rPr lang="en" sz="1800" b="0" i="0" u="none" strike="noStrike" cap="none">
                  <a:solidFill>
                    <a:srgbClr val="E28D35"/>
                  </a:solidFill>
                  <a:latin typeface="Arial"/>
                  <a:ea typeface="Arial"/>
                  <a:cs typeface="Arial"/>
                  <a:sym typeface="Arial"/>
                </a:rPr>
                <a:t>Vidēja līmeņa programmētājs</a:t>
              </a:r>
              <a:endParaRPr sz="1800" b="0" i="0" u="none" strike="noStrike" cap="none">
                <a:solidFill>
                  <a:srgbClr val="E28D35"/>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800"/>
                <a:buFont typeface="Arial"/>
                <a:buNone/>
              </a:pPr>
              <a:endParaRPr sz="1800" b="0" i="0" u="none" strike="noStrike" cap="none">
                <a:solidFill>
                  <a:srgbClr val="E28D35"/>
                </a:solidFill>
                <a:latin typeface="Arial"/>
                <a:ea typeface="Arial"/>
                <a:cs typeface="Arial"/>
                <a:sym typeface="Arial"/>
              </a:endParaRPr>
            </a:p>
          </p:txBody>
        </p:sp>
        <p:pic>
          <p:nvPicPr>
            <p:cNvPr id="406" name="Google Shape;406;p45"/>
            <p:cNvPicPr preferRelativeResize="0"/>
            <p:nvPr/>
          </p:nvPicPr>
          <p:blipFill rotWithShape="1">
            <a:blip r:embed="rId5">
              <a:alphaModFix/>
            </a:blip>
            <a:srcRect/>
            <a:stretch/>
          </p:blipFill>
          <p:spPr>
            <a:xfrm>
              <a:off x="0" y="0"/>
              <a:ext cx="766880" cy="553548"/>
            </a:xfrm>
            <a:prstGeom prst="rect">
              <a:avLst/>
            </a:prstGeom>
            <a:noFill/>
            <a:ln>
              <a:noFill/>
            </a:ln>
          </p:spPr>
        </p:pic>
      </p:grpSp>
      <p:grpSp>
        <p:nvGrpSpPr>
          <p:cNvPr id="407" name="Google Shape;407;p45"/>
          <p:cNvGrpSpPr/>
          <p:nvPr/>
        </p:nvGrpSpPr>
        <p:grpSpPr>
          <a:xfrm>
            <a:off x="6269560" y="2710675"/>
            <a:ext cx="1973815" cy="2067814"/>
            <a:chOff x="0" y="0"/>
            <a:chExt cx="5263506" cy="5514170"/>
          </a:xfrm>
        </p:grpSpPr>
        <p:sp>
          <p:nvSpPr>
            <p:cNvPr id="408" name="Google Shape;408;p45"/>
            <p:cNvSpPr txBox="1"/>
            <p:nvPr/>
          </p:nvSpPr>
          <p:spPr>
            <a:xfrm>
              <a:off x="6" y="3034970"/>
              <a:ext cx="5263500" cy="24792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chemeClr val="dk1"/>
                </a:buClr>
                <a:buSzPts val="1200"/>
                <a:buFont typeface="Arial"/>
                <a:buNone/>
              </a:pPr>
              <a:r>
                <a:rPr lang="en" sz="1200" b="0" i="0" u="none" strike="noStrike" cap="none">
                  <a:solidFill>
                    <a:srgbClr val="3E3E3D"/>
                  </a:solidFill>
                  <a:latin typeface="Arial"/>
                  <a:ea typeface="Arial"/>
                  <a:cs typeface="Arial"/>
                  <a:sym typeface="Arial"/>
                </a:rPr>
                <a:t>Darba pieredze: 8+ gadi</a:t>
              </a:r>
              <a:endParaRPr sz="1200" b="0" i="0" u="none" strike="noStrike" cap="none">
                <a:solidFill>
                  <a:srgbClr val="3E3E3D"/>
                </a:solidFill>
                <a:latin typeface="Arial"/>
                <a:ea typeface="Arial"/>
                <a:cs typeface="Arial"/>
                <a:sym typeface="Arial"/>
              </a:endParaRPr>
            </a:p>
            <a:p>
              <a:pPr marL="0" marR="0" lvl="0" indent="0" algn="l" rtl="0">
                <a:lnSpc>
                  <a:spcPct val="140000"/>
                </a:lnSpc>
                <a:spcBef>
                  <a:spcPts val="0"/>
                </a:spcBef>
                <a:spcAft>
                  <a:spcPts val="0"/>
                </a:spcAft>
                <a:buClr>
                  <a:srgbClr val="000000"/>
                </a:buClr>
                <a:buSzPts val="1200"/>
                <a:buFont typeface="Arial"/>
                <a:buNone/>
              </a:pPr>
              <a:r>
                <a:rPr lang="en" sz="1200" b="0" i="0" u="none" strike="noStrike" cap="none">
                  <a:solidFill>
                    <a:srgbClr val="3E3E3D"/>
                  </a:solidFill>
                  <a:latin typeface="Arial"/>
                  <a:ea typeface="Arial"/>
                  <a:cs typeface="Arial"/>
                  <a:sym typeface="Arial"/>
                </a:rPr>
                <a:t>Atalgojums: 2600+ (bruto)</a:t>
              </a:r>
              <a:endParaRPr sz="1200" b="0" i="0" u="none" strike="noStrike" cap="none">
                <a:solidFill>
                  <a:srgbClr val="3E3E3D"/>
                </a:solidFill>
                <a:latin typeface="Arial"/>
                <a:ea typeface="Arial"/>
                <a:cs typeface="Arial"/>
                <a:sym typeface="Arial"/>
              </a:endParaRPr>
            </a:p>
            <a:p>
              <a:pPr marL="0" marR="0" lvl="0" indent="0" algn="l" rtl="0">
                <a:lnSpc>
                  <a:spcPct val="140000"/>
                </a:lnSpc>
                <a:spcBef>
                  <a:spcPts val="0"/>
                </a:spcBef>
                <a:spcAft>
                  <a:spcPts val="0"/>
                </a:spcAft>
                <a:buClr>
                  <a:schemeClr val="dk1"/>
                </a:buClr>
                <a:buSzPts val="1200"/>
                <a:buFont typeface="Arial"/>
                <a:buNone/>
              </a:pPr>
              <a:endParaRPr sz="1200" b="0" i="0" u="none" strike="noStrike" cap="none">
                <a:solidFill>
                  <a:srgbClr val="3E3E3D"/>
                </a:solidFill>
                <a:latin typeface="Arial"/>
                <a:ea typeface="Arial"/>
                <a:cs typeface="Arial"/>
                <a:sym typeface="Arial"/>
              </a:endParaRPr>
            </a:p>
            <a:p>
              <a:pPr marL="0" marR="0" lvl="0" indent="0" algn="l" rtl="0">
                <a:lnSpc>
                  <a:spcPct val="140000"/>
                </a:lnSpc>
                <a:spcBef>
                  <a:spcPts val="0"/>
                </a:spcBef>
                <a:spcAft>
                  <a:spcPts val="0"/>
                </a:spcAft>
                <a:buClr>
                  <a:srgbClr val="000000"/>
                </a:buClr>
                <a:buSzPts val="1000"/>
                <a:buFont typeface="Arial"/>
                <a:buNone/>
              </a:pPr>
              <a:endParaRPr sz="1000" b="0" i="0" u="none" strike="noStrike" cap="none">
                <a:solidFill>
                  <a:srgbClr val="3E3E3D"/>
                </a:solidFill>
                <a:latin typeface="Arial"/>
                <a:ea typeface="Arial"/>
                <a:cs typeface="Arial"/>
                <a:sym typeface="Arial"/>
              </a:endParaRPr>
            </a:p>
          </p:txBody>
        </p:sp>
        <p:sp>
          <p:nvSpPr>
            <p:cNvPr id="409" name="Google Shape;409;p45"/>
            <p:cNvSpPr txBox="1"/>
            <p:nvPr/>
          </p:nvSpPr>
          <p:spPr>
            <a:xfrm>
              <a:off x="0" y="1291632"/>
              <a:ext cx="5263500" cy="25119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rgbClr val="000000"/>
                </a:buClr>
                <a:buSzPts val="1800"/>
                <a:buFont typeface="Arial"/>
                <a:buNone/>
              </a:pPr>
              <a:r>
                <a:rPr lang="en" sz="1800" b="0" i="0" u="none" strike="noStrike" cap="none">
                  <a:solidFill>
                    <a:srgbClr val="E28D35"/>
                  </a:solidFill>
                  <a:latin typeface="Arial"/>
                  <a:ea typeface="Arial"/>
                  <a:cs typeface="Arial"/>
                  <a:sym typeface="Arial"/>
                </a:rPr>
                <a:t>Vecākais programmētājs</a:t>
              </a:r>
              <a:endParaRPr sz="1800" b="0" i="0" u="none" strike="noStrike" cap="none">
                <a:solidFill>
                  <a:srgbClr val="E28D35"/>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800"/>
                <a:buFont typeface="Arial"/>
                <a:buNone/>
              </a:pPr>
              <a:endParaRPr sz="1800" b="0" i="0" u="none" strike="noStrike" cap="none">
                <a:solidFill>
                  <a:srgbClr val="E28D35"/>
                </a:solidFill>
                <a:latin typeface="Arial"/>
                <a:ea typeface="Arial"/>
                <a:cs typeface="Arial"/>
                <a:sym typeface="Arial"/>
              </a:endParaRPr>
            </a:p>
          </p:txBody>
        </p:sp>
        <p:pic>
          <p:nvPicPr>
            <p:cNvPr id="410" name="Google Shape;410;p45"/>
            <p:cNvPicPr preferRelativeResize="0"/>
            <p:nvPr/>
          </p:nvPicPr>
          <p:blipFill rotWithShape="1">
            <a:blip r:embed="rId6">
              <a:alphaModFix/>
            </a:blip>
            <a:srcRect/>
            <a:stretch/>
          </p:blipFill>
          <p:spPr>
            <a:xfrm>
              <a:off x="0" y="0"/>
              <a:ext cx="476056" cy="825965"/>
            </a:xfrm>
            <a:prstGeom prst="rect">
              <a:avLst/>
            </a:prstGeom>
            <a:noFill/>
            <a:ln>
              <a:noFill/>
            </a:ln>
          </p:spPr>
        </p:pic>
      </p:gr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987</Words>
  <Application>Microsoft Office PowerPoint</Application>
  <PresentationFormat>Экран (16:9)</PresentationFormat>
  <Paragraphs>203</Paragraphs>
  <Slides>18</Slides>
  <Notes>18</Notes>
  <HiddenSlides>0</HiddenSlides>
  <MMClips>0</MMClips>
  <ScaleCrop>false</ScaleCrop>
  <HeadingPairs>
    <vt:vector size="6" baseType="variant">
      <vt:variant>
        <vt:lpstr>Использованные шрифты</vt:lpstr>
      </vt:variant>
      <vt:variant>
        <vt:i4>1</vt:i4>
      </vt:variant>
      <vt:variant>
        <vt:lpstr>Тема</vt:lpstr>
      </vt:variant>
      <vt:variant>
        <vt:i4>3</vt:i4>
      </vt:variant>
      <vt:variant>
        <vt:lpstr>Заголовки слайдов</vt:lpstr>
      </vt:variant>
      <vt:variant>
        <vt:i4>18</vt:i4>
      </vt:variant>
    </vt:vector>
  </HeadingPairs>
  <TitlesOfParts>
    <vt:vector size="22" baseType="lpstr">
      <vt:lpstr>Arial</vt:lpstr>
      <vt:lpstr>Simple Light</vt:lpstr>
      <vt:lpstr>Office Theme</vt:lpstr>
      <vt:lpstr>Simple Light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Anastasija Krjaņina</dc:creator>
  <cp:lastModifiedBy>Anastasija Krjaņina</cp:lastModifiedBy>
  <cp:revision>1</cp:revision>
  <dcterms:modified xsi:type="dcterms:W3CDTF">2022-04-10T06:58:42Z</dcterms:modified>
</cp:coreProperties>
</file>