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5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A97E-66E8-4678-B811-019847F7F686}" type="datetimeFigureOut">
              <a:rPr lang="ru-RU" smtClean="0"/>
              <a:t>ср 04.11.20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CEC9-7630-4056-A330-3190241CF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79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A97E-66E8-4678-B811-019847F7F686}" type="datetimeFigureOut">
              <a:rPr lang="ru-RU" smtClean="0"/>
              <a:t>ср 04.11.20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CEC9-7630-4056-A330-3190241CF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38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A97E-66E8-4678-B811-019847F7F686}" type="datetimeFigureOut">
              <a:rPr lang="ru-RU" smtClean="0"/>
              <a:t>ср 04.11.20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CEC9-7630-4056-A330-3190241CF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44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A97E-66E8-4678-B811-019847F7F686}" type="datetimeFigureOut">
              <a:rPr lang="ru-RU" smtClean="0"/>
              <a:t>ср 04.11.20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CEC9-7630-4056-A330-3190241CF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09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A97E-66E8-4678-B811-019847F7F686}" type="datetimeFigureOut">
              <a:rPr lang="ru-RU" smtClean="0"/>
              <a:t>ср 04.11.20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CEC9-7630-4056-A330-3190241CF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30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A97E-66E8-4678-B811-019847F7F686}" type="datetimeFigureOut">
              <a:rPr lang="ru-RU" smtClean="0"/>
              <a:t>ср 04.11.20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CEC9-7630-4056-A330-3190241CF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80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A97E-66E8-4678-B811-019847F7F686}" type="datetimeFigureOut">
              <a:rPr lang="ru-RU" smtClean="0"/>
              <a:t>ср 04.11.20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CEC9-7630-4056-A330-3190241CF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6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A97E-66E8-4678-B811-019847F7F686}" type="datetimeFigureOut">
              <a:rPr lang="ru-RU" smtClean="0"/>
              <a:t>ср 04.11.20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CEC9-7630-4056-A330-3190241CF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54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A97E-66E8-4678-B811-019847F7F686}" type="datetimeFigureOut">
              <a:rPr lang="ru-RU" smtClean="0"/>
              <a:t>ср 04.11.20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CEC9-7630-4056-A330-3190241CF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05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A97E-66E8-4678-B811-019847F7F686}" type="datetimeFigureOut">
              <a:rPr lang="ru-RU" smtClean="0"/>
              <a:t>ср 04.11.20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CEC9-7630-4056-A330-3190241CF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28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A97E-66E8-4678-B811-019847F7F686}" type="datetimeFigureOut">
              <a:rPr lang="ru-RU" smtClean="0"/>
              <a:t>ср 04.11.20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CEC9-7630-4056-A330-3190241CF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85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AA97E-66E8-4678-B811-019847F7F686}" type="datetimeFigureOut">
              <a:rPr lang="ru-RU" smtClean="0"/>
              <a:t>ср 04.11.20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8CEC9-7630-4056-A330-3190241CF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69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Лабораторна</a:t>
            </a:r>
            <a:r>
              <a:rPr lang="ru-RU" smtClean="0"/>
              <a:t> робота 7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2986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Лабораторна робота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7</dc:title>
  <dc:creator>Пользователь</dc:creator>
  <cp:lastModifiedBy>Пользователь</cp:lastModifiedBy>
  <cp:revision>1</cp:revision>
  <dcterms:created xsi:type="dcterms:W3CDTF">2020-11-04T12:44:43Z</dcterms:created>
  <dcterms:modified xsi:type="dcterms:W3CDTF">2020-11-04T12:45:05Z</dcterms:modified>
</cp:coreProperties>
</file>