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E7D"/>
    <a:srgbClr val="FF2600"/>
    <a:srgbClr val="5D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784D-13A8-D17C-8CD6-18EBF5C1C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A7A2-4511-E172-3B67-FC809749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6256-3F9D-0656-FFF6-536765BD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00B2-2C2D-0CB2-CC8C-EB96A6D4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D317-CB49-1D4A-47F6-7DA09F63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AA06-CF76-16EB-3F9B-620CEA0F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0BDAA-3E14-9417-5D98-B4A3B63F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5B72-DA4A-A17A-94C7-6400227C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892C-AEF5-641F-496B-1630EC9E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1546-9710-AB8F-0613-D563DE5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E9FF-240A-9E26-47D6-62BF348A5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DD8D-CB35-B793-5858-A1D45DA2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A5D9-2A36-F0DD-634F-86B3BC51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5F5B-5596-D705-BF79-5D4D3468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D112-231F-76CF-BD86-EB19AF6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989F-1BDB-99FD-1C2B-77E0CCCE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5883-449F-18A7-77CF-D10CA122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3BC0-A359-4343-BB27-F76F609C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558F-6E00-86E1-A28F-2CFEC83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30A7-6882-7D41-27E5-062867CB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6031-7A92-74AE-DE05-7B78FD4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C0D8-49BE-DCD3-AAE8-38C984F0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7A55-C275-4953-0ABC-812B937E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A1F1-9F20-1E1A-D25F-92CC0C7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D88D-5EA7-9F48-E951-7406806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813-4EC1-455E-A887-3CC16B89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00FF-15F3-5CF2-D35F-E386ED362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A7C06-6F4C-F9AA-9B2F-B3CFBFAD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4866-ED67-FCC7-1A67-309E8999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DE44-17BB-ABC5-35DC-8573B2B6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7D84-C72F-FC6E-A944-6E46B5B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FFA-D14C-4C3A-8ADA-C436DF91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D53-9294-1121-37E3-4862172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134D-070D-AC9B-41BB-593084F1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2447B-5B96-FD5B-82FB-5F573DC0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9FCA2-532D-91AD-0F23-147B8754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13CD4-3D05-6B21-C30D-2ECA3E7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CE4E5-ED14-8582-58D1-9C1E65DB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F9DA9-6B0D-75AC-E618-D6A9A59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60D-3063-B6CC-62D9-6E694CB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5D2C5-D824-45FD-F71E-B2F60BF9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A60C6-77E7-EC74-3C60-07E17E83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2342-CF06-803E-B442-12A5C57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F2754-AB26-446E-0DCF-9D8ABACF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63EA8-2C5E-90F0-8606-555E1073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C0B7-EDCB-3E6F-5466-E31D68EF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A9E7-6264-267A-E224-BCAB2E24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4FD4-2FE8-8F0B-6516-3DF54E91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F3C3C-16F4-A365-8A22-AB16A65A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4979-8D7A-7542-43E6-CB0E7E15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9852-1E11-3BE9-3D51-09F65CE9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807A-1BC8-873E-64E5-D6FCDC0F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D5A-99AF-2C06-F43A-26A3F83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8DA71-442E-D134-101B-A4E69459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774DC-6EF9-9711-41B6-C49FE6FB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2691-B999-B01D-1468-3ED9F2BA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A1C6-A884-2AD2-7D32-12D29FD6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D73B-FD81-BF42-6A8E-6AAD092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81924-F7D1-25FA-34A0-702D80F5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A5D8-04CC-35DA-B540-3C564DFC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5D8C-2533-D77F-1923-9EADAA8E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842-88F0-0BDC-C61B-7AF94C0D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79DD-B8F0-20C1-0CAC-74E39B7C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ircular object with a brain and circuit board&#10;&#10;AI-generated content may be incorrect.">
            <a:extLst>
              <a:ext uri="{FF2B5EF4-FFF2-40B4-BE49-F238E27FC236}">
                <a16:creationId xmlns:a16="http://schemas.microsoft.com/office/drawing/2014/main" id="{99155A5D-37AE-130F-8243-BA110A1B3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4087" y="871151"/>
            <a:ext cx="5115674" cy="5115697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4A7CEB-E930-F4ED-9637-D95C722781C0}"/>
              </a:ext>
            </a:extLst>
          </p:cNvPr>
          <p:cNvSpPr/>
          <p:nvPr/>
        </p:nvSpPr>
        <p:spPr>
          <a:xfrm>
            <a:off x="3138617" y="506627"/>
            <a:ext cx="5881816" cy="58571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7889-4321-B267-61E9-7B1B7585ED16}"/>
              </a:ext>
            </a:extLst>
          </p:cNvPr>
          <p:cNvSpPr txBox="1"/>
          <p:nvPr/>
        </p:nvSpPr>
        <p:spPr>
          <a:xfrm>
            <a:off x="4154959" y="-79654"/>
            <a:ext cx="3849131" cy="7017306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sz="45000" dirty="0">
                <a:ln w="50800"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F0BE7D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30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281E8-923F-9393-DF2D-EA20A6FE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ircular object with a brain and circuit board&#10;&#10;AI-generated content may be incorrect.">
            <a:extLst>
              <a:ext uri="{FF2B5EF4-FFF2-40B4-BE49-F238E27FC236}">
                <a16:creationId xmlns:a16="http://schemas.microsoft.com/office/drawing/2014/main" id="{51071459-210F-4E6A-A697-B812A3FC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4087" y="871151"/>
            <a:ext cx="5115674" cy="5115697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866414-B12C-C92A-9D8B-1AB60B45E4A0}"/>
              </a:ext>
            </a:extLst>
          </p:cNvPr>
          <p:cNvSpPr/>
          <p:nvPr/>
        </p:nvSpPr>
        <p:spPr>
          <a:xfrm>
            <a:off x="3138617" y="506627"/>
            <a:ext cx="5881816" cy="58571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72715-F6E8-32AD-D878-25ADD6B770FD}"/>
              </a:ext>
            </a:extLst>
          </p:cNvPr>
          <p:cNvSpPr txBox="1"/>
          <p:nvPr/>
        </p:nvSpPr>
        <p:spPr>
          <a:xfrm>
            <a:off x="4266169" y="305067"/>
            <a:ext cx="3024317" cy="6247864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40000" dirty="0">
                <a:ln w="50800"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F0BE7D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218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circular object with a brain and circuit board&#10;&#10;AI-generated content may be incorrect.">
            <a:extLst>
              <a:ext uri="{FF2B5EF4-FFF2-40B4-BE49-F238E27FC236}">
                <a16:creationId xmlns:a16="http://schemas.microsoft.com/office/drawing/2014/main" id="{D437D234-375F-3733-C0F6-54915B45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4087" y="871151"/>
            <a:ext cx="5115674" cy="5115697"/>
          </a:xfrm>
          <a:prstGeom prst="ellipse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09D82BA-7C3C-2395-F70C-AEA971540753}"/>
              </a:ext>
            </a:extLst>
          </p:cNvPr>
          <p:cNvSpPr/>
          <p:nvPr/>
        </p:nvSpPr>
        <p:spPr>
          <a:xfrm>
            <a:off x="3138617" y="506627"/>
            <a:ext cx="5881816" cy="58571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68F59-ED3C-4A80-EB73-B7C846A8120A}"/>
              </a:ext>
            </a:extLst>
          </p:cNvPr>
          <p:cNvSpPr txBox="1"/>
          <p:nvPr/>
        </p:nvSpPr>
        <p:spPr>
          <a:xfrm>
            <a:off x="4154959" y="-79654"/>
            <a:ext cx="384913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0" dirty="0">
                <a:solidFill>
                  <a:srgbClr val="FF2600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705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STXingkai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Anastassiou, Costas</dc:creator>
  <cp:lastModifiedBy>Anastassiou, Costas</cp:lastModifiedBy>
  <cp:revision>5</cp:revision>
  <dcterms:created xsi:type="dcterms:W3CDTF">2025-08-14T15:15:28Z</dcterms:created>
  <dcterms:modified xsi:type="dcterms:W3CDTF">2025-08-14T16:05:46Z</dcterms:modified>
</cp:coreProperties>
</file>