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BE7D"/>
    <a:srgbClr val="FF2600"/>
    <a:srgbClr val="5DA7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784D-13A8-D17C-8CD6-18EBF5C1C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EA7A2-4511-E172-3B67-FC8097490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556256-3F9D-0656-FFF6-536765BD4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D00B2-2C2D-0CB2-CC8C-EB96A6D4B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8D317-CB49-1D4A-47F6-7DA09F63E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6766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AA06-CF76-16EB-3F9B-620CEA0F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30BDAA-3E14-9417-5D98-B4A3B63F6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5B72-DA4A-A17A-94C7-6400227C1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9892C-AEF5-641F-496B-1630EC9E3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B1546-9710-AB8F-0613-D563DE5D3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28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13E9FF-240A-9E26-47D6-62BF348A5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93DD8D-CB35-B793-5858-A1D45DA231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06A5D9-2A36-F0DD-634F-86B3BC51E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05F5B-5596-D705-BF79-5D4D34681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4D112-231F-76CF-BD86-EB19AF641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489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B989F-1BDB-99FD-1C2B-77E0CCCE7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B5883-449F-18A7-77CF-D10CA122A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53BC0-A359-4343-BB27-F76F609C0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8F558F-6E00-86E1-A28F-2CFEC8331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430A7-6882-7D41-27E5-062867CB9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9373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6031-7A92-74AE-DE05-7B78FD463C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9C0D8-49BE-DCD3-AAE8-38C984F0A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07A55-C275-4953-0ABC-812B937E9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0A1F1-9F20-1E1A-D25F-92CC0C75C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ED88D-5EA7-9F48-E951-7406806F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7327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26813-4EC1-455E-A887-3CC16B898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D00FF-15F3-5CF2-D35F-E386ED362B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3A7C06-6F4C-F9AA-9B2F-B3CFBFADE0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34866-ED67-FCC7-1A67-309E8999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E4DE44-17BB-ABC5-35DC-8573B2B6F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4F7D84-C72F-FC6E-A944-6E46B5BA4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48FFA-D14C-4C3A-8ADA-C436DF916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0CD53-9294-1121-37E3-48621723F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E3134D-070D-AC9B-41BB-593084F104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E2447B-5B96-FD5B-82FB-5F573DC07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9FCA2-532D-91AD-0F23-147B8754A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213CD4-3D05-6B21-C30D-2ECA3E776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CE4E5-ED14-8582-58D1-9C1E65DB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3F9DA9-6B0D-75AC-E618-D6A9A5950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55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2F60D-3063-B6CC-62D9-6E694CBC7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65D2C5-D824-45FD-F71E-B2F60BF94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8A60C6-77E7-EC74-3C60-07E17E830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582342-CF06-803E-B442-12A5C578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8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6F2754-AB26-446E-0DCF-9D8ABACF4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A63EA8-2C5E-90F0-8606-555E10737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61C0B7-EDCB-3E6F-5466-E31D68EF6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658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1A9E7-6264-267A-E224-BCAB2E244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D4FD4-2FE8-8F0B-6516-3DF54E91ED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5F3C3C-16F4-A365-8A22-AB16A65A8D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364979-8D7A-7542-43E6-CB0E7E151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2B9852-1E11-3BE9-3D51-09F65CE9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E807A-1BC8-873E-64E5-D6FCDC0F8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67D5A-99AF-2C06-F43A-26A3F835D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D8DA71-442E-D134-101B-A4E69459AE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774DC-6EF9-9711-41B6-C49FE6FB21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EC2691-B999-B01D-1468-3ED9F2BA4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ABA1C6-A884-2AD2-7D32-12D29FD6E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D73B-FD81-BF42-6A8E-6AAD092DA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622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681924-F7D1-25FA-34A0-702D80F5E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8A5D8-04CC-35DA-B540-3C564DFC2A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C5D8C-2533-D77F-1923-9EADAA8ECF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18D141-F74B-BA49-8BF1-36B3EC3C67B8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A8842-88F0-0BDC-C61B-7AF94C0DDE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D79DD-B8F0-20C1-0CAC-74E39B7C01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10EB2-C09D-C444-9083-D01142808A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5790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white circular object with a brain and circuit board&#10;&#10;AI-generated content may be incorrect.">
            <a:extLst>
              <a:ext uri="{FF2B5EF4-FFF2-40B4-BE49-F238E27FC236}">
                <a16:creationId xmlns:a16="http://schemas.microsoft.com/office/drawing/2014/main" id="{99155A5D-37AE-130F-8243-BA110A1B3B3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74087" y="871151"/>
            <a:ext cx="5115674" cy="5115697"/>
          </a:xfrm>
          <a:prstGeom prst="ellipse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064A7CEB-E930-F4ED-9637-D95C722781C0}"/>
              </a:ext>
            </a:extLst>
          </p:cNvPr>
          <p:cNvSpPr/>
          <p:nvPr/>
        </p:nvSpPr>
        <p:spPr>
          <a:xfrm>
            <a:off x="3138617" y="506627"/>
            <a:ext cx="5881816" cy="58571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82A7889-4321-B267-61E9-7B1B7585ED16}"/>
              </a:ext>
            </a:extLst>
          </p:cNvPr>
          <p:cNvSpPr txBox="1"/>
          <p:nvPr/>
        </p:nvSpPr>
        <p:spPr>
          <a:xfrm>
            <a:off x="4154959" y="-79654"/>
            <a:ext cx="3849131" cy="7017306"/>
          </a:xfrm>
          <a:prstGeom prst="rect">
            <a:avLst/>
          </a:prstGeom>
          <a:noFill/>
          <a:ln w="0">
            <a:noFill/>
          </a:ln>
        </p:spPr>
        <p:txBody>
          <a:bodyPr wrap="none" rtlCol="0">
            <a:spAutoFit/>
          </a:bodyPr>
          <a:lstStyle/>
          <a:p>
            <a:r>
              <a:rPr lang="en-US" sz="45000" dirty="0">
                <a:ln w="50800">
                  <a:solidFill>
                    <a:schemeClr val="accent1">
                      <a:shade val="15000"/>
                    </a:schemeClr>
                  </a:solidFill>
                </a:ln>
                <a:solidFill>
                  <a:srgbClr val="F0BE7D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03010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white circular object with a brain and circuit board&#10;&#10;AI-generated content may be incorrect.">
            <a:extLst>
              <a:ext uri="{FF2B5EF4-FFF2-40B4-BE49-F238E27FC236}">
                <a16:creationId xmlns:a16="http://schemas.microsoft.com/office/drawing/2014/main" id="{D437D234-375F-3733-C0F6-54915B45C1F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674087" y="871151"/>
            <a:ext cx="5115674" cy="5115697"/>
          </a:xfrm>
          <a:prstGeom prst="ellipse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E09D82BA-7C3C-2395-F70C-AEA971540753}"/>
              </a:ext>
            </a:extLst>
          </p:cNvPr>
          <p:cNvSpPr/>
          <p:nvPr/>
        </p:nvSpPr>
        <p:spPr>
          <a:xfrm>
            <a:off x="3138617" y="506627"/>
            <a:ext cx="5881816" cy="585710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68F59-ED3C-4A80-EB73-B7C846A8120A}"/>
              </a:ext>
            </a:extLst>
          </p:cNvPr>
          <p:cNvSpPr txBox="1"/>
          <p:nvPr/>
        </p:nvSpPr>
        <p:spPr>
          <a:xfrm>
            <a:off x="4154959" y="-79654"/>
            <a:ext cx="3849131" cy="70173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5000" dirty="0">
                <a:solidFill>
                  <a:srgbClr val="FF2600"/>
                </a:solidFill>
                <a:latin typeface="STXingkai" panose="02010800040101010101" pitchFamily="2" charset="-122"/>
                <a:ea typeface="STXingkai" panose="02010800040101010101" pitchFamily="2" charset="-122"/>
                <a:cs typeface="Apple Chancery" panose="03020702040506060504" pitchFamily="66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670581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2</Words>
  <Application>Microsoft Macintosh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STXingkai</vt:lpstr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Anastassiou, Costas</dc:creator>
  <cp:lastModifiedBy>Anastassiou, Costas</cp:lastModifiedBy>
  <cp:revision>3</cp:revision>
  <dcterms:created xsi:type="dcterms:W3CDTF">2025-08-14T15:15:28Z</dcterms:created>
  <dcterms:modified xsi:type="dcterms:W3CDTF">2025-08-14T15:41:10Z</dcterms:modified>
</cp:coreProperties>
</file>